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A090E-D8D8-4DC5-9927-163FFA96FC3A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04519-4508-47C8-A51B-9E8C373782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56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E42AE-FFAB-434F-AB3C-4EEAEE11599F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9DDEEA-727A-4551-8966-C5D0CED0CBC8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694343-1E2A-46B7-B70B-7336AA7EBEE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mercato: caratteristiche e limiti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810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 smtClean="0"/>
              <a:t>Il progetto neoliberista:</a:t>
            </a:r>
          </a:p>
          <a:p>
            <a:pPr marL="0" indent="0">
              <a:buNone/>
            </a:pPr>
            <a:r>
              <a:rPr lang="it-IT" sz="2400" dirty="0" smtClean="0"/>
              <a:t>1. Contrapposizione tra imprese private – efficienti e orientate al cliente - e servizi pubblici – inefficienti e incompetenti.</a:t>
            </a:r>
          </a:p>
          <a:p>
            <a:pPr marL="0" indent="0">
              <a:buNone/>
            </a:pPr>
            <a:r>
              <a:rPr lang="it-IT" sz="2400" dirty="0" smtClean="0"/>
              <a:t>2. Qualsiasi cosa accada sul mercato è al di sopra delle critiche: frutto della scelta dei consumatori.</a:t>
            </a:r>
          </a:p>
          <a:p>
            <a:pPr marL="0" indent="0">
              <a:buNone/>
            </a:pPr>
            <a:r>
              <a:rPr lang="it-IT" sz="2400" dirty="0" smtClean="0"/>
              <a:t>3. Amoralità del mercato: i criteri morali non hanno alcuna rilevanza.</a:t>
            </a:r>
          </a:p>
          <a:p>
            <a:pPr marL="0" indent="0">
              <a:buNone/>
            </a:pPr>
            <a:r>
              <a:rPr lang="it-IT" sz="2400" dirty="0" smtClean="0"/>
              <a:t>4. Si possono chiedere soltanto i prodotti che esistono sul mercato.</a:t>
            </a:r>
          </a:p>
          <a:p>
            <a:pPr marL="0" indent="0">
              <a:buNone/>
            </a:pPr>
            <a:r>
              <a:rPr lang="it-IT" sz="2400" dirty="0" smtClean="0"/>
              <a:t>5. Il mercato è retto dalla sovranità del consumatore, ma egli ha un ruolo passivo: sono le imprese a decidere i prodotti da offrire sul mercato.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52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 smtClean="0"/>
              <a:t>6. I mercati dovrebbero essere «puri».</a:t>
            </a:r>
          </a:p>
          <a:p>
            <a:pPr marL="0" indent="0">
              <a:buNone/>
            </a:pPr>
            <a:r>
              <a:rPr lang="it-IT" sz="2400" dirty="0" smtClean="0"/>
              <a:t>7. Fallimenti del mercato:</a:t>
            </a:r>
          </a:p>
          <a:p>
            <a:pPr marL="514350" indent="-514350">
              <a:buAutoNum type="alphaLcPeriod"/>
            </a:pPr>
            <a:r>
              <a:rPr lang="it-IT" sz="2400" dirty="0" smtClean="0"/>
              <a:t>il governo interviene per migliorare il mercato;</a:t>
            </a:r>
          </a:p>
          <a:p>
            <a:pPr marL="514350" indent="-514350">
              <a:buAutoNum type="alphaLcPeriod"/>
            </a:pPr>
            <a:r>
              <a:rPr lang="it-IT" sz="2400" dirty="0" smtClean="0"/>
              <a:t>Il governo si fa direttamente carico dell’offerta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sz="2400" dirty="0" smtClean="0"/>
              <a:t>8. Quali sono le condizioni necessarie  di un mercato puro?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194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89" y="123119"/>
            <a:ext cx="8568952" cy="640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344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152</Words>
  <Application>Microsoft Office PowerPoint</Application>
  <PresentationFormat>Presentazione su schermo (4:3)</PresentationFormat>
  <Paragraphs>13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Loggia</vt:lpstr>
      <vt:lpstr>Il mercato: caratteristiche e limiti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mercato: caratteristiche e limiti</dc:title>
  <dc:creator>CHIARELLO</dc:creator>
  <cp:lastModifiedBy>CHIARELLO</cp:lastModifiedBy>
  <cp:revision>5</cp:revision>
  <dcterms:created xsi:type="dcterms:W3CDTF">2017-09-26T08:36:14Z</dcterms:created>
  <dcterms:modified xsi:type="dcterms:W3CDTF">2017-09-26T09:25:37Z</dcterms:modified>
</cp:coreProperties>
</file>