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1144" r:id="rId2"/>
    <p:sldId id="996" r:id="rId3"/>
    <p:sldId id="884" r:id="rId4"/>
    <p:sldId id="899" r:id="rId5"/>
    <p:sldId id="945" r:id="rId6"/>
    <p:sldId id="885" r:id="rId7"/>
    <p:sldId id="1110" r:id="rId8"/>
    <p:sldId id="1066" r:id="rId9"/>
    <p:sldId id="1067" r:id="rId10"/>
    <p:sldId id="1069" r:id="rId11"/>
    <p:sldId id="1068" r:id="rId12"/>
    <p:sldId id="877" r:id="rId13"/>
    <p:sldId id="1023" r:id="rId14"/>
    <p:sldId id="895" r:id="rId15"/>
    <p:sldId id="896" r:id="rId16"/>
    <p:sldId id="1078" r:id="rId17"/>
    <p:sldId id="1074" r:id="rId18"/>
    <p:sldId id="1075" r:id="rId19"/>
    <p:sldId id="1076" r:id="rId20"/>
    <p:sldId id="1079" r:id="rId21"/>
    <p:sldId id="912" r:id="rId22"/>
    <p:sldId id="1015" r:id="rId23"/>
    <p:sldId id="1011" r:id="rId24"/>
    <p:sldId id="913" r:id="rId25"/>
    <p:sldId id="914" r:id="rId26"/>
    <p:sldId id="915" r:id="rId27"/>
    <p:sldId id="956" r:id="rId28"/>
    <p:sldId id="957" r:id="rId29"/>
    <p:sldId id="879" r:id="rId30"/>
    <p:sldId id="1012" r:id="rId31"/>
    <p:sldId id="1135" r:id="rId32"/>
    <p:sldId id="903" r:id="rId33"/>
    <p:sldId id="958" r:id="rId34"/>
    <p:sldId id="959" r:id="rId35"/>
    <p:sldId id="961" r:id="rId36"/>
    <p:sldId id="1111" r:id="rId37"/>
    <p:sldId id="1112" r:id="rId38"/>
    <p:sldId id="964" r:id="rId39"/>
    <p:sldId id="963" r:id="rId40"/>
    <p:sldId id="1072" r:id="rId41"/>
    <p:sldId id="1019" r:id="rId42"/>
    <p:sldId id="1030" r:id="rId43"/>
    <p:sldId id="1020" r:id="rId44"/>
    <p:sldId id="910" r:id="rId45"/>
    <p:sldId id="1029" r:id="rId46"/>
    <p:sldId id="627" r:id="rId47"/>
    <p:sldId id="682" r:id="rId48"/>
    <p:sldId id="701" r:id="rId49"/>
    <p:sldId id="683" r:id="rId50"/>
    <p:sldId id="339" r:id="rId51"/>
    <p:sldId id="589" r:id="rId52"/>
    <p:sldId id="588" r:id="rId53"/>
    <p:sldId id="685" r:id="rId54"/>
    <p:sldId id="631" r:id="rId55"/>
    <p:sldId id="325" r:id="rId56"/>
    <p:sldId id="630" r:id="rId57"/>
    <p:sldId id="686" r:id="rId58"/>
    <p:sldId id="687" r:id="rId59"/>
    <p:sldId id="1146" r:id="rId60"/>
    <p:sldId id="1145" r:id="rId61"/>
    <p:sldId id="263" r:id="rId62"/>
    <p:sldId id="1052" r:id="rId63"/>
    <p:sldId id="1050" r:id="rId64"/>
    <p:sldId id="1051" r:id="rId65"/>
    <p:sldId id="1053" r:id="rId66"/>
    <p:sldId id="1054" r:id="rId67"/>
    <p:sldId id="1055" r:id="rId68"/>
    <p:sldId id="1091" r:id="rId69"/>
    <p:sldId id="1090" r:id="rId70"/>
    <p:sldId id="967" r:id="rId71"/>
    <p:sldId id="916" r:id="rId72"/>
    <p:sldId id="1114" r:id="rId73"/>
    <p:sldId id="1113" r:id="rId74"/>
    <p:sldId id="1115" r:id="rId75"/>
    <p:sldId id="1117" r:id="rId76"/>
    <p:sldId id="972" r:id="rId77"/>
    <p:sldId id="1125" r:id="rId78"/>
    <p:sldId id="1126" r:id="rId79"/>
    <p:sldId id="1119" r:id="rId80"/>
    <p:sldId id="1124" r:id="rId81"/>
    <p:sldId id="1123" r:id="rId82"/>
    <p:sldId id="1120" r:id="rId83"/>
    <p:sldId id="1121" r:id="rId84"/>
    <p:sldId id="1122" r:id="rId85"/>
    <p:sldId id="1131" r:id="rId86"/>
    <p:sldId id="1132" r:id="rId87"/>
    <p:sldId id="1133" r:id="rId88"/>
    <p:sldId id="1140" r:id="rId89"/>
    <p:sldId id="1139" r:id="rId90"/>
    <p:sldId id="1134" r:id="rId91"/>
    <p:sldId id="1142" r:id="rId92"/>
    <p:sldId id="1141" r:id="rId93"/>
    <p:sldId id="1143" r:id="rId94"/>
    <p:sldId id="1127" r:id="rId95"/>
    <p:sldId id="1128" r:id="rId96"/>
    <p:sldId id="1147" r:id="rId97"/>
    <p:sldId id="1148" r:id="rId98"/>
    <p:sldId id="1149" r:id="rId99"/>
    <p:sldId id="1152" r:id="rId100"/>
    <p:sldId id="1150" r:id="rId101"/>
    <p:sldId id="1151" r:id="rId102"/>
    <p:sldId id="1169" r:id="rId103"/>
    <p:sldId id="1163" r:id="rId104"/>
    <p:sldId id="1164" r:id="rId105"/>
    <p:sldId id="1165" r:id="rId106"/>
    <p:sldId id="1157" r:id="rId107"/>
    <p:sldId id="1158" r:id="rId108"/>
    <p:sldId id="1156" r:id="rId109"/>
    <p:sldId id="1031" r:id="rId110"/>
    <p:sldId id="1159" r:id="rId111"/>
    <p:sldId id="1035" r:id="rId112"/>
    <p:sldId id="1160" r:id="rId113"/>
    <p:sldId id="1161" r:id="rId114"/>
    <p:sldId id="1167" r:id="rId115"/>
    <p:sldId id="1168" r:id="rId116"/>
    <p:sldId id="1170" r:id="rId117"/>
    <p:sldId id="869" r:id="rId118"/>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0033CC"/>
    <a:srgbClr val="6699FF"/>
    <a:srgbClr val="0066CC"/>
    <a:srgbClr val="3333FF"/>
    <a:srgbClr val="0099FF"/>
    <a:srgbClr val="000099"/>
    <a:srgbClr val="0099CC"/>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71" autoAdjust="0"/>
  </p:normalViewPr>
  <p:slideViewPr>
    <p:cSldViewPr>
      <p:cViewPr varScale="1">
        <p:scale>
          <a:sx n="106" d="100"/>
          <a:sy n="106" d="100"/>
        </p:scale>
        <p:origin x="1782"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366"/>
    </p:cViewPr>
  </p:sorterViewPr>
  <p:notesViewPr>
    <p:cSldViewPr>
      <p:cViewPr varScale="1">
        <p:scale>
          <a:sx n="56" d="100"/>
          <a:sy n="56" d="100"/>
        </p:scale>
        <p:origin x="-283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C51EDD6-1025-4EB5-A0F7-3D16223D31ED}" type="datetimeFigureOut">
              <a:rPr lang="it-IT" smtClean="0"/>
              <a:t>25/02/2022</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C179841-7464-42D0-97C8-D5555F7ACEE5}" type="slidenum">
              <a:rPr lang="it-IT" smtClean="0"/>
              <a:t>‹N›</a:t>
            </a:fld>
            <a:endParaRPr lang="it-IT"/>
          </a:p>
        </p:txBody>
      </p:sp>
    </p:spTree>
    <p:extLst>
      <p:ext uri="{BB962C8B-B14F-4D97-AF65-F5344CB8AC3E}">
        <p14:creationId xmlns:p14="http://schemas.microsoft.com/office/powerpoint/2010/main" val="149480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1A5CEF-A309-4085-B3C6-0656984E646A}" type="slidenum">
              <a:rPr lang="it-IT" smtClean="0"/>
              <a:t>41</a:t>
            </a:fld>
            <a:endParaRPr lang="it-IT"/>
          </a:p>
        </p:txBody>
      </p:sp>
    </p:spTree>
    <p:extLst>
      <p:ext uri="{BB962C8B-B14F-4D97-AF65-F5344CB8AC3E}">
        <p14:creationId xmlns:p14="http://schemas.microsoft.com/office/powerpoint/2010/main" val="9062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25/02/2022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pPr/>
              <a:t>25/02/2022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mailto:denise.milizia@uniba.it"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6" Type="http://schemas.openxmlformats.org/officeDocument/2006/relationships/hyperlink" Target="mailto:denise.milizia@uniba.it" TargetMode="Externa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jpeg"/><Relationship Id="rId3" Type="http://schemas.openxmlformats.org/officeDocument/2006/relationships/image" Target="../media/image37.jpeg"/><Relationship Id="rId7" Type="http://schemas.openxmlformats.org/officeDocument/2006/relationships/hyperlink" Target="http://www.google.it/url?sa=i&amp;rct=j&amp;q=david+cameron's+eu+spech&amp;source=images&amp;cd=&amp;cad=rja&amp;docid=snv2q5cxFgzE7M&amp;tbnid=JccBeLmIhPkYzM:&amp;ved=0CAUQjRw&amp;url=http://www.itv.com/news/story/2013-01-14/david-cameron-eu-europe-speech/&amp;ei=IMT3UeTtFsrdPYbrgLAP&amp;bvm=bv.49967636,d.bGE&amp;psig=AFQjCNF18s6-HpX2uX96GZfz90NXey10MQ&amp;ust=1375278487225094" TargetMode="External"/><Relationship Id="rId12" Type="http://schemas.openxmlformats.org/officeDocument/2006/relationships/image" Target="../media/image43.jpeg"/><Relationship Id="rId2" Type="http://schemas.openxmlformats.org/officeDocument/2006/relationships/image" Target="../media/image22.png"/><Relationship Id="rId16"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2.jpg"/><Relationship Id="rId5" Type="http://schemas.openxmlformats.org/officeDocument/2006/relationships/hyperlink" Target="http://www.google.it/url?sa=i&amp;rct=j&amp;q=tony+blair's+speech+on+europe&amp;source=images&amp;cd=&amp;cad=rja&amp;docid=UxCX33eB-NZKmM&amp;tbnid=jUqtg-IVcUKynM:&amp;ved=0CAUQjRw&amp;url=http://www.euinside.eu/en/faces/tony-blair-the-eu-is-brutal-realpolitik&amp;ei=mw3xUe6MO8OvPK7FgLgF&amp;bvm=bv.49784469,d.bGE&amp;psig=AFQjCNEkYVi4a4tTgZJabRyRWEZQwdHxuA&amp;ust=1374838519556128" TargetMode="External"/><Relationship Id="rId15" Type="http://schemas.openxmlformats.org/officeDocument/2006/relationships/image" Target="../media/image45.jpeg"/><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www.google.it/url?sa=i&amp;source=images&amp;cd=&amp;cad=rja&amp;docid=5sLHacPm9UoWBM&amp;tbnid=bcYQvMvAhHQzzM:&amp;ved=0CAgQjRwwAA&amp;url=http://blogs.spectator.co.uk/coffeehouse/2012/11/nick-cleggs-opposition-to-renegotiation-could-risk-the-uks-eu-membership/&amp;ei=I2wkUtH2PMSItAba_oAQ&amp;psig=AFQjCNF2TraakX8ZUsNyMxAc3dis1lpJHQ&amp;ust=1378205092068949" TargetMode="External"/><Relationship Id="rId14" Type="http://schemas.openxmlformats.org/officeDocument/2006/relationships/hyperlink" Target="http://www.google.it/url?sa=i&amp;rct=j&amp;q=gordon+brown&amp;source=images&amp;cd=&amp;cad=rja&amp;docid=u5HZZmF84YXjDM&amp;tbnid=xbuOmT5XA0F3NM:&amp;ved=0CAUQjRw&amp;url=http://cguitart.wordpress.com/tag/gordon-brown/&amp;ei=AW0kUor6HsLQtAbn-4DIBA&amp;bvm=bv.51495398,d.Yms&amp;psig=AFQjCNFOWG93xEue3fd-2Txx2xCsaOjWWA&amp;ust=137820529302674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6.jpg"/><Relationship Id="rId3" Type="http://schemas.openxmlformats.org/officeDocument/2006/relationships/image" Target="../media/image47.png"/><Relationship Id="rId7" Type="http://schemas.openxmlformats.org/officeDocument/2006/relationships/image" Target="../media/image51.jpg"/><Relationship Id="rId12" Type="http://schemas.openxmlformats.org/officeDocument/2006/relationships/image" Target="../media/image55.jpg"/><Relationship Id="rId17" Type="http://schemas.openxmlformats.org/officeDocument/2006/relationships/image" Target="../media/image60.jpg"/><Relationship Id="rId2" Type="http://schemas.openxmlformats.org/officeDocument/2006/relationships/notesSlide" Target="../notesSlides/notesSlide1.xml"/><Relationship Id="rId16"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50.jpg"/><Relationship Id="rId11" Type="http://schemas.openxmlformats.org/officeDocument/2006/relationships/image" Target="../media/image46.jpg"/><Relationship Id="rId5" Type="http://schemas.openxmlformats.org/officeDocument/2006/relationships/image" Target="../media/image49.jpg"/><Relationship Id="rId15" Type="http://schemas.openxmlformats.org/officeDocument/2006/relationships/image" Target="../media/image58.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1.gif"/><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2.jp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www.google.it/url?sa=i&amp;rct=j&amp;q=david+cameron's+eu+spech&amp;source=images&amp;cd=&amp;cad=rja&amp;docid=snv2q5cxFgzE7M&amp;tbnid=JccBeLmIhPkYzM:&amp;ved=0CAUQjRw&amp;url=http://www.itv.com/news/story/2013-01-14/david-cameron-eu-europe-speech/&amp;ei=IMT3UeTtFsrdPYbrgLAP&amp;bvm=bv.49967636,d.bGE&amp;psig=AFQjCNF18s6-HpX2uX96GZfz90NXey10MQ&amp;ust=1375278487225094" TargetMode="External"/><Relationship Id="rId7" Type="http://schemas.openxmlformats.org/officeDocument/2006/relationships/image" Target="../media/image46.jpg"/><Relationship Id="rId12" Type="http://schemas.openxmlformats.org/officeDocument/2006/relationships/image" Target="../media/image67.jpeg"/><Relationship Id="rId2" Type="http://schemas.openxmlformats.org/officeDocument/2006/relationships/image" Target="../media/image63.gif"/><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hyperlink" Target="http://www.google.it/url?sa=i&amp;rct=j&amp;q=gordon+brown&amp;source=images&amp;cd=&amp;cad=rja&amp;docid=u5HZZmF84YXjDM&amp;tbnid=xbuOmT5XA0F3NM:&amp;ved=0CAUQjRw&amp;url=http://cguitart.wordpress.com/tag/gordon-brown/&amp;ei=AW0kUor6HsLQtAbn-4DIBA&amp;bvm=bv.51495398,d.Yms&amp;psig=AFQjCNFOWG93xEue3fd-2Txx2xCsaOjWWA&amp;ust=1378205293026747" TargetMode="External"/><Relationship Id="rId5" Type="http://schemas.openxmlformats.org/officeDocument/2006/relationships/hyperlink" Target="http://www.google.it/url?sa=i&amp;source=images&amp;cd=&amp;cad=rja&amp;docid=5sLHacPm9UoWBM&amp;tbnid=bcYQvMvAhHQzzM:&amp;ved=0CAgQjRwwAA&amp;url=http://blogs.spectator.co.uk/coffeehouse/2012/11/nick-cleggs-opposition-to-renegotiation-could-risk-the-uks-eu-membership/&amp;ei=I2wkUtH2PMSItAba_oAQ&amp;psig=AFQjCNF2TraakX8ZUsNyMxAc3dis1lpJHQ&amp;ust=1378205092068949" TargetMode="External"/><Relationship Id="rId10" Type="http://schemas.openxmlformats.org/officeDocument/2006/relationships/image" Target="../media/image66.jpeg"/><Relationship Id="rId4" Type="http://schemas.openxmlformats.org/officeDocument/2006/relationships/image" Target="../media/image64.jpeg"/><Relationship Id="rId9" Type="http://schemas.openxmlformats.org/officeDocument/2006/relationships/hyperlink" Target="http://www.google.it/url?sa=i&amp;rct=j&amp;q=tony+blair's+speech+on+europe&amp;source=images&amp;cd=&amp;cad=rja&amp;docid=UxCX33eB-NZKmM&amp;tbnid=jUqtg-IVcUKynM:&amp;ved=0CAUQjRw&amp;url=http://www.euinside.eu/en/faces/tony-blair-the-eu-is-brutal-realpolitik&amp;ei=mw3xUe6MO8OvPK7FgLgF&amp;bvm=bv.49784469,d.bGE&amp;psig=AFQjCNEkYVi4a4tTgZJabRyRWEZQwdHxuA&amp;ust=1374838519556128"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google.it/url?sa=i&amp;rct=j&amp;q=gordon+brown&amp;source=images&amp;cd=&amp;cad=rja&amp;docid=u5HZZmF84YXjDM&amp;tbnid=xbuOmT5XA0F3NM:&amp;ved=0CAUQjRw&amp;url=http://cguitart.wordpress.com/tag/gordon-brown/&amp;ei=AW0kUor6HsLQtAbn-4DIBA&amp;bvm=bv.51495398,d.Yms&amp;psig=AFQjCNFOWG93xEue3fd-2Txx2xCsaOjWWA&amp;ust=1378205293026747" TargetMode="External"/><Relationship Id="rId13" Type="http://schemas.openxmlformats.org/officeDocument/2006/relationships/image" Target="../media/image65.jpeg"/><Relationship Id="rId3" Type="http://schemas.openxmlformats.org/officeDocument/2006/relationships/image" Target="../media/image37.jpeg"/><Relationship Id="rId7" Type="http://schemas.openxmlformats.org/officeDocument/2006/relationships/image" Target="../media/image66.jpeg"/><Relationship Id="rId12" Type="http://schemas.openxmlformats.org/officeDocument/2006/relationships/hyperlink" Target="http://www.google.it/url?sa=i&amp;source=images&amp;cd=&amp;cad=rja&amp;docid=5sLHacPm9UoWBM&amp;tbnid=bcYQvMvAhHQzzM:&amp;ved=0CAgQjRwwAA&amp;url=http://blogs.spectator.co.uk/coffeehouse/2012/11/nick-cleggs-opposition-to-renegotiation-could-risk-the-uks-eu-membership/&amp;ei=I2wkUtH2PMSItAba_oAQ&amp;psig=AFQjCNF2TraakX8ZUsNyMxAc3dis1lpJHQ&amp;ust=1378205092068949" TargetMode="External"/><Relationship Id="rId17" Type="http://schemas.openxmlformats.org/officeDocument/2006/relationships/image" Target="../media/image44.jpeg"/><Relationship Id="rId2" Type="http://schemas.openxmlformats.org/officeDocument/2006/relationships/image" Target="../media/image61.gif"/><Relationship Id="rId16"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hyperlink" Target="http://www.google.it/url?sa=i&amp;rct=j&amp;q=tony+blair's+speech+on+europe&amp;source=images&amp;cd=&amp;cad=rja&amp;docid=UxCX33eB-NZKmM&amp;tbnid=jUqtg-IVcUKynM:&amp;ved=0CAUQjRw&amp;url=http://www.euinside.eu/en/faces/tony-blair-the-eu-is-brutal-realpolitik&amp;ei=mw3xUe6MO8OvPK7FgLgF&amp;bvm=bv.49784469,d.bGE&amp;psig=AFQjCNEkYVi4a4tTgZJabRyRWEZQwdHxuA&amp;ust=1374838519556128" TargetMode="External"/><Relationship Id="rId11" Type="http://schemas.openxmlformats.org/officeDocument/2006/relationships/image" Target="../media/image64.jpeg"/><Relationship Id="rId5" Type="http://schemas.openxmlformats.org/officeDocument/2006/relationships/image" Target="../media/image63.gif"/><Relationship Id="rId15" Type="http://schemas.openxmlformats.org/officeDocument/2006/relationships/image" Target="../media/image46.jpg"/><Relationship Id="rId10" Type="http://schemas.openxmlformats.org/officeDocument/2006/relationships/hyperlink" Target="http://www.google.it/url?sa=i&amp;rct=j&amp;q=david+cameron's+eu+spech&amp;source=images&amp;cd=&amp;cad=rja&amp;docid=snv2q5cxFgzE7M&amp;tbnid=JccBeLmIhPkYzM:&amp;ved=0CAUQjRw&amp;url=http://www.itv.com/news/story/2013-01-14/david-cameron-eu-europe-speech/&amp;ei=IMT3UeTtFsrdPYbrgLAP&amp;bvm=bv.49967636,d.bGE&amp;psig=AFQjCNF18s6-HpX2uX96GZfz90NXey10MQ&amp;ust=1375278487225094" TargetMode="External"/><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42.jpg"/></Relationships>
</file>

<file path=ppt/slides/_rels/slide45.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hyperlink" Target="http://www.google.it/url?sa=i&amp;rct=j&amp;q=gordon+brown&amp;source=images&amp;cd=&amp;cad=rja&amp;docid=u5HZZmF84YXjDM&amp;tbnid=xbuOmT5XA0F3NM:&amp;ved=0CAUQjRw&amp;url=http://cguitart.wordpress.com/tag/gordon-brown/&amp;ei=AW0kUor6HsLQtAbn-4DIBA&amp;bvm=bv.51495398,d.Yms&amp;psig=AFQjCNFOWG93xEue3fd-2Txx2xCsaOjWWA&amp;ust=1378205293026747" TargetMode="External"/><Relationship Id="rId12" Type="http://schemas.openxmlformats.org/officeDocument/2006/relationships/image" Target="../media/image65.jpeg"/><Relationship Id="rId17" Type="http://schemas.openxmlformats.org/officeDocument/2006/relationships/image" Target="../media/image44.jpeg"/><Relationship Id="rId2" Type="http://schemas.openxmlformats.org/officeDocument/2006/relationships/image" Target="../media/image61.gif"/><Relationship Id="rId16"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hyperlink" Target="http://www.google.it/url?sa=i&amp;source=images&amp;cd=&amp;cad=rja&amp;docid=5sLHacPm9UoWBM&amp;tbnid=bcYQvMvAhHQzzM:&amp;ved=0CAgQjRwwAA&amp;url=http://blogs.spectator.co.uk/coffeehouse/2012/11/nick-cleggs-opposition-to-renegotiation-could-risk-the-uks-eu-membership/&amp;ei=I2wkUtH2PMSItAba_oAQ&amp;psig=AFQjCNF2TraakX8ZUsNyMxAc3dis1lpJHQ&amp;ust=1378205092068949" TargetMode="External"/><Relationship Id="rId5" Type="http://schemas.openxmlformats.org/officeDocument/2006/relationships/hyperlink" Target="http://www.google.it/url?sa=i&amp;rct=j&amp;q=tony+blair's+speech+on+europe&amp;source=images&amp;cd=&amp;cad=rja&amp;docid=UxCX33eB-NZKmM&amp;tbnid=jUqtg-IVcUKynM:&amp;ved=0CAUQjRw&amp;url=http://www.euinside.eu/en/faces/tony-blair-the-eu-is-brutal-realpolitik&amp;ei=mw3xUe6MO8OvPK7FgLgF&amp;bvm=bv.49784469,d.bGE&amp;psig=AFQjCNEkYVi4a4tTgZJabRyRWEZQwdHxuA&amp;ust=1374838519556128" TargetMode="External"/><Relationship Id="rId15" Type="http://schemas.openxmlformats.org/officeDocument/2006/relationships/image" Target="../media/image63.gif"/><Relationship Id="rId10" Type="http://schemas.openxmlformats.org/officeDocument/2006/relationships/image" Target="../media/image64.jpeg"/><Relationship Id="rId4" Type="http://schemas.openxmlformats.org/officeDocument/2006/relationships/image" Target="../media/image62.jpeg"/><Relationship Id="rId9" Type="http://schemas.openxmlformats.org/officeDocument/2006/relationships/hyperlink" Target="http://www.google.it/url?sa=i&amp;rct=j&amp;q=david+cameron's+eu+spech&amp;source=images&amp;cd=&amp;cad=rja&amp;docid=snv2q5cxFgzE7M&amp;tbnid=JccBeLmIhPkYzM:&amp;ved=0CAUQjRw&amp;url=http://www.itv.com/news/story/2013-01-14/david-cameron-eu-europe-speech/&amp;ei=IMT3UeTtFsrdPYbrgLAP&amp;bvm=bv.49967636,d.bGE&amp;psig=AFQjCNF18s6-HpX2uX96GZfz90NXey10MQ&amp;ust=1375278487225094" TargetMode="External"/><Relationship Id="rId14" Type="http://schemas.openxmlformats.org/officeDocument/2006/relationships/image" Target="../media/image46.jpg"/></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uniba.it/ricerca/dipartimenti/scienze-politiche"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3.jpeg"/><Relationship Id="rId18" Type="http://schemas.openxmlformats.org/officeDocument/2006/relationships/image" Target="../media/image97.jpeg"/><Relationship Id="rId3" Type="http://schemas.openxmlformats.org/officeDocument/2006/relationships/image" Target="../media/image87.jpeg"/><Relationship Id="rId21" Type="http://schemas.openxmlformats.org/officeDocument/2006/relationships/image" Target="../media/image99.jpg"/><Relationship Id="rId7" Type="http://schemas.openxmlformats.org/officeDocument/2006/relationships/hyperlink" Target="http://www.google.it/url?sa=i&amp;rct=j&amp;q=&amp;esrc=s&amp;source=images&amp;cd=&amp;cad=rja&amp;uact=8&amp;docid=oGsruyFRjBMnkM&amp;tbnid=qVkzGQcOW9LHnM:&amp;ved=0CAUQjRw&amp;url=http://en.wikipedia.org/wiki/Nigel_Farage&amp;ei=_w52U8e0DY2xPIHfgIAP&amp;bvm=bv.66699033,d.ZGU&amp;psig=AFQjCNFCE7ncq4xoSCqeXjHl_CJQwsxk2Q&amp;ust=1400332412011909" TargetMode="External"/><Relationship Id="rId12" Type="http://schemas.openxmlformats.org/officeDocument/2006/relationships/hyperlink" Target="http://www.google.it/url?sa=i&amp;rct=j&amp;q=&amp;esrc=s&amp;source=images&amp;cd=&amp;cad=rja&amp;uact=8&amp;docid=tz_S89GPF_uiuM&amp;tbnid=FVc95EspAGNi-M:&amp;ved=0CAUQjRw&amp;url=http://en.wikinews.org/wiki/Sir_Edward_Heath,_former_British_PM,_dies_at_89&amp;ei=Fel1U679EMe1PfWAgagD&amp;bvm=bv.66699033,d.ZGU&amp;psig=AFQjCNHRHR-oxXx12SqutwWm6xtvrrtAwA&amp;ust=1400322706011708" TargetMode="External"/><Relationship Id="rId17" Type="http://schemas.openxmlformats.org/officeDocument/2006/relationships/image" Target="../media/image96.jpeg"/><Relationship Id="rId25" Type="http://schemas.openxmlformats.org/officeDocument/2006/relationships/image" Target="../media/image102.jpeg"/><Relationship Id="rId2" Type="http://schemas.openxmlformats.org/officeDocument/2006/relationships/hyperlink" Target="http://it.wikipedia.org/wiki/File:TonyBlairBasra.JPG" TargetMode="External"/><Relationship Id="rId16" Type="http://schemas.openxmlformats.org/officeDocument/2006/relationships/image" Target="../media/image95.jpe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2.jpg"/><Relationship Id="rId24" Type="http://schemas.openxmlformats.org/officeDocument/2006/relationships/image" Target="../media/image101.jpeg"/><Relationship Id="rId5" Type="http://schemas.openxmlformats.org/officeDocument/2006/relationships/hyperlink" Target="http://it.wikipedia.org/wiki/File:David_Cameron_official.jpg" TargetMode="External"/><Relationship Id="rId15" Type="http://schemas.openxmlformats.org/officeDocument/2006/relationships/hyperlink" Target="http://it.wikipedia.org/wiki/File:NickCleggJune09.jpg" TargetMode="External"/><Relationship Id="rId23" Type="http://schemas.openxmlformats.org/officeDocument/2006/relationships/hyperlink" Target="http://it.wikipedia.org/wiki/File:Federica_Mogherini_daticamera.jpg" TargetMode="External"/><Relationship Id="rId10" Type="http://schemas.openxmlformats.org/officeDocument/2006/relationships/image" Target="../media/image91.jpeg"/><Relationship Id="rId19" Type="http://schemas.openxmlformats.org/officeDocument/2006/relationships/hyperlink" Target="http://it.wikipedia.org/wiki/File:Margaret_Thatcher.png" TargetMode="External"/><Relationship Id="rId4" Type="http://schemas.openxmlformats.org/officeDocument/2006/relationships/image" Target="../media/image88.jpg"/><Relationship Id="rId9" Type="http://schemas.openxmlformats.org/officeDocument/2006/relationships/hyperlink" Target="http://it.wikipedia.org/wiki/File:Premier_RP_D_Tusk.jpg" TargetMode="External"/><Relationship Id="rId14" Type="http://schemas.openxmlformats.org/officeDocument/2006/relationships/image" Target="../media/image94.jpg"/><Relationship Id="rId22" Type="http://schemas.openxmlformats.org/officeDocument/2006/relationships/image" Target="../media/image10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ba.it/ricerca/dipartimenti/scienze-politiche"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3" name="Picture 4" descr="http://www.museion-taranto.it/images/uni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451" y="-4207"/>
            <a:ext cx="3514725"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uniba.it/dati-homepage/foto-aten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78" y="1125886"/>
            <a:ext cx="8952843" cy="439248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3653" y="2204864"/>
            <a:ext cx="8952843" cy="830997"/>
          </a:xfrm>
          <a:prstGeom prst="rect">
            <a:avLst/>
          </a:prstGeom>
          <a:solidFill>
            <a:schemeClr val="bg1"/>
          </a:solidFill>
          <a:ln w="34925">
            <a:solidFill>
              <a:schemeClr val="accent1"/>
            </a:solidFill>
          </a:ln>
        </p:spPr>
        <p:txBody>
          <a:bodyPr wrap="square" rtlCol="0">
            <a:spAutoFit/>
          </a:bodyPr>
          <a:lstStyle/>
          <a:p>
            <a:pPr algn="ctr"/>
            <a:r>
              <a:rPr lang="it-IT" sz="2400" b="1" i="0" dirty="0">
                <a:solidFill>
                  <a:srgbClr val="0000CC"/>
                </a:solidFill>
                <a:effectLst/>
                <a:latin typeface="Calibri" panose="020F0502020204030204" pitchFamily="34" charset="0"/>
                <a:cs typeface="Calibri" panose="020F0502020204030204" pitchFamily="34" charset="0"/>
              </a:rPr>
              <a:t>Le crisi demografiche, economiche, giuridico-politiche e sociali nell'epoca contemporanea</a:t>
            </a:r>
            <a:endParaRPr lang="it-IT" sz="24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2500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6E6461-D100-4979-8321-04372118FAFB}"/>
              </a:ext>
            </a:extLst>
          </p:cNvPr>
          <p:cNvPicPr>
            <a:picLocks noChangeAspect="1"/>
          </p:cNvPicPr>
          <p:nvPr/>
        </p:nvPicPr>
        <p:blipFill>
          <a:blip r:embed="rId2"/>
          <a:stretch>
            <a:fillRect/>
          </a:stretch>
        </p:blipFill>
        <p:spPr>
          <a:xfrm>
            <a:off x="0" y="153276"/>
            <a:ext cx="9144000" cy="6551448"/>
          </a:xfrm>
          <a:prstGeom prst="rect">
            <a:avLst/>
          </a:prstGeom>
        </p:spPr>
      </p:pic>
      <p:sp>
        <p:nvSpPr>
          <p:cNvPr id="4" name="Rettangolo 3">
            <a:extLst>
              <a:ext uri="{FF2B5EF4-FFF2-40B4-BE49-F238E27FC236}">
                <a16:creationId xmlns:a16="http://schemas.microsoft.com/office/drawing/2014/main" id="{617CB132-5079-423D-B782-39E1E9AD7617}"/>
              </a:ext>
            </a:extLst>
          </p:cNvPr>
          <p:cNvSpPr/>
          <p:nvPr/>
        </p:nvSpPr>
        <p:spPr>
          <a:xfrm>
            <a:off x="4067944" y="2780928"/>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a:t>
            </a:r>
          </a:p>
        </p:txBody>
      </p:sp>
      <p:cxnSp>
        <p:nvCxnSpPr>
          <p:cNvPr id="5" name="Connettore 2 4">
            <a:extLst>
              <a:ext uri="{FF2B5EF4-FFF2-40B4-BE49-F238E27FC236}">
                <a16:creationId xmlns:a16="http://schemas.microsoft.com/office/drawing/2014/main" id="{EE4089C7-59B6-4847-B476-81E92AD45474}"/>
              </a:ext>
            </a:extLst>
          </p:cNvPr>
          <p:cNvCxnSpPr/>
          <p:nvPr/>
        </p:nvCxnSpPr>
        <p:spPr>
          <a:xfrm>
            <a:off x="3563888" y="2924944"/>
            <a:ext cx="36004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017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9E5D4DB-70B4-4791-8E5C-5D8BFFC0DF7E}"/>
              </a:ext>
            </a:extLst>
          </p:cNvPr>
          <p:cNvSpPr txBox="1"/>
          <p:nvPr/>
        </p:nvSpPr>
        <p:spPr>
          <a:xfrm>
            <a:off x="359532" y="332656"/>
            <a:ext cx="8424936" cy="3539430"/>
          </a:xfrm>
          <a:prstGeom prst="rect">
            <a:avLst/>
          </a:prstGeom>
          <a:solidFill>
            <a:schemeClr val="bg1"/>
          </a:solidFill>
          <a:ln w="38100">
            <a:solidFill>
              <a:srgbClr val="FF0000"/>
            </a:solidFill>
          </a:ln>
        </p:spPr>
        <p:txBody>
          <a:bodyPr wrap="square" rtlCol="0">
            <a:spAutoFit/>
          </a:bodyPr>
          <a:lstStyle/>
          <a:p>
            <a:pPr algn="ctr"/>
            <a:r>
              <a:rPr lang="it-IT" sz="2800" b="1" dirty="0" err="1">
                <a:solidFill>
                  <a:schemeClr val="bg1">
                    <a:lumMod val="85000"/>
                  </a:schemeClr>
                </a:solidFill>
                <a:latin typeface="+mj-lt"/>
              </a:rPr>
              <a:t>Looking</a:t>
            </a:r>
            <a:r>
              <a:rPr lang="it-IT" sz="2800" b="1" dirty="0">
                <a:solidFill>
                  <a:schemeClr val="bg1">
                    <a:lumMod val="85000"/>
                  </a:schemeClr>
                </a:solidFill>
                <a:latin typeface="+mj-lt"/>
              </a:rPr>
              <a:t> </a:t>
            </a:r>
            <a:r>
              <a:rPr lang="it-IT" sz="2800" b="1" dirty="0" err="1">
                <a:solidFill>
                  <a:schemeClr val="bg1">
                    <a:lumMod val="85000"/>
                  </a:schemeClr>
                </a:solidFill>
                <a:latin typeface="+mj-lt"/>
              </a:rPr>
              <a:t>at</a:t>
            </a:r>
            <a:r>
              <a:rPr lang="it-IT" sz="2800" b="1" dirty="0">
                <a:solidFill>
                  <a:schemeClr val="bg1">
                    <a:lumMod val="85000"/>
                  </a:schemeClr>
                </a:solidFill>
                <a:latin typeface="+mj-lt"/>
              </a:rPr>
              <a:t> </a:t>
            </a:r>
            <a:r>
              <a:rPr lang="it-IT" sz="2800" b="1" dirty="0" err="1">
                <a:solidFill>
                  <a:schemeClr val="bg1">
                    <a:lumMod val="85000"/>
                  </a:schemeClr>
                </a:solidFill>
                <a:latin typeface="+mj-lt"/>
              </a:rPr>
              <a:t>all</a:t>
            </a:r>
            <a:r>
              <a:rPr lang="it-IT" sz="2800" b="1" dirty="0">
                <a:solidFill>
                  <a:schemeClr val="bg1">
                    <a:lumMod val="85000"/>
                  </a:schemeClr>
                </a:solidFill>
                <a:latin typeface="+mj-lt"/>
              </a:rPr>
              <a:t> </a:t>
            </a:r>
            <a:r>
              <a:rPr lang="it-IT" sz="2800" b="1" dirty="0" err="1">
                <a:solidFill>
                  <a:schemeClr val="bg1">
                    <a:lumMod val="85000"/>
                  </a:schemeClr>
                </a:solidFill>
                <a:latin typeface="+mj-lt"/>
              </a:rPr>
              <a:t>this</a:t>
            </a:r>
            <a:r>
              <a:rPr lang="it-IT" sz="2800" b="1" dirty="0">
                <a:solidFill>
                  <a:schemeClr val="bg1">
                    <a:lumMod val="85000"/>
                  </a:schemeClr>
                </a:solidFill>
                <a:latin typeface="+mj-lt"/>
              </a:rPr>
              <a:t> data, </a:t>
            </a:r>
            <a:r>
              <a:rPr lang="it-IT" sz="2800" b="1" dirty="0" err="1">
                <a:solidFill>
                  <a:schemeClr val="bg1">
                    <a:lumMod val="85000"/>
                  </a:schemeClr>
                </a:solidFill>
                <a:latin typeface="+mj-lt"/>
              </a:rPr>
              <a:t>mainly</a:t>
            </a:r>
            <a:r>
              <a:rPr lang="it-IT" sz="2800" b="1" dirty="0">
                <a:solidFill>
                  <a:schemeClr val="bg1">
                    <a:lumMod val="85000"/>
                  </a:schemeClr>
                </a:solidFill>
                <a:latin typeface="+mj-lt"/>
              </a:rPr>
              <a:t> </a:t>
            </a:r>
            <a:r>
              <a:rPr lang="it-IT" sz="2800" b="1" dirty="0" err="1">
                <a:solidFill>
                  <a:schemeClr val="bg1">
                    <a:lumMod val="85000"/>
                  </a:schemeClr>
                </a:solidFill>
                <a:latin typeface="+mj-lt"/>
              </a:rPr>
              <a:t>spoken</a:t>
            </a:r>
            <a:r>
              <a:rPr lang="it-IT" sz="2800" b="1" dirty="0">
                <a:solidFill>
                  <a:schemeClr val="bg1">
                    <a:lumMod val="85000"/>
                  </a:schemeClr>
                </a:solidFill>
                <a:latin typeface="+mj-lt"/>
              </a:rPr>
              <a:t> data, </a:t>
            </a:r>
            <a:r>
              <a:rPr lang="it-IT" sz="2800" b="1" dirty="0" err="1">
                <a:solidFill>
                  <a:schemeClr val="bg1">
                    <a:lumMod val="85000"/>
                  </a:schemeClr>
                </a:solidFill>
                <a:latin typeface="+mj-lt"/>
              </a:rPr>
              <a:t>we</a:t>
            </a:r>
            <a:r>
              <a:rPr lang="it-IT" sz="2800" b="1" dirty="0">
                <a:solidFill>
                  <a:schemeClr val="bg1">
                    <a:lumMod val="85000"/>
                  </a:schemeClr>
                </a:solidFill>
                <a:latin typeface="+mj-lt"/>
              </a:rPr>
              <a:t> study:</a:t>
            </a:r>
          </a:p>
          <a:p>
            <a:pPr algn="ctr"/>
            <a:endParaRPr lang="it-IT" sz="2800" b="1" dirty="0">
              <a:solidFill>
                <a:schemeClr val="bg1">
                  <a:lumMod val="85000"/>
                </a:schemeClr>
              </a:solidFill>
              <a:latin typeface="+mj-lt"/>
            </a:endParaRPr>
          </a:p>
          <a:p>
            <a:pPr marL="514350" indent="-514350" algn="ctr">
              <a:buAutoNum type="arabicPeriod"/>
            </a:pPr>
            <a:r>
              <a:rPr lang="it-IT" sz="2800" b="1" u="sng" dirty="0">
                <a:solidFill>
                  <a:schemeClr val="bg1">
                    <a:lumMod val="85000"/>
                  </a:schemeClr>
                </a:solidFill>
                <a:latin typeface="+mj-lt"/>
              </a:rPr>
              <a:t>Politics</a:t>
            </a:r>
            <a:r>
              <a:rPr lang="it-IT" sz="2800" b="1" dirty="0">
                <a:solidFill>
                  <a:schemeClr val="bg1">
                    <a:lumMod val="85000"/>
                  </a:schemeClr>
                </a:solidFill>
                <a:latin typeface="+mj-lt"/>
              </a:rPr>
              <a:t> (</a:t>
            </a:r>
            <a:r>
              <a:rPr lang="it-IT" sz="2800" b="1" dirty="0" err="1">
                <a:solidFill>
                  <a:schemeClr val="bg1">
                    <a:lumMod val="85000"/>
                  </a:schemeClr>
                </a:solidFill>
                <a:latin typeface="+mj-lt"/>
              </a:rPr>
              <a:t>present</a:t>
            </a:r>
            <a:r>
              <a:rPr lang="it-IT" sz="2800" b="1" dirty="0">
                <a:solidFill>
                  <a:schemeClr val="bg1">
                    <a:lumMod val="85000"/>
                  </a:schemeClr>
                </a:solidFill>
                <a:latin typeface="+mj-lt"/>
              </a:rPr>
              <a:t> and </a:t>
            </a:r>
            <a:r>
              <a:rPr lang="it-IT" sz="2800" b="1" dirty="0" err="1">
                <a:solidFill>
                  <a:schemeClr val="bg1">
                    <a:lumMod val="85000"/>
                  </a:schemeClr>
                </a:solidFill>
                <a:latin typeface="+mj-lt"/>
              </a:rPr>
              <a:t>past</a:t>
            </a:r>
            <a:r>
              <a:rPr lang="it-IT" sz="2800" b="1" dirty="0">
                <a:solidFill>
                  <a:schemeClr val="bg1">
                    <a:lumMod val="85000"/>
                  </a:schemeClr>
                </a:solidFill>
                <a:latin typeface="+mj-lt"/>
              </a:rPr>
              <a:t>)</a:t>
            </a:r>
          </a:p>
          <a:p>
            <a:pPr marL="514350" indent="-514350" algn="ctr">
              <a:buAutoNum type="arabicPeriod"/>
            </a:pPr>
            <a:endParaRPr lang="it-IT" sz="2800" b="1" dirty="0">
              <a:solidFill>
                <a:schemeClr val="bg1">
                  <a:lumMod val="85000"/>
                </a:schemeClr>
              </a:solidFill>
              <a:latin typeface="+mj-lt"/>
            </a:endParaRPr>
          </a:p>
          <a:p>
            <a:pPr algn="ctr"/>
            <a:r>
              <a:rPr lang="it-IT" sz="2800" b="1" dirty="0">
                <a:solidFill>
                  <a:schemeClr val="bg1">
                    <a:lumMod val="85000"/>
                  </a:schemeClr>
                </a:solidFill>
                <a:latin typeface="+mj-lt"/>
              </a:rPr>
              <a:t>               2. </a:t>
            </a:r>
            <a:r>
              <a:rPr lang="it-IT" sz="2800" b="1" u="sng" dirty="0">
                <a:solidFill>
                  <a:schemeClr val="bg1">
                    <a:lumMod val="85000"/>
                  </a:schemeClr>
                </a:solidFill>
                <a:latin typeface="+mj-lt"/>
              </a:rPr>
              <a:t>Language</a:t>
            </a:r>
            <a:r>
              <a:rPr lang="it-IT" sz="2800" b="1" dirty="0">
                <a:solidFill>
                  <a:schemeClr val="bg1">
                    <a:lumMod val="85000"/>
                  </a:schemeClr>
                </a:solidFill>
                <a:latin typeface="+mj-lt"/>
              </a:rPr>
              <a:t>: </a:t>
            </a:r>
            <a:r>
              <a:rPr lang="it-IT" sz="2800" b="1" dirty="0" err="1">
                <a:solidFill>
                  <a:schemeClr val="bg1">
                    <a:lumMod val="85000"/>
                  </a:schemeClr>
                </a:solidFill>
                <a:latin typeface="+mj-lt"/>
              </a:rPr>
              <a:t>grammar</a:t>
            </a:r>
            <a:r>
              <a:rPr lang="it-IT" sz="2800" b="1" dirty="0">
                <a:solidFill>
                  <a:schemeClr val="bg1">
                    <a:lumMod val="85000"/>
                  </a:schemeClr>
                </a:solidFill>
                <a:latin typeface="+mj-lt"/>
              </a:rPr>
              <a:t>                  passive</a:t>
            </a:r>
          </a:p>
          <a:p>
            <a:pPr algn="ctr"/>
            <a:r>
              <a:rPr lang="it-IT" sz="2800" b="1" dirty="0">
                <a:latin typeface="+mj-lt"/>
              </a:rPr>
              <a:t>                </a:t>
            </a:r>
            <a:r>
              <a:rPr lang="it-IT" sz="2800" b="1" dirty="0" err="1">
                <a:latin typeface="+mj-lt"/>
              </a:rPr>
              <a:t>lexis</a:t>
            </a:r>
            <a:endParaRPr lang="it-IT" sz="2800" b="1" dirty="0">
              <a:latin typeface="+mj-lt"/>
            </a:endParaRPr>
          </a:p>
          <a:p>
            <a:pPr algn="ctr"/>
            <a:r>
              <a:rPr lang="it-IT" sz="2800" b="1" dirty="0">
                <a:solidFill>
                  <a:schemeClr val="bg1">
                    <a:lumMod val="85000"/>
                  </a:schemeClr>
                </a:solidFill>
                <a:latin typeface="+mj-lt"/>
              </a:rPr>
              <a:t>                             </a:t>
            </a:r>
            <a:r>
              <a:rPr lang="it-IT" sz="2800" b="1" dirty="0" err="1">
                <a:solidFill>
                  <a:schemeClr val="bg1">
                    <a:lumMod val="85000"/>
                  </a:schemeClr>
                </a:solidFill>
                <a:latin typeface="+mj-lt"/>
              </a:rPr>
              <a:t>phraseology</a:t>
            </a:r>
            <a:endParaRPr lang="it-IT" sz="2800" b="1" dirty="0">
              <a:solidFill>
                <a:schemeClr val="bg1">
                  <a:lumMod val="85000"/>
                </a:schemeClr>
              </a:solidFill>
              <a:latin typeface="+mj-lt"/>
            </a:endParaRPr>
          </a:p>
          <a:p>
            <a:pPr algn="ctr"/>
            <a:endParaRPr lang="it-IT" sz="2800" b="1" dirty="0">
              <a:latin typeface="+mj-lt"/>
            </a:endParaRPr>
          </a:p>
        </p:txBody>
      </p:sp>
      <p:sp>
        <p:nvSpPr>
          <p:cNvPr id="8" name="CasellaDiTesto 7">
            <a:extLst>
              <a:ext uri="{FF2B5EF4-FFF2-40B4-BE49-F238E27FC236}">
                <a16:creationId xmlns:a16="http://schemas.microsoft.com/office/drawing/2014/main" id="{C1BD042D-8861-4402-8361-9C7D2D275B0E}"/>
              </a:ext>
            </a:extLst>
          </p:cNvPr>
          <p:cNvSpPr txBox="1"/>
          <p:nvPr/>
        </p:nvSpPr>
        <p:spPr>
          <a:xfrm>
            <a:off x="3473878" y="4293096"/>
            <a:ext cx="2196244" cy="523220"/>
          </a:xfrm>
          <a:prstGeom prst="rect">
            <a:avLst/>
          </a:prstGeom>
          <a:solidFill>
            <a:schemeClr val="bg1"/>
          </a:solidFill>
          <a:ln w="38100">
            <a:solidFill>
              <a:srgbClr val="FF0000"/>
            </a:solidFill>
          </a:ln>
        </p:spPr>
        <p:txBody>
          <a:bodyPr wrap="square" rtlCol="0">
            <a:spAutoFit/>
          </a:bodyPr>
          <a:lstStyle/>
          <a:p>
            <a:pPr algn="ctr"/>
            <a:r>
              <a:rPr lang="it-IT" sz="2800" b="1" dirty="0">
                <a:latin typeface="+mj-lt"/>
              </a:rPr>
              <a:t>vaccine shots</a:t>
            </a:r>
          </a:p>
        </p:txBody>
      </p:sp>
    </p:spTree>
    <p:extLst>
      <p:ext uri="{BB962C8B-B14F-4D97-AF65-F5344CB8AC3E}">
        <p14:creationId xmlns:p14="http://schemas.microsoft.com/office/powerpoint/2010/main" val="30382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5BADA7D-B458-4DC0-8F86-68D4016EA123}"/>
              </a:ext>
            </a:extLst>
          </p:cNvPr>
          <p:cNvPicPr>
            <a:picLocks noChangeAspect="1"/>
          </p:cNvPicPr>
          <p:nvPr/>
        </p:nvPicPr>
        <p:blipFill>
          <a:blip r:embed="rId2"/>
          <a:stretch>
            <a:fillRect/>
          </a:stretch>
        </p:blipFill>
        <p:spPr>
          <a:xfrm>
            <a:off x="0" y="1382847"/>
            <a:ext cx="9144000" cy="4092306"/>
          </a:xfrm>
          <a:prstGeom prst="rect">
            <a:avLst/>
          </a:prstGeom>
        </p:spPr>
      </p:pic>
      <p:sp>
        <p:nvSpPr>
          <p:cNvPr id="7" name="Rettangolo 6">
            <a:extLst>
              <a:ext uri="{FF2B5EF4-FFF2-40B4-BE49-F238E27FC236}">
                <a16:creationId xmlns:a16="http://schemas.microsoft.com/office/drawing/2014/main" id="{7E9B4BA0-EB29-45E8-BD30-4E34EDDEF991}"/>
              </a:ext>
            </a:extLst>
          </p:cNvPr>
          <p:cNvSpPr/>
          <p:nvPr/>
        </p:nvSpPr>
        <p:spPr>
          <a:xfrm>
            <a:off x="4283968" y="2708920"/>
            <a:ext cx="1152128" cy="2448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D740E486-ED19-4A83-8590-1D7E77F8AFFA}"/>
              </a:ext>
            </a:extLst>
          </p:cNvPr>
          <p:cNvSpPr/>
          <p:nvPr/>
        </p:nvSpPr>
        <p:spPr>
          <a:xfrm>
            <a:off x="539552" y="2348880"/>
            <a:ext cx="756084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021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9E5D4DB-70B4-4791-8E5C-5D8BFFC0DF7E}"/>
              </a:ext>
            </a:extLst>
          </p:cNvPr>
          <p:cNvSpPr txBox="1"/>
          <p:nvPr/>
        </p:nvSpPr>
        <p:spPr>
          <a:xfrm>
            <a:off x="359532" y="332656"/>
            <a:ext cx="8424936" cy="3539430"/>
          </a:xfrm>
          <a:prstGeom prst="rect">
            <a:avLst/>
          </a:prstGeom>
          <a:solidFill>
            <a:schemeClr val="bg1"/>
          </a:solidFill>
          <a:ln w="38100">
            <a:solidFill>
              <a:srgbClr val="FF0000"/>
            </a:solidFill>
          </a:ln>
        </p:spPr>
        <p:txBody>
          <a:bodyPr wrap="square" rtlCol="0">
            <a:spAutoFit/>
          </a:bodyPr>
          <a:lstStyle/>
          <a:p>
            <a:pPr algn="ctr"/>
            <a:r>
              <a:rPr lang="it-IT" sz="2800" b="1" dirty="0" err="1">
                <a:solidFill>
                  <a:schemeClr val="bg1">
                    <a:lumMod val="85000"/>
                  </a:schemeClr>
                </a:solidFill>
                <a:latin typeface="+mj-lt"/>
              </a:rPr>
              <a:t>Looking</a:t>
            </a:r>
            <a:r>
              <a:rPr lang="it-IT" sz="2800" b="1" dirty="0">
                <a:solidFill>
                  <a:schemeClr val="bg1">
                    <a:lumMod val="85000"/>
                  </a:schemeClr>
                </a:solidFill>
                <a:latin typeface="+mj-lt"/>
              </a:rPr>
              <a:t> </a:t>
            </a:r>
            <a:r>
              <a:rPr lang="it-IT" sz="2800" b="1" dirty="0" err="1">
                <a:solidFill>
                  <a:schemeClr val="bg1">
                    <a:lumMod val="85000"/>
                  </a:schemeClr>
                </a:solidFill>
                <a:latin typeface="+mj-lt"/>
              </a:rPr>
              <a:t>at</a:t>
            </a:r>
            <a:r>
              <a:rPr lang="it-IT" sz="2800" b="1" dirty="0">
                <a:solidFill>
                  <a:schemeClr val="bg1">
                    <a:lumMod val="85000"/>
                  </a:schemeClr>
                </a:solidFill>
                <a:latin typeface="+mj-lt"/>
              </a:rPr>
              <a:t> </a:t>
            </a:r>
            <a:r>
              <a:rPr lang="it-IT" sz="2800" b="1" dirty="0" err="1">
                <a:solidFill>
                  <a:schemeClr val="bg1">
                    <a:lumMod val="85000"/>
                  </a:schemeClr>
                </a:solidFill>
                <a:latin typeface="+mj-lt"/>
              </a:rPr>
              <a:t>all</a:t>
            </a:r>
            <a:r>
              <a:rPr lang="it-IT" sz="2800" b="1" dirty="0">
                <a:solidFill>
                  <a:schemeClr val="bg1">
                    <a:lumMod val="85000"/>
                  </a:schemeClr>
                </a:solidFill>
                <a:latin typeface="+mj-lt"/>
              </a:rPr>
              <a:t> </a:t>
            </a:r>
            <a:r>
              <a:rPr lang="it-IT" sz="2800" b="1" dirty="0" err="1">
                <a:solidFill>
                  <a:schemeClr val="bg1">
                    <a:lumMod val="85000"/>
                  </a:schemeClr>
                </a:solidFill>
                <a:latin typeface="+mj-lt"/>
              </a:rPr>
              <a:t>this</a:t>
            </a:r>
            <a:r>
              <a:rPr lang="it-IT" sz="2800" b="1" dirty="0">
                <a:solidFill>
                  <a:schemeClr val="bg1">
                    <a:lumMod val="85000"/>
                  </a:schemeClr>
                </a:solidFill>
                <a:latin typeface="+mj-lt"/>
              </a:rPr>
              <a:t> data, </a:t>
            </a:r>
            <a:r>
              <a:rPr lang="it-IT" sz="2800" b="1" dirty="0" err="1">
                <a:solidFill>
                  <a:schemeClr val="bg1">
                    <a:lumMod val="85000"/>
                  </a:schemeClr>
                </a:solidFill>
                <a:latin typeface="+mj-lt"/>
              </a:rPr>
              <a:t>mainly</a:t>
            </a:r>
            <a:r>
              <a:rPr lang="it-IT" sz="2800" b="1" dirty="0">
                <a:solidFill>
                  <a:schemeClr val="bg1">
                    <a:lumMod val="85000"/>
                  </a:schemeClr>
                </a:solidFill>
                <a:latin typeface="+mj-lt"/>
              </a:rPr>
              <a:t> </a:t>
            </a:r>
            <a:r>
              <a:rPr lang="it-IT" sz="2800" b="1" dirty="0" err="1">
                <a:solidFill>
                  <a:schemeClr val="bg1">
                    <a:lumMod val="85000"/>
                  </a:schemeClr>
                </a:solidFill>
                <a:latin typeface="+mj-lt"/>
              </a:rPr>
              <a:t>spoken</a:t>
            </a:r>
            <a:r>
              <a:rPr lang="it-IT" sz="2800" b="1" dirty="0">
                <a:solidFill>
                  <a:schemeClr val="bg1">
                    <a:lumMod val="85000"/>
                  </a:schemeClr>
                </a:solidFill>
                <a:latin typeface="+mj-lt"/>
              </a:rPr>
              <a:t> data, </a:t>
            </a:r>
            <a:r>
              <a:rPr lang="it-IT" sz="2800" b="1" dirty="0" err="1">
                <a:solidFill>
                  <a:schemeClr val="bg1">
                    <a:lumMod val="85000"/>
                  </a:schemeClr>
                </a:solidFill>
                <a:latin typeface="+mj-lt"/>
              </a:rPr>
              <a:t>we</a:t>
            </a:r>
            <a:r>
              <a:rPr lang="it-IT" sz="2800" b="1" dirty="0">
                <a:solidFill>
                  <a:schemeClr val="bg1">
                    <a:lumMod val="85000"/>
                  </a:schemeClr>
                </a:solidFill>
                <a:latin typeface="+mj-lt"/>
              </a:rPr>
              <a:t> study:</a:t>
            </a:r>
          </a:p>
          <a:p>
            <a:pPr algn="ctr"/>
            <a:endParaRPr lang="it-IT" sz="2800" b="1" dirty="0">
              <a:solidFill>
                <a:schemeClr val="bg1">
                  <a:lumMod val="85000"/>
                </a:schemeClr>
              </a:solidFill>
              <a:latin typeface="+mj-lt"/>
            </a:endParaRPr>
          </a:p>
          <a:p>
            <a:pPr marL="514350" indent="-514350" algn="ctr">
              <a:buAutoNum type="arabicPeriod"/>
            </a:pPr>
            <a:r>
              <a:rPr lang="it-IT" sz="2800" b="1" u="sng" dirty="0">
                <a:solidFill>
                  <a:schemeClr val="bg1">
                    <a:lumMod val="85000"/>
                  </a:schemeClr>
                </a:solidFill>
                <a:latin typeface="+mj-lt"/>
              </a:rPr>
              <a:t>Politics</a:t>
            </a:r>
            <a:r>
              <a:rPr lang="it-IT" sz="2800" b="1" dirty="0">
                <a:solidFill>
                  <a:schemeClr val="bg1">
                    <a:lumMod val="85000"/>
                  </a:schemeClr>
                </a:solidFill>
                <a:latin typeface="+mj-lt"/>
              </a:rPr>
              <a:t> (</a:t>
            </a:r>
            <a:r>
              <a:rPr lang="it-IT" sz="2800" b="1" dirty="0" err="1">
                <a:solidFill>
                  <a:schemeClr val="bg1">
                    <a:lumMod val="85000"/>
                  </a:schemeClr>
                </a:solidFill>
                <a:latin typeface="+mj-lt"/>
              </a:rPr>
              <a:t>present</a:t>
            </a:r>
            <a:r>
              <a:rPr lang="it-IT" sz="2800" b="1" dirty="0">
                <a:solidFill>
                  <a:schemeClr val="bg1">
                    <a:lumMod val="85000"/>
                  </a:schemeClr>
                </a:solidFill>
                <a:latin typeface="+mj-lt"/>
              </a:rPr>
              <a:t> and </a:t>
            </a:r>
            <a:r>
              <a:rPr lang="it-IT" sz="2800" b="1" dirty="0" err="1">
                <a:solidFill>
                  <a:schemeClr val="bg1">
                    <a:lumMod val="85000"/>
                  </a:schemeClr>
                </a:solidFill>
                <a:latin typeface="+mj-lt"/>
              </a:rPr>
              <a:t>past</a:t>
            </a:r>
            <a:r>
              <a:rPr lang="it-IT" sz="2800" b="1" dirty="0">
                <a:solidFill>
                  <a:schemeClr val="bg1">
                    <a:lumMod val="85000"/>
                  </a:schemeClr>
                </a:solidFill>
                <a:latin typeface="+mj-lt"/>
              </a:rPr>
              <a:t>)</a:t>
            </a:r>
          </a:p>
          <a:p>
            <a:pPr marL="514350" indent="-514350" algn="ctr">
              <a:buAutoNum type="arabicPeriod"/>
            </a:pPr>
            <a:endParaRPr lang="it-IT" sz="2800" b="1" dirty="0">
              <a:solidFill>
                <a:schemeClr val="bg1">
                  <a:lumMod val="85000"/>
                </a:schemeClr>
              </a:solidFill>
              <a:latin typeface="+mj-lt"/>
            </a:endParaRPr>
          </a:p>
          <a:p>
            <a:pPr algn="ctr"/>
            <a:r>
              <a:rPr lang="it-IT" sz="2800" b="1" dirty="0">
                <a:solidFill>
                  <a:schemeClr val="bg1">
                    <a:lumMod val="85000"/>
                  </a:schemeClr>
                </a:solidFill>
                <a:latin typeface="+mj-lt"/>
              </a:rPr>
              <a:t>               2. </a:t>
            </a:r>
            <a:r>
              <a:rPr lang="it-IT" sz="2800" b="1" u="sng" dirty="0">
                <a:solidFill>
                  <a:schemeClr val="bg1">
                    <a:lumMod val="85000"/>
                  </a:schemeClr>
                </a:solidFill>
                <a:latin typeface="+mj-lt"/>
              </a:rPr>
              <a:t>Language</a:t>
            </a:r>
            <a:r>
              <a:rPr lang="it-IT" sz="2800" b="1" dirty="0">
                <a:solidFill>
                  <a:schemeClr val="bg1">
                    <a:lumMod val="85000"/>
                  </a:schemeClr>
                </a:solidFill>
                <a:latin typeface="+mj-lt"/>
              </a:rPr>
              <a:t>: </a:t>
            </a:r>
            <a:r>
              <a:rPr lang="it-IT" sz="2800" b="1" dirty="0" err="1">
                <a:solidFill>
                  <a:schemeClr val="bg1">
                    <a:lumMod val="85000"/>
                  </a:schemeClr>
                </a:solidFill>
                <a:latin typeface="+mj-lt"/>
              </a:rPr>
              <a:t>grammar</a:t>
            </a:r>
            <a:r>
              <a:rPr lang="it-IT" sz="2800" b="1" dirty="0">
                <a:solidFill>
                  <a:schemeClr val="bg1">
                    <a:lumMod val="85000"/>
                  </a:schemeClr>
                </a:solidFill>
                <a:latin typeface="+mj-lt"/>
              </a:rPr>
              <a:t>                  passive</a:t>
            </a:r>
          </a:p>
          <a:p>
            <a:pPr algn="ctr"/>
            <a:r>
              <a:rPr lang="it-IT" sz="2800" b="1" dirty="0">
                <a:solidFill>
                  <a:schemeClr val="bg1">
                    <a:lumMod val="75000"/>
                  </a:schemeClr>
                </a:solidFill>
                <a:latin typeface="+mj-lt"/>
              </a:rPr>
              <a:t>                </a:t>
            </a:r>
            <a:r>
              <a:rPr lang="it-IT" sz="2800" b="1" dirty="0" err="1">
                <a:solidFill>
                  <a:schemeClr val="bg1">
                    <a:lumMod val="75000"/>
                  </a:schemeClr>
                </a:solidFill>
                <a:latin typeface="+mj-lt"/>
              </a:rPr>
              <a:t>lexis</a:t>
            </a:r>
            <a:endParaRPr lang="it-IT" sz="2800" b="1" dirty="0">
              <a:solidFill>
                <a:schemeClr val="bg1">
                  <a:lumMod val="75000"/>
                </a:schemeClr>
              </a:solidFill>
              <a:latin typeface="+mj-lt"/>
            </a:endParaRPr>
          </a:p>
          <a:p>
            <a:pPr algn="ctr"/>
            <a:r>
              <a:rPr lang="it-IT" sz="2800" b="1" dirty="0">
                <a:solidFill>
                  <a:schemeClr val="bg1">
                    <a:lumMod val="85000"/>
                  </a:schemeClr>
                </a:solidFill>
                <a:latin typeface="+mj-lt"/>
              </a:rPr>
              <a:t>                             </a:t>
            </a:r>
            <a:r>
              <a:rPr lang="it-IT" sz="2800" b="1" dirty="0" err="1">
                <a:latin typeface="+mj-lt"/>
              </a:rPr>
              <a:t>phraseology</a:t>
            </a:r>
            <a:endParaRPr lang="it-IT" sz="2800" b="1" dirty="0">
              <a:latin typeface="+mj-lt"/>
            </a:endParaRPr>
          </a:p>
          <a:p>
            <a:pPr algn="ctr"/>
            <a:endParaRPr lang="it-IT" sz="2800" b="1" dirty="0">
              <a:latin typeface="+mj-lt"/>
            </a:endParaRPr>
          </a:p>
        </p:txBody>
      </p:sp>
      <p:sp>
        <p:nvSpPr>
          <p:cNvPr id="8" name="CasellaDiTesto 7">
            <a:extLst>
              <a:ext uri="{FF2B5EF4-FFF2-40B4-BE49-F238E27FC236}">
                <a16:creationId xmlns:a16="http://schemas.microsoft.com/office/drawing/2014/main" id="{C1BD042D-8861-4402-8361-9C7D2D275B0E}"/>
              </a:ext>
            </a:extLst>
          </p:cNvPr>
          <p:cNvSpPr txBox="1"/>
          <p:nvPr/>
        </p:nvSpPr>
        <p:spPr>
          <a:xfrm>
            <a:off x="2411760" y="3985900"/>
            <a:ext cx="4608512" cy="523220"/>
          </a:xfrm>
          <a:prstGeom prst="rect">
            <a:avLst/>
          </a:prstGeom>
          <a:solidFill>
            <a:schemeClr val="bg1"/>
          </a:solidFill>
          <a:ln w="38100">
            <a:solidFill>
              <a:srgbClr val="FF0000"/>
            </a:solidFill>
          </a:ln>
        </p:spPr>
        <p:txBody>
          <a:bodyPr wrap="square" rtlCol="0">
            <a:spAutoFit/>
          </a:bodyPr>
          <a:lstStyle/>
          <a:p>
            <a:pPr algn="ctr"/>
            <a:r>
              <a:rPr lang="it-IT" sz="2800" b="1" u="sng" dirty="0">
                <a:solidFill>
                  <a:srgbClr val="0033CC"/>
                </a:solidFill>
                <a:latin typeface="+mj-lt"/>
              </a:rPr>
              <a:t>Phrases</a:t>
            </a:r>
            <a:r>
              <a:rPr lang="it-IT" sz="2800" b="1" dirty="0">
                <a:latin typeface="+mj-lt"/>
              </a:rPr>
              <a:t> and </a:t>
            </a:r>
            <a:r>
              <a:rPr lang="it-IT" sz="2800" b="1" u="sng" dirty="0" err="1">
                <a:solidFill>
                  <a:srgbClr val="006600"/>
                </a:solidFill>
                <a:latin typeface="+mj-lt"/>
              </a:rPr>
              <a:t>phrasal</a:t>
            </a:r>
            <a:r>
              <a:rPr lang="it-IT" sz="2800" b="1" u="sng" dirty="0">
                <a:solidFill>
                  <a:srgbClr val="006600"/>
                </a:solidFill>
                <a:latin typeface="+mj-lt"/>
              </a:rPr>
              <a:t> </a:t>
            </a:r>
            <a:r>
              <a:rPr lang="it-IT" sz="2800" b="1" u="sng" dirty="0" err="1">
                <a:solidFill>
                  <a:srgbClr val="006600"/>
                </a:solidFill>
                <a:latin typeface="+mj-lt"/>
              </a:rPr>
              <a:t>verbs</a:t>
            </a:r>
            <a:endParaRPr lang="it-IT" sz="2800" b="1" u="sng" dirty="0">
              <a:solidFill>
                <a:srgbClr val="006600"/>
              </a:solidFill>
              <a:latin typeface="+mj-lt"/>
            </a:endParaRPr>
          </a:p>
        </p:txBody>
      </p:sp>
      <p:sp>
        <p:nvSpPr>
          <p:cNvPr id="4" name="CasellaDiTesto 3">
            <a:extLst>
              <a:ext uri="{FF2B5EF4-FFF2-40B4-BE49-F238E27FC236}">
                <a16:creationId xmlns:a16="http://schemas.microsoft.com/office/drawing/2014/main" id="{7C75B2D4-5A5F-4507-BA9C-7F5A1A4DBF60}"/>
              </a:ext>
            </a:extLst>
          </p:cNvPr>
          <p:cNvSpPr txBox="1"/>
          <p:nvPr/>
        </p:nvSpPr>
        <p:spPr>
          <a:xfrm>
            <a:off x="1835696" y="4581128"/>
            <a:ext cx="5472608" cy="2246769"/>
          </a:xfrm>
          <a:prstGeom prst="rect">
            <a:avLst/>
          </a:prstGeom>
          <a:solidFill>
            <a:schemeClr val="bg1"/>
          </a:solidFill>
          <a:ln w="38100">
            <a:solidFill>
              <a:srgbClr val="FF0000"/>
            </a:solidFill>
          </a:ln>
        </p:spPr>
        <p:txBody>
          <a:bodyPr wrap="square" rtlCol="0">
            <a:spAutoFit/>
          </a:bodyPr>
          <a:lstStyle/>
          <a:p>
            <a:pPr algn="ctr"/>
            <a:r>
              <a:rPr lang="it-IT" sz="2400" b="1" u="sng" dirty="0">
                <a:solidFill>
                  <a:srgbClr val="0000CC"/>
                </a:solidFill>
                <a:latin typeface="+mj-lt"/>
              </a:rPr>
              <a:t>so far</a:t>
            </a:r>
            <a:r>
              <a:rPr lang="it-IT" sz="2400" b="1" dirty="0">
                <a:solidFill>
                  <a:srgbClr val="0000CC"/>
                </a:solidFill>
                <a:latin typeface="+mj-lt"/>
              </a:rPr>
              <a:t>                               </a:t>
            </a:r>
            <a:r>
              <a:rPr lang="it-IT" sz="2800" b="1" u="sng" dirty="0" err="1">
                <a:solidFill>
                  <a:srgbClr val="006600"/>
                </a:solidFill>
                <a:latin typeface="+mj-lt"/>
              </a:rPr>
              <a:t>give</a:t>
            </a:r>
            <a:r>
              <a:rPr lang="it-IT" sz="2800" b="1" u="sng" dirty="0">
                <a:solidFill>
                  <a:srgbClr val="006600"/>
                </a:solidFill>
                <a:latin typeface="+mj-lt"/>
              </a:rPr>
              <a:t> up</a:t>
            </a:r>
          </a:p>
          <a:p>
            <a:pPr algn="ctr"/>
            <a:r>
              <a:rPr lang="it-IT" sz="2400" b="1" u="sng" dirty="0" err="1">
                <a:solidFill>
                  <a:srgbClr val="0000CC"/>
                </a:solidFill>
                <a:latin typeface="+mj-lt"/>
              </a:rPr>
              <a:t>as</a:t>
            </a:r>
            <a:r>
              <a:rPr lang="it-IT" sz="2400" b="1" u="sng" dirty="0">
                <a:solidFill>
                  <a:srgbClr val="0000CC"/>
                </a:solidFill>
                <a:latin typeface="+mj-lt"/>
              </a:rPr>
              <a:t> </a:t>
            </a:r>
            <a:r>
              <a:rPr lang="it-IT" sz="2400" b="1" u="sng" dirty="0" err="1">
                <a:solidFill>
                  <a:srgbClr val="0000CC"/>
                </a:solidFill>
                <a:latin typeface="+mj-lt"/>
              </a:rPr>
              <a:t>it</a:t>
            </a:r>
            <a:r>
              <a:rPr lang="it-IT" sz="2400" b="1" u="sng" dirty="0">
                <a:solidFill>
                  <a:srgbClr val="0000CC"/>
                </a:solidFill>
                <a:latin typeface="+mj-lt"/>
              </a:rPr>
              <a:t> </a:t>
            </a:r>
            <a:r>
              <a:rPr lang="it-IT" sz="2400" b="1" u="sng" dirty="0" err="1">
                <a:solidFill>
                  <a:srgbClr val="0000CC"/>
                </a:solidFill>
                <a:latin typeface="+mj-lt"/>
              </a:rPr>
              <a:t>were</a:t>
            </a:r>
            <a:r>
              <a:rPr lang="it-IT" sz="2400" b="1" dirty="0">
                <a:solidFill>
                  <a:srgbClr val="0000CC"/>
                </a:solidFill>
                <a:latin typeface="+mj-lt"/>
              </a:rPr>
              <a:t>                          </a:t>
            </a:r>
            <a:r>
              <a:rPr lang="it-IT" sz="2800" b="1" u="sng" dirty="0">
                <a:solidFill>
                  <a:srgbClr val="006600"/>
                </a:solidFill>
                <a:latin typeface="+mj-lt"/>
              </a:rPr>
              <a:t>take off</a:t>
            </a:r>
          </a:p>
          <a:p>
            <a:pPr algn="ctr"/>
            <a:r>
              <a:rPr lang="it-IT" sz="2400" b="1" u="sng" dirty="0">
                <a:solidFill>
                  <a:srgbClr val="0000CC"/>
                </a:solidFill>
              </a:rPr>
              <a:t>take </a:t>
            </a:r>
            <a:r>
              <a:rPr lang="it-IT" sz="2400" b="1" u="sng" dirty="0" err="1">
                <a:solidFill>
                  <a:srgbClr val="0000CC"/>
                </a:solidFill>
              </a:rPr>
              <a:t>it</a:t>
            </a:r>
            <a:r>
              <a:rPr lang="it-IT" sz="2400" b="1" u="sng" dirty="0">
                <a:solidFill>
                  <a:srgbClr val="0000CC"/>
                </a:solidFill>
              </a:rPr>
              <a:t> for </a:t>
            </a:r>
            <a:r>
              <a:rPr lang="it-IT" sz="2400" b="1" u="sng" dirty="0" err="1">
                <a:solidFill>
                  <a:srgbClr val="0000CC"/>
                </a:solidFill>
              </a:rPr>
              <a:t>granted</a:t>
            </a:r>
            <a:r>
              <a:rPr lang="it-IT" sz="2400" b="1" dirty="0">
                <a:solidFill>
                  <a:srgbClr val="0000CC"/>
                </a:solidFill>
              </a:rPr>
              <a:t>             </a:t>
            </a:r>
            <a:r>
              <a:rPr lang="it-IT" sz="2800" b="1" u="sng" dirty="0">
                <a:solidFill>
                  <a:srgbClr val="006600"/>
                </a:solidFill>
                <a:latin typeface="+mj-lt"/>
              </a:rPr>
              <a:t>turn out</a:t>
            </a:r>
          </a:p>
          <a:p>
            <a:pPr algn="ctr"/>
            <a:r>
              <a:rPr lang="it-IT" sz="2400" b="1" u="sng" dirty="0">
                <a:solidFill>
                  <a:srgbClr val="0000CC"/>
                </a:solidFill>
                <a:latin typeface="+mj-lt"/>
              </a:rPr>
              <a:t>turn a blind </a:t>
            </a:r>
            <a:r>
              <a:rPr lang="it-IT" sz="2400" b="1" u="sng" dirty="0" err="1">
                <a:solidFill>
                  <a:srgbClr val="0000CC"/>
                </a:solidFill>
                <a:latin typeface="+mj-lt"/>
              </a:rPr>
              <a:t>eye</a:t>
            </a:r>
            <a:r>
              <a:rPr lang="it-IT" sz="2400" b="1" u="sng" dirty="0">
                <a:solidFill>
                  <a:srgbClr val="0000CC"/>
                </a:solidFill>
                <a:latin typeface="+mj-lt"/>
              </a:rPr>
              <a:t> on</a:t>
            </a:r>
            <a:r>
              <a:rPr lang="it-IT" sz="2400" b="1" dirty="0">
                <a:solidFill>
                  <a:srgbClr val="0000CC"/>
                </a:solidFill>
                <a:latin typeface="+mj-lt"/>
              </a:rPr>
              <a:t>           </a:t>
            </a:r>
            <a:r>
              <a:rPr lang="it-IT" sz="2800" b="1" u="sng" dirty="0">
                <a:solidFill>
                  <a:srgbClr val="006600"/>
                </a:solidFill>
                <a:latin typeface="+mj-lt"/>
              </a:rPr>
              <a:t>look </a:t>
            </a:r>
            <a:r>
              <a:rPr lang="it-IT" sz="2800" b="1" u="sng" dirty="0" err="1">
                <a:solidFill>
                  <a:srgbClr val="006600"/>
                </a:solidFill>
                <a:latin typeface="+mj-lt"/>
              </a:rPr>
              <a:t>away</a:t>
            </a:r>
            <a:endParaRPr lang="it-IT" sz="2800" b="1" u="sng" dirty="0">
              <a:solidFill>
                <a:srgbClr val="006600"/>
              </a:solidFill>
              <a:latin typeface="+mj-lt"/>
            </a:endParaRPr>
          </a:p>
          <a:p>
            <a:pPr algn="ctr"/>
            <a:endParaRPr lang="it-IT" sz="2800" b="1" dirty="0">
              <a:latin typeface="+mj-lt"/>
            </a:endParaRPr>
          </a:p>
        </p:txBody>
      </p:sp>
    </p:spTree>
    <p:extLst>
      <p:ext uri="{BB962C8B-B14F-4D97-AF65-F5344CB8AC3E}">
        <p14:creationId xmlns:p14="http://schemas.microsoft.com/office/powerpoint/2010/main" val="4033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C2DCDA5-FE0D-41E8-9905-BBB524472CF8}"/>
              </a:ext>
            </a:extLst>
          </p:cNvPr>
          <p:cNvPicPr>
            <a:picLocks noChangeAspect="1"/>
          </p:cNvPicPr>
          <p:nvPr/>
        </p:nvPicPr>
        <p:blipFill>
          <a:blip r:embed="rId2"/>
          <a:stretch>
            <a:fillRect/>
          </a:stretch>
        </p:blipFill>
        <p:spPr>
          <a:xfrm>
            <a:off x="-108520" y="-1035496"/>
            <a:ext cx="9608458" cy="7605464"/>
          </a:xfrm>
          <a:prstGeom prst="rect">
            <a:avLst/>
          </a:prstGeom>
        </p:spPr>
      </p:pic>
      <p:sp>
        <p:nvSpPr>
          <p:cNvPr id="4" name="CasellaDiTesto 3">
            <a:extLst>
              <a:ext uri="{FF2B5EF4-FFF2-40B4-BE49-F238E27FC236}">
                <a16:creationId xmlns:a16="http://schemas.microsoft.com/office/drawing/2014/main" id="{EA5363C7-491D-4197-A9E6-8AD3168D687E}"/>
              </a:ext>
            </a:extLst>
          </p:cNvPr>
          <p:cNvSpPr txBox="1"/>
          <p:nvPr/>
        </p:nvSpPr>
        <p:spPr>
          <a:xfrm>
            <a:off x="323528" y="404664"/>
            <a:ext cx="1440668" cy="523220"/>
          </a:xfrm>
          <a:prstGeom prst="rect">
            <a:avLst/>
          </a:prstGeom>
          <a:solidFill>
            <a:schemeClr val="bg1"/>
          </a:solidFill>
          <a:ln w="38100">
            <a:solidFill>
              <a:srgbClr val="FF0000"/>
            </a:solidFill>
          </a:ln>
        </p:spPr>
        <p:txBody>
          <a:bodyPr wrap="square" rtlCol="0">
            <a:spAutoFit/>
          </a:bodyPr>
          <a:lstStyle/>
          <a:p>
            <a:pPr algn="ctr"/>
            <a:r>
              <a:rPr lang="it-IT" sz="2800" b="1" dirty="0">
                <a:latin typeface="+mj-lt"/>
              </a:rPr>
              <a:t>B.A.</a:t>
            </a:r>
          </a:p>
        </p:txBody>
      </p:sp>
    </p:spTree>
    <p:extLst>
      <p:ext uri="{BB962C8B-B14F-4D97-AF65-F5344CB8AC3E}">
        <p14:creationId xmlns:p14="http://schemas.microsoft.com/office/powerpoint/2010/main" val="153473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8EFA15C-C6C3-414D-AC98-1A3E39C8DC55}"/>
              </a:ext>
            </a:extLst>
          </p:cNvPr>
          <p:cNvPicPr>
            <a:picLocks noChangeAspect="1"/>
          </p:cNvPicPr>
          <p:nvPr/>
        </p:nvPicPr>
        <p:blipFill>
          <a:blip r:embed="rId2"/>
          <a:stretch>
            <a:fillRect/>
          </a:stretch>
        </p:blipFill>
        <p:spPr>
          <a:xfrm>
            <a:off x="-249527" y="-663236"/>
            <a:ext cx="9502047" cy="7521236"/>
          </a:xfrm>
          <a:prstGeom prst="rect">
            <a:avLst/>
          </a:prstGeom>
        </p:spPr>
      </p:pic>
      <p:sp>
        <p:nvSpPr>
          <p:cNvPr id="6" name="CasellaDiTesto 5">
            <a:extLst>
              <a:ext uri="{FF2B5EF4-FFF2-40B4-BE49-F238E27FC236}">
                <a16:creationId xmlns:a16="http://schemas.microsoft.com/office/drawing/2014/main" id="{7ABFACBB-9C64-472B-8534-DDEEC116681F}"/>
              </a:ext>
            </a:extLst>
          </p:cNvPr>
          <p:cNvSpPr txBox="1"/>
          <p:nvPr/>
        </p:nvSpPr>
        <p:spPr>
          <a:xfrm>
            <a:off x="323528" y="404664"/>
            <a:ext cx="1440668" cy="523220"/>
          </a:xfrm>
          <a:prstGeom prst="rect">
            <a:avLst/>
          </a:prstGeom>
          <a:solidFill>
            <a:schemeClr val="bg1"/>
          </a:solidFill>
          <a:ln w="38100">
            <a:solidFill>
              <a:srgbClr val="FF0000"/>
            </a:solidFill>
          </a:ln>
        </p:spPr>
        <p:txBody>
          <a:bodyPr wrap="square" rtlCol="0">
            <a:spAutoFit/>
          </a:bodyPr>
          <a:lstStyle/>
          <a:p>
            <a:pPr algn="ctr"/>
            <a:r>
              <a:rPr lang="it-IT" sz="2800" b="1" dirty="0">
                <a:latin typeface="+mj-lt"/>
              </a:rPr>
              <a:t>M.A.</a:t>
            </a:r>
          </a:p>
        </p:txBody>
      </p:sp>
    </p:spTree>
    <p:extLst>
      <p:ext uri="{BB962C8B-B14F-4D97-AF65-F5344CB8AC3E}">
        <p14:creationId xmlns:p14="http://schemas.microsoft.com/office/powerpoint/2010/main" val="35584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620F4E-18CF-4B14-84C0-44A73F3656C7}"/>
              </a:ext>
            </a:extLst>
          </p:cNvPr>
          <p:cNvPicPr>
            <a:picLocks noChangeAspect="1"/>
          </p:cNvPicPr>
          <p:nvPr/>
        </p:nvPicPr>
        <p:blipFill>
          <a:blip r:embed="rId2"/>
          <a:stretch>
            <a:fillRect/>
          </a:stretch>
        </p:blipFill>
        <p:spPr>
          <a:xfrm>
            <a:off x="-249527" y="-577338"/>
            <a:ext cx="9393527" cy="7435338"/>
          </a:xfrm>
          <a:prstGeom prst="rect">
            <a:avLst/>
          </a:prstGeom>
        </p:spPr>
      </p:pic>
    </p:spTree>
    <p:extLst>
      <p:ext uri="{BB962C8B-B14F-4D97-AF65-F5344CB8AC3E}">
        <p14:creationId xmlns:p14="http://schemas.microsoft.com/office/powerpoint/2010/main" val="8617483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oe Biden&amp;#39;s First Speech as President-Elect">
            <a:extLst>
              <a:ext uri="{FF2B5EF4-FFF2-40B4-BE49-F238E27FC236}">
                <a16:creationId xmlns:a16="http://schemas.microsoft.com/office/drawing/2014/main" id="{BDBF15A1-EEEC-4540-BCE9-69AA572EBC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75" r="576" b="1"/>
          <a:stretch/>
        </p:blipFill>
        <p:spPr bwMode="auto">
          <a:xfrm>
            <a:off x="20" y="1282"/>
            <a:ext cx="9143980" cy="6856718"/>
          </a:xfrm>
          <a:prstGeom prst="rect">
            <a:avLst/>
          </a:prstGeom>
          <a:solidFill>
            <a:schemeClr val="tx2">
              <a:lumMod val="40000"/>
              <a:lumOff val="60000"/>
            </a:schemeClr>
          </a:solidFill>
        </p:spPr>
      </p:pic>
      <p:sp>
        <p:nvSpPr>
          <p:cNvPr id="4" name="CasellaDiTesto 3">
            <a:extLst>
              <a:ext uri="{FF2B5EF4-FFF2-40B4-BE49-F238E27FC236}">
                <a16:creationId xmlns:a16="http://schemas.microsoft.com/office/drawing/2014/main" id="{B1E5B365-6EA6-480C-A34F-D9C62B75A495}"/>
              </a:ext>
            </a:extLst>
          </p:cNvPr>
          <p:cNvSpPr txBox="1"/>
          <p:nvPr/>
        </p:nvSpPr>
        <p:spPr>
          <a:xfrm>
            <a:off x="71500" y="476672"/>
            <a:ext cx="9001000" cy="5909310"/>
          </a:xfrm>
          <a:prstGeom prst="rect">
            <a:avLst/>
          </a:prstGeom>
          <a:solidFill>
            <a:schemeClr val="tx2">
              <a:lumMod val="40000"/>
              <a:lumOff val="60000"/>
              <a:alpha val="69000"/>
            </a:schemeClr>
          </a:solidFill>
        </p:spPr>
        <p:txBody>
          <a:bodyPr wrap="square">
            <a:spAutoFit/>
          </a:bodyPr>
          <a:lstStyle/>
          <a:p>
            <a:r>
              <a:rPr lang="it-IT" b="1" dirty="0"/>
              <a:t>I </a:t>
            </a:r>
            <a:r>
              <a:rPr lang="it-IT" b="1" dirty="0" err="1"/>
              <a:t>want</a:t>
            </a:r>
            <a:r>
              <a:rPr lang="it-IT" b="1" dirty="0"/>
              <a:t> to </a:t>
            </a:r>
            <a:r>
              <a:rPr lang="it-IT" b="1" dirty="0" err="1"/>
              <a:t>close</a:t>
            </a:r>
            <a:r>
              <a:rPr lang="it-IT" b="1" dirty="0"/>
              <a:t> with </a:t>
            </a:r>
            <a:r>
              <a:rPr lang="it-IT" b="1" dirty="0" err="1"/>
              <a:t>this</a:t>
            </a:r>
            <a:r>
              <a:rPr lang="it-IT" b="1" dirty="0"/>
              <a:t>: The </a:t>
            </a:r>
            <a:r>
              <a:rPr lang="it-IT" b="1" dirty="0" err="1"/>
              <a:t>question</a:t>
            </a:r>
            <a:r>
              <a:rPr lang="it-IT" b="1" dirty="0"/>
              <a:t> I </a:t>
            </a:r>
            <a:r>
              <a:rPr lang="it-IT" b="1" dirty="0" err="1"/>
              <a:t>ask</a:t>
            </a:r>
            <a:r>
              <a:rPr lang="it-IT" b="1" dirty="0"/>
              <a:t>, </a:t>
            </a:r>
            <a:r>
              <a:rPr lang="it-IT" b="1" dirty="0" err="1"/>
              <a:t>I’m</a:t>
            </a:r>
            <a:r>
              <a:rPr lang="it-IT" b="1" dirty="0"/>
              <a:t> </a:t>
            </a:r>
            <a:r>
              <a:rPr lang="it-IT" b="1" dirty="0" err="1"/>
              <a:t>asked</a:t>
            </a:r>
            <a:r>
              <a:rPr lang="it-IT" b="1" dirty="0"/>
              <a:t> </a:t>
            </a:r>
            <a:r>
              <a:rPr lang="it-IT" b="1" dirty="0" err="1"/>
              <a:t>most</a:t>
            </a:r>
            <a:r>
              <a:rPr lang="it-IT" b="1" dirty="0"/>
              <a:t> </a:t>
            </a:r>
            <a:r>
              <a:rPr lang="it-IT" b="1" dirty="0" err="1"/>
              <a:t>often</a:t>
            </a:r>
            <a:r>
              <a:rPr lang="it-IT" b="1" dirty="0"/>
              <a:t> </a:t>
            </a:r>
            <a:r>
              <a:rPr lang="it-IT" b="1" dirty="0" err="1"/>
              <a:t>is</a:t>
            </a:r>
            <a:r>
              <a:rPr lang="it-IT" b="1" dirty="0"/>
              <a:t>, “</a:t>
            </a:r>
            <a:r>
              <a:rPr lang="it-IT" b="1" dirty="0" err="1"/>
              <a:t>When</a:t>
            </a:r>
            <a:r>
              <a:rPr lang="it-IT" b="1" dirty="0"/>
              <a:t> </a:t>
            </a:r>
            <a:r>
              <a:rPr lang="it-IT" b="1" dirty="0" err="1"/>
              <a:t>will</a:t>
            </a:r>
            <a:r>
              <a:rPr lang="it-IT" b="1" dirty="0"/>
              <a:t> </a:t>
            </a:r>
            <a:r>
              <a:rPr lang="it-IT" b="1" dirty="0" err="1"/>
              <a:t>things</a:t>
            </a:r>
            <a:r>
              <a:rPr lang="it-IT" b="1" dirty="0"/>
              <a:t> </a:t>
            </a:r>
            <a:r>
              <a:rPr lang="it-IT" b="1" dirty="0" err="1"/>
              <a:t>get</a:t>
            </a:r>
            <a:r>
              <a:rPr lang="it-IT" b="1" dirty="0"/>
              <a:t> back to </a:t>
            </a:r>
            <a:r>
              <a:rPr lang="it-IT" b="1" dirty="0" err="1"/>
              <a:t>normal</a:t>
            </a:r>
            <a:r>
              <a:rPr lang="it-IT" b="1" dirty="0"/>
              <a:t>?”  My </a:t>
            </a:r>
            <a:r>
              <a:rPr lang="it-IT" b="1" dirty="0" err="1"/>
              <a:t>answer</a:t>
            </a:r>
            <a:r>
              <a:rPr lang="it-IT" b="1" dirty="0"/>
              <a:t> </a:t>
            </a:r>
            <a:r>
              <a:rPr lang="it-IT" b="1" dirty="0" err="1"/>
              <a:t>is</a:t>
            </a:r>
            <a:r>
              <a:rPr lang="it-IT" b="1" dirty="0"/>
              <a:t> </a:t>
            </a:r>
            <a:r>
              <a:rPr lang="it-IT" b="1" dirty="0" err="1"/>
              <a:t>always</a:t>
            </a:r>
            <a:r>
              <a:rPr lang="it-IT" b="1" dirty="0"/>
              <a:t> </a:t>
            </a:r>
            <a:r>
              <a:rPr lang="it-IT" b="1" dirty="0" err="1"/>
              <a:t>honest</a:t>
            </a:r>
            <a:r>
              <a:rPr lang="it-IT" b="1" dirty="0"/>
              <a:t> and </a:t>
            </a:r>
            <a:r>
              <a:rPr lang="it-IT" b="1" dirty="0" err="1"/>
              <a:t>straightforward</a:t>
            </a:r>
            <a:r>
              <a:rPr lang="it-IT" b="1" dirty="0"/>
              <a:t>.  I </a:t>
            </a:r>
            <a:r>
              <a:rPr lang="it-IT" b="1" dirty="0" err="1"/>
              <a:t>can’t</a:t>
            </a:r>
            <a:r>
              <a:rPr lang="it-IT" b="1" dirty="0"/>
              <a:t> </a:t>
            </a:r>
            <a:r>
              <a:rPr lang="it-IT" b="1" dirty="0" err="1"/>
              <a:t>give</a:t>
            </a:r>
            <a:r>
              <a:rPr lang="it-IT" b="1" dirty="0"/>
              <a:t> </a:t>
            </a:r>
            <a:r>
              <a:rPr lang="it-IT" b="1" dirty="0" err="1"/>
              <a:t>you</a:t>
            </a:r>
            <a:r>
              <a:rPr lang="it-IT" b="1" dirty="0"/>
              <a:t> a date.  I can </a:t>
            </a:r>
            <a:r>
              <a:rPr lang="it-IT" b="1" dirty="0" err="1"/>
              <a:t>only</a:t>
            </a:r>
            <a:r>
              <a:rPr lang="it-IT" b="1" dirty="0"/>
              <a:t> promise </a:t>
            </a:r>
            <a:r>
              <a:rPr lang="it-IT" b="1" dirty="0" err="1"/>
              <a:t>that</a:t>
            </a:r>
            <a:r>
              <a:rPr lang="it-IT" b="1" dirty="0"/>
              <a:t> </a:t>
            </a:r>
            <a:r>
              <a:rPr lang="it-IT" b="1" dirty="0" err="1"/>
              <a:t>we’ll</a:t>
            </a:r>
            <a:r>
              <a:rPr lang="it-IT" b="1" dirty="0"/>
              <a:t> work </a:t>
            </a:r>
            <a:r>
              <a:rPr lang="it-IT" b="1" dirty="0" err="1"/>
              <a:t>as</a:t>
            </a:r>
            <a:r>
              <a:rPr lang="it-IT" b="1" dirty="0"/>
              <a:t> hard </a:t>
            </a:r>
            <a:r>
              <a:rPr lang="it-IT" b="1" dirty="0" err="1"/>
              <a:t>as</a:t>
            </a:r>
            <a:r>
              <a:rPr lang="it-IT" b="1" dirty="0"/>
              <a:t> </a:t>
            </a:r>
            <a:r>
              <a:rPr lang="it-IT" b="1" dirty="0" err="1"/>
              <a:t>we</a:t>
            </a:r>
            <a:r>
              <a:rPr lang="it-IT" b="1" dirty="0"/>
              <a:t> can to make </a:t>
            </a:r>
            <a:r>
              <a:rPr lang="it-IT" b="1" dirty="0" err="1"/>
              <a:t>that</a:t>
            </a:r>
            <a:r>
              <a:rPr lang="it-IT" b="1" dirty="0"/>
              <a:t> day come </a:t>
            </a:r>
            <a:r>
              <a:rPr lang="it-IT" b="1" dirty="0" err="1"/>
              <a:t>as</a:t>
            </a:r>
            <a:r>
              <a:rPr lang="it-IT" b="1" dirty="0"/>
              <a:t> </a:t>
            </a:r>
            <a:r>
              <a:rPr lang="it-IT" b="1" dirty="0" err="1"/>
              <a:t>soon</a:t>
            </a:r>
            <a:r>
              <a:rPr lang="it-IT" b="1" dirty="0"/>
              <a:t> </a:t>
            </a:r>
            <a:r>
              <a:rPr lang="it-IT" b="1" dirty="0" err="1"/>
              <a:t>as</a:t>
            </a:r>
            <a:r>
              <a:rPr lang="it-IT" b="1" dirty="0"/>
              <a:t> </a:t>
            </a:r>
            <a:r>
              <a:rPr lang="it-IT" b="1" dirty="0" err="1"/>
              <a:t>possible</a:t>
            </a:r>
            <a:r>
              <a:rPr lang="it-IT" b="1" dirty="0"/>
              <a:t>. </a:t>
            </a:r>
          </a:p>
          <a:p>
            <a:endParaRPr lang="it-IT" b="1" dirty="0"/>
          </a:p>
          <a:p>
            <a:r>
              <a:rPr lang="it-IT" b="1" dirty="0" err="1"/>
              <a:t>While</a:t>
            </a:r>
            <a:r>
              <a:rPr lang="it-IT" b="1" dirty="0"/>
              <a:t> </a:t>
            </a:r>
            <a:r>
              <a:rPr lang="it-IT" b="1" dirty="0" err="1"/>
              <a:t>things</a:t>
            </a:r>
            <a:r>
              <a:rPr lang="it-IT" b="1" dirty="0"/>
              <a:t> are </a:t>
            </a:r>
            <a:r>
              <a:rPr lang="it-IT" b="1" dirty="0" err="1"/>
              <a:t>improving</a:t>
            </a:r>
            <a:r>
              <a:rPr lang="it-IT" b="1" dirty="0"/>
              <a:t>, and </a:t>
            </a:r>
            <a:r>
              <a:rPr lang="it-IT" b="1" dirty="0" err="1"/>
              <a:t>we’re</a:t>
            </a:r>
            <a:r>
              <a:rPr lang="it-IT" b="1" dirty="0"/>
              <a:t> </a:t>
            </a:r>
            <a:r>
              <a:rPr lang="it-IT" b="1" dirty="0" err="1"/>
              <a:t>going</a:t>
            </a:r>
            <a:r>
              <a:rPr lang="it-IT" b="1" dirty="0"/>
              <a:t> from a </a:t>
            </a:r>
            <a:r>
              <a:rPr lang="it-IT" b="1" dirty="0" err="1"/>
              <a:t>mess</a:t>
            </a:r>
            <a:r>
              <a:rPr lang="it-IT" b="1" dirty="0"/>
              <a:t> </a:t>
            </a:r>
            <a:r>
              <a:rPr lang="it-IT" b="1" dirty="0" err="1"/>
              <a:t>we</a:t>
            </a:r>
            <a:r>
              <a:rPr lang="it-IT" b="1" dirty="0"/>
              <a:t> </a:t>
            </a:r>
            <a:r>
              <a:rPr lang="it-IT" b="1" dirty="0" err="1"/>
              <a:t>inherited</a:t>
            </a:r>
            <a:r>
              <a:rPr lang="it-IT" b="1" dirty="0"/>
              <a:t> to </a:t>
            </a:r>
            <a:r>
              <a:rPr lang="it-IT" b="1" dirty="0" err="1"/>
              <a:t>moving</a:t>
            </a:r>
            <a:r>
              <a:rPr lang="it-IT" b="1" dirty="0"/>
              <a:t> in the </a:t>
            </a:r>
            <a:r>
              <a:rPr lang="it-IT" b="1" dirty="0" err="1"/>
              <a:t>right</a:t>
            </a:r>
            <a:r>
              <a:rPr lang="it-IT" b="1" dirty="0"/>
              <a:t> </a:t>
            </a:r>
            <a:r>
              <a:rPr lang="it-IT" b="1" dirty="0" err="1"/>
              <a:t>direction</a:t>
            </a:r>
            <a:r>
              <a:rPr lang="it-IT" b="1" dirty="0"/>
              <a:t>, </a:t>
            </a:r>
            <a:r>
              <a:rPr lang="it-IT" b="1" dirty="0" err="1"/>
              <a:t>at</a:t>
            </a:r>
            <a:r>
              <a:rPr lang="it-IT" b="1" dirty="0"/>
              <a:t> </a:t>
            </a:r>
            <a:r>
              <a:rPr lang="it-IT" b="1" dirty="0" err="1"/>
              <a:t>significant</a:t>
            </a:r>
            <a:r>
              <a:rPr lang="it-IT" b="1" dirty="0"/>
              <a:t> speed, </a:t>
            </a:r>
            <a:r>
              <a:rPr lang="it-IT" b="1" dirty="0" err="1"/>
              <a:t>this</a:t>
            </a:r>
            <a:r>
              <a:rPr lang="it-IT" b="1" dirty="0"/>
              <a:t> </a:t>
            </a:r>
            <a:r>
              <a:rPr lang="it-IT" b="1" dirty="0" err="1"/>
              <a:t>is</a:t>
            </a:r>
            <a:r>
              <a:rPr lang="it-IT" b="1" dirty="0"/>
              <a:t> </a:t>
            </a:r>
            <a:r>
              <a:rPr lang="it-IT" b="1" dirty="0" err="1"/>
              <a:t>not</a:t>
            </a:r>
            <a:r>
              <a:rPr lang="it-IT" b="1" dirty="0"/>
              <a:t> a </a:t>
            </a:r>
            <a:r>
              <a:rPr lang="it-IT" b="1" dirty="0" err="1"/>
              <a:t>victory</a:t>
            </a:r>
            <a:r>
              <a:rPr lang="it-IT" b="1" dirty="0"/>
              <a:t> </a:t>
            </a:r>
            <a:r>
              <a:rPr lang="it-IT" b="1" dirty="0" err="1"/>
              <a:t>lap</a:t>
            </a:r>
            <a:r>
              <a:rPr lang="it-IT" b="1" dirty="0"/>
              <a:t>.  </a:t>
            </a:r>
            <a:r>
              <a:rPr lang="it-IT" b="1" dirty="0" err="1"/>
              <a:t>This</a:t>
            </a:r>
            <a:r>
              <a:rPr lang="it-IT" b="1" dirty="0"/>
              <a:t> — </a:t>
            </a:r>
            <a:r>
              <a:rPr lang="it-IT" b="1" dirty="0" err="1"/>
              <a:t>everything</a:t>
            </a:r>
            <a:r>
              <a:rPr lang="it-IT" b="1" dirty="0"/>
              <a:t> </a:t>
            </a:r>
            <a:r>
              <a:rPr lang="it-IT" b="1" dirty="0" err="1"/>
              <a:t>is</a:t>
            </a:r>
            <a:r>
              <a:rPr lang="it-IT" b="1" dirty="0"/>
              <a:t> </a:t>
            </a:r>
            <a:r>
              <a:rPr lang="it-IT" b="1" dirty="0" err="1"/>
              <a:t>not</a:t>
            </a:r>
            <a:r>
              <a:rPr lang="it-IT" b="1" dirty="0"/>
              <a:t> </a:t>
            </a:r>
            <a:r>
              <a:rPr lang="it-IT" b="1" dirty="0" err="1"/>
              <a:t>fixed</a:t>
            </a:r>
            <a:r>
              <a:rPr lang="it-IT" b="1" dirty="0"/>
              <a:t>.  </a:t>
            </a:r>
            <a:r>
              <a:rPr lang="it-IT" b="1" dirty="0" err="1"/>
              <a:t>We</a:t>
            </a:r>
            <a:r>
              <a:rPr lang="it-IT" b="1" dirty="0"/>
              <a:t> </a:t>
            </a:r>
            <a:r>
              <a:rPr lang="it-IT" b="1" dirty="0" err="1"/>
              <a:t>have</a:t>
            </a:r>
            <a:r>
              <a:rPr lang="it-IT" b="1" dirty="0"/>
              <a:t> a long way to go.  And </a:t>
            </a:r>
            <a:r>
              <a:rPr lang="it-IT" b="1" dirty="0" err="1"/>
              <a:t>that</a:t>
            </a:r>
            <a:r>
              <a:rPr lang="it-IT" b="1" dirty="0"/>
              <a:t> day, </a:t>
            </a:r>
            <a:r>
              <a:rPr lang="it-IT" b="1" dirty="0" err="1"/>
              <a:t>when</a:t>
            </a:r>
            <a:r>
              <a:rPr lang="it-IT" b="1" dirty="0"/>
              <a:t> </a:t>
            </a:r>
            <a:r>
              <a:rPr lang="it-IT" b="1" dirty="0" err="1"/>
              <a:t>everything</a:t>
            </a:r>
            <a:r>
              <a:rPr lang="it-IT" b="1" dirty="0"/>
              <a:t> </a:t>
            </a:r>
            <a:r>
              <a:rPr lang="it-IT" b="1" dirty="0" err="1"/>
              <a:t>gets</a:t>
            </a:r>
            <a:r>
              <a:rPr lang="it-IT" b="1" dirty="0"/>
              <a:t> back to </a:t>
            </a:r>
            <a:r>
              <a:rPr lang="it-IT" b="1" dirty="0" err="1"/>
              <a:t>normal</a:t>
            </a:r>
            <a:r>
              <a:rPr lang="it-IT" b="1" dirty="0"/>
              <a:t>, </a:t>
            </a:r>
            <a:r>
              <a:rPr lang="it-IT" b="1" dirty="0" err="1"/>
              <a:t>depends</a:t>
            </a:r>
            <a:r>
              <a:rPr lang="it-IT" b="1" dirty="0"/>
              <a:t> on </a:t>
            </a:r>
            <a:r>
              <a:rPr lang="it-IT" b="1" dirty="0" err="1"/>
              <a:t>all</a:t>
            </a:r>
            <a:r>
              <a:rPr lang="it-IT" b="1" dirty="0"/>
              <a:t> of </a:t>
            </a:r>
            <a:r>
              <a:rPr lang="it-IT" b="1" dirty="0" err="1"/>
              <a:t>us</a:t>
            </a:r>
            <a:r>
              <a:rPr lang="it-IT" b="1" dirty="0"/>
              <a:t>.  </a:t>
            </a:r>
            <a:r>
              <a:rPr lang="it-IT" b="1" dirty="0" err="1"/>
              <a:t>It</a:t>
            </a:r>
            <a:r>
              <a:rPr lang="it-IT" b="1" dirty="0"/>
              <a:t> </a:t>
            </a:r>
            <a:r>
              <a:rPr lang="it-IT" b="1" dirty="0" err="1"/>
              <a:t>depends</a:t>
            </a:r>
            <a:r>
              <a:rPr lang="it-IT" b="1" dirty="0"/>
              <a:t> on Congress </a:t>
            </a:r>
            <a:r>
              <a:rPr lang="it-IT" b="1" dirty="0" err="1"/>
              <a:t>passing</a:t>
            </a:r>
            <a:r>
              <a:rPr lang="it-IT" b="1" dirty="0"/>
              <a:t> the American Recovery Act — </a:t>
            </a:r>
            <a:r>
              <a:rPr lang="it-IT" b="1" dirty="0" err="1"/>
              <a:t>research</a:t>
            </a:r>
            <a:r>
              <a:rPr lang="it-IT" b="1" dirty="0"/>
              <a:t> plan — recovery plan.  And </a:t>
            </a:r>
            <a:r>
              <a:rPr lang="it-IT" b="1" dirty="0" err="1"/>
              <a:t>also</a:t>
            </a:r>
            <a:r>
              <a:rPr lang="it-IT" b="1" dirty="0"/>
              <a:t> for </a:t>
            </a:r>
            <a:r>
              <a:rPr lang="it-IT" b="1" dirty="0" err="1"/>
              <a:t>us</a:t>
            </a:r>
            <a:r>
              <a:rPr lang="it-IT" b="1" dirty="0"/>
              <a:t> to </a:t>
            </a:r>
            <a:r>
              <a:rPr lang="it-IT" b="1" dirty="0" err="1"/>
              <a:t>remain</a:t>
            </a:r>
            <a:r>
              <a:rPr lang="it-IT" b="1" dirty="0"/>
              <a:t> </a:t>
            </a:r>
            <a:r>
              <a:rPr lang="it-IT" b="1" dirty="0" err="1"/>
              <a:t>vigilant</a:t>
            </a:r>
            <a:r>
              <a:rPr lang="it-IT" b="1" dirty="0"/>
              <a:t>, to look out for one </a:t>
            </a:r>
            <a:r>
              <a:rPr lang="it-IT" b="1" dirty="0" err="1"/>
              <a:t>another</a:t>
            </a:r>
            <a:r>
              <a:rPr lang="it-IT" b="1" dirty="0"/>
              <a:t>. </a:t>
            </a:r>
          </a:p>
          <a:p>
            <a:endParaRPr lang="it-IT" b="1" dirty="0"/>
          </a:p>
          <a:p>
            <a:r>
              <a:rPr lang="it-IT" b="1" dirty="0" err="1"/>
              <a:t>I’ve</a:t>
            </a:r>
            <a:r>
              <a:rPr lang="it-IT" b="1" dirty="0"/>
              <a:t> </a:t>
            </a:r>
            <a:r>
              <a:rPr lang="it-IT" b="1" dirty="0" err="1"/>
              <a:t>said</a:t>
            </a:r>
            <a:r>
              <a:rPr lang="it-IT" b="1" dirty="0"/>
              <a:t> </a:t>
            </a:r>
            <a:r>
              <a:rPr lang="it-IT" b="1" dirty="0" err="1"/>
              <a:t>it</a:t>
            </a:r>
            <a:r>
              <a:rPr lang="it-IT" b="1" dirty="0"/>
              <a:t> </a:t>
            </a:r>
            <a:r>
              <a:rPr lang="it-IT" b="1" dirty="0" err="1"/>
              <a:t>before</a:t>
            </a:r>
            <a:r>
              <a:rPr lang="it-IT" b="1" dirty="0"/>
              <a:t>: Wash </a:t>
            </a:r>
            <a:r>
              <a:rPr lang="it-IT" b="1" dirty="0" err="1"/>
              <a:t>your</a:t>
            </a:r>
            <a:r>
              <a:rPr lang="it-IT" b="1" dirty="0"/>
              <a:t> hands.  Stay </a:t>
            </a:r>
            <a:r>
              <a:rPr lang="it-IT" b="1" dirty="0" err="1"/>
              <a:t>socially</a:t>
            </a:r>
            <a:r>
              <a:rPr lang="it-IT" b="1" dirty="0"/>
              <a:t> </a:t>
            </a:r>
            <a:r>
              <a:rPr lang="it-IT" b="1" dirty="0" err="1"/>
              <a:t>distanced</a:t>
            </a:r>
            <a:r>
              <a:rPr lang="it-IT" b="1" dirty="0"/>
              <a:t>.  </a:t>
            </a:r>
            <a:r>
              <a:rPr lang="it-IT" b="1" dirty="0" err="1"/>
              <a:t>Wear</a:t>
            </a:r>
            <a:r>
              <a:rPr lang="it-IT" b="1" dirty="0"/>
              <a:t> a </a:t>
            </a:r>
            <a:r>
              <a:rPr lang="it-IT" b="1" dirty="0" err="1"/>
              <a:t>mask</a:t>
            </a:r>
            <a:r>
              <a:rPr lang="it-IT" b="1" dirty="0"/>
              <a:t>.  </a:t>
            </a:r>
            <a:r>
              <a:rPr lang="it-IT" b="1" dirty="0" err="1"/>
              <a:t>Get</a:t>
            </a:r>
            <a:r>
              <a:rPr lang="it-IT" b="1" dirty="0"/>
              <a:t> the vaccine </a:t>
            </a:r>
            <a:r>
              <a:rPr lang="it-IT" b="1" dirty="0" err="1"/>
              <a:t>when</a:t>
            </a:r>
            <a:r>
              <a:rPr lang="it-IT" b="1" dirty="0"/>
              <a:t> </a:t>
            </a:r>
            <a:r>
              <a:rPr lang="it-IT" b="1" dirty="0" err="1"/>
              <a:t>it’s</a:t>
            </a:r>
            <a:r>
              <a:rPr lang="it-IT" b="1" dirty="0"/>
              <a:t> </a:t>
            </a:r>
            <a:r>
              <a:rPr lang="it-IT" b="1" dirty="0" err="1"/>
              <a:t>your</a:t>
            </a:r>
            <a:r>
              <a:rPr lang="it-IT" b="1" dirty="0"/>
              <a:t> turn.  </a:t>
            </a:r>
            <a:r>
              <a:rPr lang="it-IT" b="1" dirty="0" err="1"/>
              <a:t>When</a:t>
            </a:r>
            <a:r>
              <a:rPr lang="it-IT" b="1" dirty="0"/>
              <a:t> </a:t>
            </a:r>
            <a:r>
              <a:rPr lang="it-IT" b="1" dirty="0" err="1"/>
              <a:t>your</a:t>
            </a:r>
            <a:r>
              <a:rPr lang="it-IT" b="1" dirty="0"/>
              <a:t> friend or </a:t>
            </a:r>
            <a:r>
              <a:rPr lang="it-IT" b="1" dirty="0" err="1"/>
              <a:t>neighbor</a:t>
            </a:r>
            <a:r>
              <a:rPr lang="it-IT" b="1" dirty="0"/>
              <a:t> or </a:t>
            </a:r>
            <a:r>
              <a:rPr lang="it-IT" b="1" dirty="0" err="1"/>
              <a:t>loved</a:t>
            </a:r>
            <a:r>
              <a:rPr lang="it-IT" b="1" dirty="0"/>
              <a:t> one </a:t>
            </a:r>
            <a:r>
              <a:rPr lang="it-IT" b="1" dirty="0" err="1"/>
              <a:t>is</a:t>
            </a:r>
            <a:r>
              <a:rPr lang="it-IT" b="1" dirty="0"/>
              <a:t> </a:t>
            </a:r>
            <a:r>
              <a:rPr lang="it-IT" b="1" dirty="0" err="1"/>
              <a:t>eligible</a:t>
            </a:r>
            <a:r>
              <a:rPr lang="it-IT" b="1" dirty="0"/>
              <a:t>, </a:t>
            </a:r>
            <a:r>
              <a:rPr lang="it-IT" b="1" dirty="0" err="1"/>
              <a:t>encourage</a:t>
            </a:r>
            <a:r>
              <a:rPr lang="it-IT" b="1" dirty="0"/>
              <a:t> </a:t>
            </a:r>
            <a:r>
              <a:rPr lang="it-IT" b="1" dirty="0" err="1"/>
              <a:t>them</a:t>
            </a:r>
            <a:r>
              <a:rPr lang="it-IT" b="1" dirty="0"/>
              <a:t> to </a:t>
            </a:r>
            <a:r>
              <a:rPr lang="it-IT" b="1" dirty="0" err="1"/>
              <a:t>get</a:t>
            </a:r>
            <a:r>
              <a:rPr lang="it-IT" b="1" dirty="0"/>
              <a:t> </a:t>
            </a:r>
            <a:r>
              <a:rPr lang="it-IT" b="1" dirty="0" err="1"/>
              <a:t>vaccinated</a:t>
            </a:r>
            <a:r>
              <a:rPr lang="it-IT" b="1" dirty="0"/>
              <a:t>.</a:t>
            </a:r>
          </a:p>
          <a:p>
            <a:endParaRPr lang="it-IT" b="1" dirty="0"/>
          </a:p>
          <a:p>
            <a:r>
              <a:rPr lang="it-IT" b="1" dirty="0"/>
              <a:t>And </a:t>
            </a:r>
            <a:r>
              <a:rPr lang="it-IT" b="1" dirty="0" err="1"/>
              <a:t>when</a:t>
            </a:r>
            <a:r>
              <a:rPr lang="it-IT" b="1" dirty="0"/>
              <a:t> </a:t>
            </a:r>
            <a:r>
              <a:rPr lang="it-IT" b="1" dirty="0" err="1"/>
              <a:t>all</a:t>
            </a:r>
            <a:r>
              <a:rPr lang="it-IT" b="1" dirty="0"/>
              <a:t> — </a:t>
            </a:r>
            <a:r>
              <a:rPr lang="it-IT" b="1" dirty="0" err="1"/>
              <a:t>above</a:t>
            </a:r>
            <a:r>
              <a:rPr lang="it-IT" b="1" dirty="0"/>
              <a:t> </a:t>
            </a:r>
            <a:r>
              <a:rPr lang="it-IT" b="1" dirty="0" err="1"/>
              <a:t>all</a:t>
            </a:r>
            <a:r>
              <a:rPr lang="it-IT" b="1" dirty="0"/>
              <a:t>, </a:t>
            </a:r>
            <a:r>
              <a:rPr lang="it-IT" b="1" dirty="0" err="1"/>
              <a:t>remember</a:t>
            </a:r>
            <a:r>
              <a:rPr lang="it-IT" b="1" dirty="0"/>
              <a:t>: </a:t>
            </a:r>
            <a:r>
              <a:rPr lang="it-IT" b="1" dirty="0" err="1"/>
              <a:t>We</a:t>
            </a:r>
            <a:r>
              <a:rPr lang="it-IT" b="1" dirty="0"/>
              <a:t> can do </a:t>
            </a:r>
            <a:r>
              <a:rPr lang="it-IT" b="1" dirty="0" err="1"/>
              <a:t>this</a:t>
            </a:r>
            <a:r>
              <a:rPr lang="it-IT" b="1" dirty="0"/>
              <a:t>.  </a:t>
            </a:r>
            <a:r>
              <a:rPr lang="it-IT" b="1" dirty="0" err="1"/>
              <a:t>This</a:t>
            </a:r>
            <a:r>
              <a:rPr lang="it-IT" b="1" dirty="0"/>
              <a:t> </a:t>
            </a:r>
            <a:r>
              <a:rPr lang="it-IT" b="1" dirty="0" err="1"/>
              <a:t>is</a:t>
            </a:r>
            <a:r>
              <a:rPr lang="it-IT" b="1" dirty="0"/>
              <a:t> the United States of America.  </a:t>
            </a:r>
            <a:r>
              <a:rPr lang="it-IT" b="1" dirty="0" err="1"/>
              <a:t>There</a:t>
            </a:r>
            <a:r>
              <a:rPr lang="it-IT" b="1" dirty="0"/>
              <a:t> </a:t>
            </a:r>
            <a:r>
              <a:rPr lang="it-IT" b="1" dirty="0" err="1"/>
              <a:t>is</a:t>
            </a:r>
            <a:r>
              <a:rPr lang="it-IT" b="1" dirty="0"/>
              <a:t> </a:t>
            </a:r>
            <a:r>
              <a:rPr lang="it-IT" b="1" dirty="0" err="1"/>
              <a:t>nothing</a:t>
            </a:r>
            <a:r>
              <a:rPr lang="it-IT" b="1" dirty="0"/>
              <a:t> </a:t>
            </a:r>
            <a:r>
              <a:rPr lang="it-IT" b="1" dirty="0" err="1"/>
              <a:t>we</a:t>
            </a:r>
            <a:r>
              <a:rPr lang="it-IT" b="1" dirty="0"/>
              <a:t> </a:t>
            </a:r>
            <a:r>
              <a:rPr lang="it-IT" b="1" dirty="0" err="1"/>
              <a:t>can’t</a:t>
            </a:r>
            <a:r>
              <a:rPr lang="it-IT" b="1" dirty="0"/>
              <a:t> do </a:t>
            </a:r>
            <a:r>
              <a:rPr lang="it-IT" b="1" dirty="0" err="1"/>
              <a:t>when</a:t>
            </a:r>
            <a:r>
              <a:rPr lang="it-IT" b="1" dirty="0"/>
              <a:t> </a:t>
            </a:r>
            <a:r>
              <a:rPr lang="it-IT" b="1" dirty="0" err="1"/>
              <a:t>we</a:t>
            </a:r>
            <a:r>
              <a:rPr lang="it-IT" b="1" dirty="0"/>
              <a:t> do </a:t>
            </a:r>
            <a:r>
              <a:rPr lang="it-IT" b="1" dirty="0" err="1"/>
              <a:t>it</a:t>
            </a:r>
            <a:r>
              <a:rPr lang="it-IT" b="1" dirty="0"/>
              <a:t> </a:t>
            </a:r>
            <a:r>
              <a:rPr lang="it-IT" b="1" dirty="0" err="1"/>
              <a:t>together</a:t>
            </a:r>
            <a:r>
              <a:rPr lang="it-IT" b="1" dirty="0"/>
              <a:t>.  So </a:t>
            </a:r>
            <a:r>
              <a:rPr lang="it-IT" b="1" dirty="0" err="1"/>
              <a:t>it’s</a:t>
            </a:r>
            <a:r>
              <a:rPr lang="it-IT" b="1" dirty="0"/>
              <a:t> </a:t>
            </a:r>
            <a:r>
              <a:rPr lang="it-IT" b="1" dirty="0" err="1"/>
              <a:t>not</a:t>
            </a:r>
            <a:r>
              <a:rPr lang="it-IT" b="1" dirty="0"/>
              <a:t> over </a:t>
            </a:r>
            <a:r>
              <a:rPr lang="it-IT" b="1" dirty="0" err="1"/>
              <a:t>yet</a:t>
            </a:r>
            <a:r>
              <a:rPr lang="it-IT" b="1" dirty="0"/>
              <a:t>, </a:t>
            </a:r>
            <a:r>
              <a:rPr lang="it-IT" b="1" dirty="0" err="1"/>
              <a:t>but</a:t>
            </a:r>
            <a:r>
              <a:rPr lang="it-IT" b="1" dirty="0"/>
              <a:t> </a:t>
            </a:r>
            <a:r>
              <a:rPr lang="it-IT" b="1" dirty="0" err="1"/>
              <a:t>we’re</a:t>
            </a:r>
            <a:r>
              <a:rPr lang="it-IT" b="1" dirty="0"/>
              <a:t> </a:t>
            </a:r>
            <a:r>
              <a:rPr lang="it-IT" b="1" dirty="0" err="1"/>
              <a:t>getting</a:t>
            </a:r>
            <a:r>
              <a:rPr lang="it-IT" b="1" dirty="0"/>
              <a:t> </a:t>
            </a:r>
            <a:r>
              <a:rPr lang="it-IT" b="1" dirty="0" err="1"/>
              <a:t>close</a:t>
            </a:r>
            <a:r>
              <a:rPr lang="it-IT" b="1" dirty="0"/>
              <a:t>.  And </a:t>
            </a:r>
            <a:r>
              <a:rPr lang="it-IT" b="1" dirty="0" err="1"/>
              <a:t>God</a:t>
            </a:r>
            <a:r>
              <a:rPr lang="it-IT" b="1" dirty="0"/>
              <a:t> </a:t>
            </a:r>
            <a:r>
              <a:rPr lang="it-IT" b="1" dirty="0" err="1"/>
              <a:t>willing</a:t>
            </a:r>
            <a:r>
              <a:rPr lang="it-IT" b="1" dirty="0"/>
              <a:t>, </a:t>
            </a:r>
            <a:r>
              <a:rPr lang="it-IT" b="1" dirty="0" err="1"/>
              <a:t>if</a:t>
            </a:r>
            <a:r>
              <a:rPr lang="it-IT" b="1" dirty="0"/>
              <a:t> </a:t>
            </a:r>
            <a:r>
              <a:rPr lang="it-IT" b="1" dirty="0" err="1"/>
              <a:t>we</a:t>
            </a:r>
            <a:r>
              <a:rPr lang="it-IT" b="1" dirty="0"/>
              <a:t> do </a:t>
            </a:r>
            <a:r>
              <a:rPr lang="it-IT" b="1" dirty="0" err="1"/>
              <a:t>all</a:t>
            </a:r>
            <a:r>
              <a:rPr lang="it-IT" b="1" dirty="0"/>
              <a:t> </a:t>
            </a:r>
            <a:r>
              <a:rPr lang="it-IT" b="1" dirty="0" err="1"/>
              <a:t>we</a:t>
            </a:r>
            <a:r>
              <a:rPr lang="it-IT" b="1" dirty="0"/>
              <a:t> know </a:t>
            </a:r>
            <a:r>
              <a:rPr lang="it-IT" b="1" dirty="0" err="1"/>
              <a:t>we</a:t>
            </a:r>
            <a:r>
              <a:rPr lang="it-IT" b="1" dirty="0"/>
              <a:t> </a:t>
            </a:r>
            <a:r>
              <a:rPr lang="it-IT" b="1" dirty="0" err="1"/>
              <a:t>have</a:t>
            </a:r>
            <a:r>
              <a:rPr lang="it-IT" b="1" dirty="0"/>
              <a:t> to do, </a:t>
            </a:r>
            <a:r>
              <a:rPr lang="it-IT" b="1" dirty="0" err="1"/>
              <a:t>we’re</a:t>
            </a:r>
            <a:r>
              <a:rPr lang="it-IT" b="1" dirty="0"/>
              <a:t> </a:t>
            </a:r>
            <a:r>
              <a:rPr lang="it-IT" b="1" dirty="0" err="1"/>
              <a:t>going</a:t>
            </a:r>
            <a:r>
              <a:rPr lang="it-IT" b="1" dirty="0"/>
              <a:t> to beat </a:t>
            </a:r>
            <a:r>
              <a:rPr lang="it-IT" b="1" dirty="0" err="1"/>
              <a:t>this</a:t>
            </a:r>
            <a:r>
              <a:rPr lang="it-IT" b="1" dirty="0"/>
              <a:t>; beat </a:t>
            </a:r>
            <a:r>
              <a:rPr lang="it-IT" b="1" dirty="0" err="1"/>
              <a:t>it</a:t>
            </a:r>
            <a:r>
              <a:rPr lang="it-IT" b="1" dirty="0"/>
              <a:t> </a:t>
            </a:r>
            <a:r>
              <a:rPr lang="it-IT" b="1" dirty="0" err="1"/>
              <a:t>sooner</a:t>
            </a:r>
            <a:r>
              <a:rPr lang="it-IT" b="1" dirty="0"/>
              <a:t> </a:t>
            </a:r>
            <a:r>
              <a:rPr lang="it-IT" b="1" dirty="0" err="1"/>
              <a:t>than</a:t>
            </a:r>
            <a:r>
              <a:rPr lang="it-IT" b="1" dirty="0"/>
              <a:t> </a:t>
            </a:r>
            <a:r>
              <a:rPr lang="it-IT" b="1" dirty="0" err="1"/>
              <a:t>later</a:t>
            </a:r>
            <a:r>
              <a:rPr lang="it-IT" b="1" dirty="0"/>
              <a:t>. </a:t>
            </a:r>
          </a:p>
          <a:p>
            <a:endParaRPr lang="it-IT" b="1" dirty="0"/>
          </a:p>
          <a:p>
            <a:r>
              <a:rPr lang="it-IT" b="1" dirty="0"/>
              <a:t>And </a:t>
            </a:r>
            <a:r>
              <a:rPr lang="it-IT" b="1" dirty="0" err="1"/>
              <a:t>may</a:t>
            </a:r>
            <a:r>
              <a:rPr lang="it-IT" b="1" dirty="0"/>
              <a:t> </a:t>
            </a:r>
            <a:r>
              <a:rPr lang="it-IT" b="1" dirty="0" err="1"/>
              <a:t>God</a:t>
            </a:r>
            <a:r>
              <a:rPr lang="it-IT" b="1" dirty="0"/>
              <a:t> </a:t>
            </a:r>
            <a:r>
              <a:rPr lang="it-IT" b="1" dirty="0" err="1"/>
              <a:t>bless</a:t>
            </a:r>
            <a:r>
              <a:rPr lang="it-IT" b="1" dirty="0"/>
              <a:t> </a:t>
            </a:r>
            <a:r>
              <a:rPr lang="it-IT" b="1" dirty="0" err="1"/>
              <a:t>you</a:t>
            </a:r>
            <a:r>
              <a:rPr lang="it-IT" b="1" dirty="0"/>
              <a:t> </a:t>
            </a:r>
            <a:r>
              <a:rPr lang="it-IT" b="1" dirty="0" err="1"/>
              <a:t>all</a:t>
            </a:r>
            <a:r>
              <a:rPr lang="it-IT" b="1" dirty="0"/>
              <a:t>, and </a:t>
            </a:r>
            <a:r>
              <a:rPr lang="it-IT" b="1" dirty="0" err="1"/>
              <a:t>may</a:t>
            </a:r>
            <a:r>
              <a:rPr lang="it-IT" b="1" dirty="0"/>
              <a:t> </a:t>
            </a:r>
            <a:r>
              <a:rPr lang="it-IT" b="1" dirty="0" err="1"/>
              <a:t>God</a:t>
            </a:r>
            <a:r>
              <a:rPr lang="it-IT" b="1" dirty="0"/>
              <a:t> </a:t>
            </a:r>
            <a:r>
              <a:rPr lang="it-IT" b="1" dirty="0" err="1"/>
              <a:t>protect</a:t>
            </a:r>
            <a:r>
              <a:rPr lang="it-IT" b="1" dirty="0"/>
              <a:t> </a:t>
            </a:r>
            <a:r>
              <a:rPr lang="it-IT" b="1" dirty="0" err="1"/>
              <a:t>our</a:t>
            </a:r>
            <a:r>
              <a:rPr lang="it-IT" b="1" dirty="0"/>
              <a:t> </a:t>
            </a:r>
            <a:r>
              <a:rPr lang="it-IT" b="1" dirty="0" err="1"/>
              <a:t>troops</a:t>
            </a:r>
            <a:r>
              <a:rPr lang="it-IT" b="1" dirty="0"/>
              <a:t>.  Thank </a:t>
            </a:r>
            <a:r>
              <a:rPr lang="it-IT" b="1" dirty="0" err="1"/>
              <a:t>you</a:t>
            </a:r>
            <a:r>
              <a:rPr lang="it-IT" b="1" dirty="0"/>
              <a:t> for </a:t>
            </a:r>
            <a:r>
              <a:rPr lang="it-IT" b="1" dirty="0" err="1"/>
              <a:t>your</a:t>
            </a:r>
            <a:r>
              <a:rPr lang="it-IT" b="1" dirty="0"/>
              <a:t> time.</a:t>
            </a:r>
          </a:p>
        </p:txBody>
      </p:sp>
      <p:sp>
        <p:nvSpPr>
          <p:cNvPr id="3" name="CasellaDiTesto 2">
            <a:extLst>
              <a:ext uri="{FF2B5EF4-FFF2-40B4-BE49-F238E27FC236}">
                <a16:creationId xmlns:a16="http://schemas.microsoft.com/office/drawing/2014/main" id="{97277B99-5DCF-4A9C-ADB1-179F9971C2C2}"/>
              </a:ext>
            </a:extLst>
          </p:cNvPr>
          <p:cNvSpPr txBox="1"/>
          <p:nvPr/>
        </p:nvSpPr>
        <p:spPr>
          <a:xfrm>
            <a:off x="1691680" y="35800"/>
            <a:ext cx="6048672" cy="369332"/>
          </a:xfrm>
          <a:prstGeom prst="rect">
            <a:avLst/>
          </a:prstGeom>
          <a:noFill/>
        </p:spPr>
        <p:txBody>
          <a:bodyPr wrap="square" rtlCol="0">
            <a:spAutoFit/>
          </a:bodyPr>
          <a:lstStyle/>
          <a:p>
            <a:r>
              <a:rPr lang="it-IT" b="1" dirty="0">
                <a:solidFill>
                  <a:schemeClr val="bg1"/>
                </a:solidFill>
              </a:rPr>
              <a:t>https://twitter.com/cbsnews/status/1365038516720308228</a:t>
            </a:r>
          </a:p>
        </p:txBody>
      </p:sp>
    </p:spTree>
    <p:extLst>
      <p:ext uri="{BB962C8B-B14F-4D97-AF65-F5344CB8AC3E}">
        <p14:creationId xmlns:p14="http://schemas.microsoft.com/office/powerpoint/2010/main" val="38120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oe Biden&amp;#39;s First Speech as President-Elect">
            <a:extLst>
              <a:ext uri="{FF2B5EF4-FFF2-40B4-BE49-F238E27FC236}">
                <a16:creationId xmlns:a16="http://schemas.microsoft.com/office/drawing/2014/main" id="{BDBF15A1-EEEC-4540-BCE9-69AA572EBC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75" r="576"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6D43510-2BCF-4B73-88EC-B956724D5512}"/>
              </a:ext>
            </a:extLst>
          </p:cNvPr>
          <p:cNvSpPr txBox="1"/>
          <p:nvPr/>
        </p:nvSpPr>
        <p:spPr>
          <a:xfrm>
            <a:off x="71500" y="476672"/>
            <a:ext cx="9001000" cy="5632311"/>
          </a:xfrm>
          <a:prstGeom prst="rect">
            <a:avLst/>
          </a:prstGeom>
          <a:solidFill>
            <a:schemeClr val="accent1">
              <a:lumMod val="40000"/>
              <a:lumOff val="60000"/>
              <a:alpha val="79000"/>
            </a:schemeClr>
          </a:solidFill>
        </p:spPr>
        <p:txBody>
          <a:bodyPr wrap="square">
            <a:spAutoFit/>
          </a:bodyPr>
          <a:lstStyle/>
          <a:p>
            <a:r>
              <a:rPr lang="it-IT" b="1" dirty="0"/>
              <a:t>I </a:t>
            </a:r>
            <a:r>
              <a:rPr lang="it-IT" b="1" dirty="0" err="1"/>
              <a:t>want</a:t>
            </a:r>
            <a:r>
              <a:rPr lang="it-IT" b="1" dirty="0"/>
              <a:t> to </a:t>
            </a:r>
            <a:r>
              <a:rPr lang="it-IT" b="1" dirty="0" err="1"/>
              <a:t>close</a:t>
            </a:r>
            <a:r>
              <a:rPr lang="it-IT" b="1" dirty="0"/>
              <a:t> with </a:t>
            </a:r>
            <a:r>
              <a:rPr lang="it-IT" b="1" dirty="0" err="1"/>
              <a:t>this</a:t>
            </a:r>
            <a:r>
              <a:rPr lang="it-IT" b="1" dirty="0"/>
              <a:t>: The </a:t>
            </a:r>
            <a:r>
              <a:rPr lang="it-IT" b="1" dirty="0" err="1"/>
              <a:t>question</a:t>
            </a:r>
            <a:r>
              <a:rPr lang="it-IT" b="1" dirty="0"/>
              <a:t> I </a:t>
            </a:r>
            <a:r>
              <a:rPr lang="it-IT" b="1" dirty="0" err="1"/>
              <a:t>ask</a:t>
            </a:r>
            <a:r>
              <a:rPr lang="it-IT" b="1" dirty="0"/>
              <a:t>,  </a:t>
            </a:r>
            <a:r>
              <a:rPr lang="it-IT" b="1" u="sng" dirty="0">
                <a:solidFill>
                  <a:srgbClr val="FF0000"/>
                </a:solidFill>
              </a:rPr>
              <a:t>…………….. </a:t>
            </a:r>
            <a:r>
              <a:rPr lang="it-IT" b="1" dirty="0" err="1"/>
              <a:t>most</a:t>
            </a:r>
            <a:r>
              <a:rPr lang="it-IT" b="1" dirty="0"/>
              <a:t> </a:t>
            </a:r>
            <a:r>
              <a:rPr lang="it-IT" b="1" dirty="0" err="1"/>
              <a:t>often</a:t>
            </a:r>
            <a:r>
              <a:rPr lang="it-IT" b="1" dirty="0"/>
              <a:t> </a:t>
            </a:r>
            <a:r>
              <a:rPr lang="it-IT" b="1" dirty="0" err="1"/>
              <a:t>is</a:t>
            </a:r>
            <a:r>
              <a:rPr lang="it-IT" b="1" dirty="0"/>
              <a:t>, “</a:t>
            </a:r>
            <a:r>
              <a:rPr lang="it-IT" b="1" dirty="0" err="1"/>
              <a:t>When</a:t>
            </a:r>
            <a:r>
              <a:rPr lang="it-IT" b="1" dirty="0"/>
              <a:t> </a:t>
            </a:r>
            <a:r>
              <a:rPr lang="it-IT" b="1" dirty="0" err="1"/>
              <a:t>will</a:t>
            </a:r>
            <a:r>
              <a:rPr lang="it-IT" b="1" dirty="0"/>
              <a:t> </a:t>
            </a:r>
            <a:r>
              <a:rPr lang="it-IT" b="1" dirty="0" err="1"/>
              <a:t>things</a:t>
            </a:r>
            <a:r>
              <a:rPr lang="it-IT" b="1" dirty="0"/>
              <a:t> </a:t>
            </a:r>
            <a:r>
              <a:rPr lang="it-IT" b="1" dirty="0" err="1"/>
              <a:t>get</a:t>
            </a:r>
            <a:r>
              <a:rPr lang="it-IT" b="1" dirty="0"/>
              <a:t> back to </a:t>
            </a:r>
            <a:r>
              <a:rPr lang="it-IT" b="1" dirty="0" err="1"/>
              <a:t>normal</a:t>
            </a:r>
            <a:r>
              <a:rPr lang="it-IT" b="1" dirty="0"/>
              <a:t>?”  My </a:t>
            </a:r>
            <a:r>
              <a:rPr lang="it-IT" b="1" dirty="0" err="1"/>
              <a:t>answer</a:t>
            </a:r>
            <a:r>
              <a:rPr lang="it-IT" b="1" dirty="0"/>
              <a:t> </a:t>
            </a:r>
            <a:r>
              <a:rPr lang="it-IT" b="1" dirty="0" err="1"/>
              <a:t>is</a:t>
            </a:r>
            <a:r>
              <a:rPr lang="it-IT" b="1" dirty="0"/>
              <a:t> </a:t>
            </a:r>
            <a:r>
              <a:rPr lang="it-IT" b="1" dirty="0" err="1"/>
              <a:t>always</a:t>
            </a:r>
            <a:r>
              <a:rPr lang="it-IT" b="1" dirty="0"/>
              <a:t> </a:t>
            </a:r>
            <a:r>
              <a:rPr lang="it-IT" b="1" dirty="0" err="1"/>
              <a:t>honest</a:t>
            </a:r>
            <a:r>
              <a:rPr lang="it-IT" b="1" dirty="0"/>
              <a:t> and </a:t>
            </a:r>
            <a:r>
              <a:rPr lang="it-IT" b="1" dirty="0" err="1"/>
              <a:t>straightforward</a:t>
            </a:r>
            <a:r>
              <a:rPr lang="it-IT" b="1" dirty="0"/>
              <a:t>.  I </a:t>
            </a:r>
            <a:r>
              <a:rPr lang="it-IT" b="1" dirty="0" err="1"/>
              <a:t>can’t</a:t>
            </a:r>
            <a:r>
              <a:rPr lang="it-IT" b="1" dirty="0"/>
              <a:t> </a:t>
            </a:r>
            <a:r>
              <a:rPr lang="it-IT" b="1" dirty="0" err="1"/>
              <a:t>give</a:t>
            </a:r>
            <a:r>
              <a:rPr lang="it-IT" b="1" dirty="0"/>
              <a:t> </a:t>
            </a:r>
            <a:r>
              <a:rPr lang="it-IT" b="1" dirty="0" err="1"/>
              <a:t>you</a:t>
            </a:r>
            <a:r>
              <a:rPr lang="it-IT" b="1" dirty="0"/>
              <a:t> a date.  I can </a:t>
            </a:r>
            <a:r>
              <a:rPr lang="it-IT" b="1" dirty="0" err="1"/>
              <a:t>only</a:t>
            </a:r>
            <a:r>
              <a:rPr lang="it-IT" b="1" dirty="0"/>
              <a:t> </a:t>
            </a:r>
            <a:r>
              <a:rPr lang="it-IT" b="1" u="sng" dirty="0">
                <a:solidFill>
                  <a:srgbClr val="FF0000"/>
                </a:solidFill>
              </a:rPr>
              <a:t>promise</a:t>
            </a:r>
            <a:r>
              <a:rPr lang="it-IT" b="1" dirty="0"/>
              <a:t> </a:t>
            </a:r>
            <a:r>
              <a:rPr lang="it-IT" b="1" dirty="0" err="1"/>
              <a:t>that</a:t>
            </a:r>
            <a:r>
              <a:rPr lang="it-IT" b="1" dirty="0"/>
              <a:t> </a:t>
            </a:r>
            <a:r>
              <a:rPr lang="it-IT" b="1" dirty="0" err="1"/>
              <a:t>we’ll</a:t>
            </a:r>
            <a:r>
              <a:rPr lang="it-IT" b="1" dirty="0"/>
              <a:t> work </a:t>
            </a:r>
            <a:r>
              <a:rPr lang="it-IT" b="1" u="sng" dirty="0">
                <a:solidFill>
                  <a:srgbClr val="FF0000"/>
                </a:solidFill>
              </a:rPr>
              <a:t>…………………..</a:t>
            </a:r>
            <a:r>
              <a:rPr lang="it-IT" b="1" dirty="0"/>
              <a:t>to make </a:t>
            </a:r>
            <a:r>
              <a:rPr lang="it-IT" b="1" dirty="0" err="1"/>
              <a:t>that</a:t>
            </a:r>
            <a:r>
              <a:rPr lang="it-IT" b="1" dirty="0"/>
              <a:t> day come </a:t>
            </a:r>
            <a:r>
              <a:rPr lang="it-IT" b="1" u="sng" dirty="0">
                <a:solidFill>
                  <a:srgbClr val="FF0000"/>
                </a:solidFill>
              </a:rPr>
              <a:t>………………………... </a:t>
            </a:r>
          </a:p>
          <a:p>
            <a:endParaRPr lang="it-IT" b="1" dirty="0"/>
          </a:p>
          <a:p>
            <a:r>
              <a:rPr lang="it-IT" b="1" dirty="0" err="1"/>
              <a:t>While</a:t>
            </a:r>
            <a:r>
              <a:rPr lang="it-IT" b="1" dirty="0"/>
              <a:t> </a:t>
            </a:r>
            <a:r>
              <a:rPr lang="it-IT" b="1" dirty="0" err="1"/>
              <a:t>things</a:t>
            </a:r>
            <a:r>
              <a:rPr lang="it-IT" b="1" dirty="0"/>
              <a:t> are </a:t>
            </a:r>
            <a:r>
              <a:rPr lang="it-IT" b="1" dirty="0" err="1"/>
              <a:t>improving</a:t>
            </a:r>
            <a:r>
              <a:rPr lang="it-IT" b="1" dirty="0"/>
              <a:t>, and </a:t>
            </a:r>
            <a:r>
              <a:rPr lang="it-IT" b="1" dirty="0" err="1"/>
              <a:t>we’re</a:t>
            </a:r>
            <a:r>
              <a:rPr lang="it-IT" b="1" dirty="0"/>
              <a:t> </a:t>
            </a:r>
            <a:r>
              <a:rPr lang="it-IT" b="1" dirty="0" err="1"/>
              <a:t>going</a:t>
            </a:r>
            <a:r>
              <a:rPr lang="it-IT" b="1" dirty="0"/>
              <a:t> from a </a:t>
            </a:r>
            <a:r>
              <a:rPr lang="it-IT" b="1" dirty="0" err="1"/>
              <a:t>mess</a:t>
            </a:r>
            <a:r>
              <a:rPr lang="it-IT" b="1" dirty="0"/>
              <a:t> </a:t>
            </a:r>
            <a:r>
              <a:rPr lang="it-IT" b="1" dirty="0" err="1"/>
              <a:t>we</a:t>
            </a:r>
            <a:r>
              <a:rPr lang="it-IT" b="1" dirty="0"/>
              <a:t> </a:t>
            </a:r>
            <a:r>
              <a:rPr lang="it-IT" b="1" dirty="0" err="1"/>
              <a:t>inherited</a:t>
            </a:r>
            <a:r>
              <a:rPr lang="it-IT" b="1" dirty="0"/>
              <a:t> to </a:t>
            </a:r>
            <a:r>
              <a:rPr lang="it-IT" b="1" dirty="0" err="1"/>
              <a:t>moving</a:t>
            </a:r>
            <a:r>
              <a:rPr lang="it-IT" b="1" dirty="0"/>
              <a:t> in the </a:t>
            </a:r>
            <a:r>
              <a:rPr lang="it-IT" b="1" dirty="0" err="1"/>
              <a:t>right</a:t>
            </a:r>
            <a:r>
              <a:rPr lang="it-IT" b="1" dirty="0"/>
              <a:t> </a:t>
            </a:r>
            <a:r>
              <a:rPr lang="it-IT" b="1" dirty="0" err="1"/>
              <a:t>direction</a:t>
            </a:r>
            <a:r>
              <a:rPr lang="it-IT" b="1" dirty="0"/>
              <a:t>, </a:t>
            </a:r>
            <a:r>
              <a:rPr lang="it-IT" b="1" dirty="0" err="1"/>
              <a:t>at</a:t>
            </a:r>
            <a:r>
              <a:rPr lang="it-IT" b="1" dirty="0"/>
              <a:t> </a:t>
            </a:r>
            <a:r>
              <a:rPr lang="it-IT" b="1" dirty="0" err="1"/>
              <a:t>significant</a:t>
            </a:r>
            <a:r>
              <a:rPr lang="it-IT" b="1" dirty="0"/>
              <a:t> speed, </a:t>
            </a:r>
            <a:r>
              <a:rPr lang="it-IT" b="1" dirty="0" err="1"/>
              <a:t>this</a:t>
            </a:r>
            <a:r>
              <a:rPr lang="it-IT" b="1" dirty="0"/>
              <a:t> </a:t>
            </a:r>
            <a:r>
              <a:rPr lang="it-IT" b="1" dirty="0" err="1"/>
              <a:t>is</a:t>
            </a:r>
            <a:r>
              <a:rPr lang="it-IT" b="1" dirty="0"/>
              <a:t> </a:t>
            </a:r>
            <a:r>
              <a:rPr lang="it-IT" b="1" dirty="0" err="1"/>
              <a:t>not</a:t>
            </a:r>
            <a:r>
              <a:rPr lang="it-IT" b="1" dirty="0"/>
              <a:t> </a:t>
            </a:r>
            <a:r>
              <a:rPr lang="it-IT" b="1" u="sng" dirty="0">
                <a:solidFill>
                  <a:srgbClr val="FF0000"/>
                </a:solidFill>
              </a:rPr>
              <a:t>a </a:t>
            </a:r>
            <a:r>
              <a:rPr lang="it-IT" b="1" u="sng" dirty="0" err="1">
                <a:solidFill>
                  <a:srgbClr val="FF0000"/>
                </a:solidFill>
              </a:rPr>
              <a:t>victory</a:t>
            </a:r>
            <a:r>
              <a:rPr lang="it-IT" b="1" u="sng" dirty="0">
                <a:solidFill>
                  <a:srgbClr val="FF0000"/>
                </a:solidFill>
              </a:rPr>
              <a:t> </a:t>
            </a:r>
            <a:r>
              <a:rPr lang="it-IT" b="1" u="sng" dirty="0" err="1">
                <a:solidFill>
                  <a:srgbClr val="FF0000"/>
                </a:solidFill>
              </a:rPr>
              <a:t>lap</a:t>
            </a:r>
            <a:r>
              <a:rPr lang="it-IT" b="1" dirty="0"/>
              <a:t>.  </a:t>
            </a:r>
            <a:r>
              <a:rPr lang="it-IT" b="1" dirty="0" err="1"/>
              <a:t>This</a:t>
            </a:r>
            <a:r>
              <a:rPr lang="it-IT" b="1" dirty="0"/>
              <a:t> — </a:t>
            </a:r>
            <a:r>
              <a:rPr lang="it-IT" b="1" dirty="0" err="1"/>
              <a:t>everything</a:t>
            </a:r>
            <a:r>
              <a:rPr lang="it-IT" b="1" dirty="0"/>
              <a:t> </a:t>
            </a:r>
            <a:r>
              <a:rPr lang="it-IT" b="1" dirty="0" err="1"/>
              <a:t>is</a:t>
            </a:r>
            <a:r>
              <a:rPr lang="it-IT" b="1" dirty="0"/>
              <a:t> </a:t>
            </a:r>
            <a:r>
              <a:rPr lang="it-IT" b="1" dirty="0" err="1"/>
              <a:t>not</a:t>
            </a:r>
            <a:r>
              <a:rPr lang="it-IT" b="1" dirty="0"/>
              <a:t> </a:t>
            </a:r>
            <a:r>
              <a:rPr lang="it-IT" b="1" dirty="0" err="1"/>
              <a:t>fixed</a:t>
            </a:r>
            <a:r>
              <a:rPr lang="it-IT" b="1" dirty="0"/>
              <a:t>.  </a:t>
            </a:r>
            <a:r>
              <a:rPr lang="it-IT" b="1" dirty="0" err="1"/>
              <a:t>We</a:t>
            </a:r>
            <a:r>
              <a:rPr lang="it-IT" b="1" dirty="0"/>
              <a:t> </a:t>
            </a:r>
            <a:r>
              <a:rPr lang="it-IT" b="1" dirty="0" err="1"/>
              <a:t>have</a:t>
            </a:r>
            <a:r>
              <a:rPr lang="it-IT" b="1" dirty="0"/>
              <a:t> a long way to go.  And </a:t>
            </a:r>
            <a:r>
              <a:rPr lang="it-IT" b="1" dirty="0" err="1"/>
              <a:t>that</a:t>
            </a:r>
            <a:r>
              <a:rPr lang="it-IT" b="1" dirty="0"/>
              <a:t> day, </a:t>
            </a:r>
            <a:r>
              <a:rPr lang="it-IT" b="1" dirty="0" err="1"/>
              <a:t>when</a:t>
            </a:r>
            <a:r>
              <a:rPr lang="it-IT" b="1" dirty="0"/>
              <a:t> </a:t>
            </a:r>
            <a:r>
              <a:rPr lang="it-IT" b="1" dirty="0" err="1"/>
              <a:t>everything</a:t>
            </a:r>
            <a:r>
              <a:rPr lang="it-IT" b="1" dirty="0"/>
              <a:t> </a:t>
            </a:r>
            <a:r>
              <a:rPr lang="it-IT" b="1" dirty="0" err="1"/>
              <a:t>gets</a:t>
            </a:r>
            <a:r>
              <a:rPr lang="it-IT" b="1" dirty="0"/>
              <a:t> back to </a:t>
            </a:r>
            <a:r>
              <a:rPr lang="it-IT" b="1" dirty="0" err="1"/>
              <a:t>normal</a:t>
            </a:r>
            <a:r>
              <a:rPr lang="it-IT" b="1" dirty="0"/>
              <a:t>, </a:t>
            </a:r>
            <a:r>
              <a:rPr lang="it-IT" b="1" u="sng" dirty="0">
                <a:solidFill>
                  <a:srgbClr val="FF0000"/>
                </a:solidFill>
              </a:rPr>
              <a:t>……………….. </a:t>
            </a:r>
            <a:r>
              <a:rPr lang="it-IT" b="1" dirty="0" err="1"/>
              <a:t>all</a:t>
            </a:r>
            <a:r>
              <a:rPr lang="it-IT" b="1" dirty="0"/>
              <a:t> of </a:t>
            </a:r>
            <a:r>
              <a:rPr lang="it-IT" b="1" dirty="0" err="1"/>
              <a:t>us</a:t>
            </a:r>
            <a:r>
              <a:rPr lang="it-IT" b="1" dirty="0"/>
              <a:t>.  </a:t>
            </a:r>
            <a:r>
              <a:rPr lang="it-IT" b="1" u="sng" dirty="0" err="1">
                <a:solidFill>
                  <a:srgbClr val="FF0000"/>
                </a:solidFill>
              </a:rPr>
              <a:t>It</a:t>
            </a:r>
            <a:r>
              <a:rPr lang="it-IT" b="1" u="sng" dirty="0">
                <a:solidFill>
                  <a:srgbClr val="FF0000"/>
                </a:solidFill>
              </a:rPr>
              <a:t> ………………………… </a:t>
            </a:r>
            <a:r>
              <a:rPr lang="it-IT" b="1" dirty="0"/>
              <a:t>Congress </a:t>
            </a:r>
            <a:r>
              <a:rPr lang="it-IT" b="1" dirty="0" err="1"/>
              <a:t>passing</a:t>
            </a:r>
            <a:r>
              <a:rPr lang="it-IT" b="1" dirty="0"/>
              <a:t> the American Recovery Act — </a:t>
            </a:r>
            <a:r>
              <a:rPr lang="it-IT" b="1" dirty="0" err="1"/>
              <a:t>research</a:t>
            </a:r>
            <a:r>
              <a:rPr lang="it-IT" b="1" dirty="0"/>
              <a:t> plan — recovery plan.  And </a:t>
            </a:r>
            <a:r>
              <a:rPr lang="it-IT" b="1" dirty="0" err="1"/>
              <a:t>also</a:t>
            </a:r>
            <a:r>
              <a:rPr lang="it-IT" b="1" dirty="0"/>
              <a:t> for </a:t>
            </a:r>
            <a:r>
              <a:rPr lang="it-IT" b="1" dirty="0" err="1"/>
              <a:t>us</a:t>
            </a:r>
            <a:r>
              <a:rPr lang="it-IT" b="1" dirty="0"/>
              <a:t> to </a:t>
            </a:r>
            <a:r>
              <a:rPr lang="it-IT" b="1" dirty="0" err="1"/>
              <a:t>remain</a:t>
            </a:r>
            <a:r>
              <a:rPr lang="it-IT" b="1" dirty="0"/>
              <a:t> </a:t>
            </a:r>
            <a:r>
              <a:rPr lang="it-IT" b="1" dirty="0" err="1"/>
              <a:t>vigilant</a:t>
            </a:r>
            <a:r>
              <a:rPr lang="it-IT" b="1" dirty="0"/>
              <a:t>, to </a:t>
            </a:r>
            <a:r>
              <a:rPr lang="it-IT" b="1" u="sng" dirty="0">
                <a:solidFill>
                  <a:srgbClr val="FF0000"/>
                </a:solidFill>
              </a:rPr>
              <a:t>…………………….. </a:t>
            </a:r>
            <a:r>
              <a:rPr lang="it-IT" b="1" dirty="0"/>
              <a:t>one </a:t>
            </a:r>
            <a:r>
              <a:rPr lang="it-IT" b="1" dirty="0" err="1"/>
              <a:t>another</a:t>
            </a:r>
            <a:r>
              <a:rPr lang="it-IT" b="1" dirty="0"/>
              <a:t>. </a:t>
            </a:r>
          </a:p>
          <a:p>
            <a:endParaRPr lang="it-IT" b="1" dirty="0"/>
          </a:p>
          <a:p>
            <a:r>
              <a:rPr lang="it-IT" b="1" dirty="0" err="1"/>
              <a:t>I’ve</a:t>
            </a:r>
            <a:r>
              <a:rPr lang="it-IT" b="1" dirty="0"/>
              <a:t> </a:t>
            </a:r>
            <a:r>
              <a:rPr lang="it-IT" b="1" dirty="0" err="1"/>
              <a:t>said</a:t>
            </a:r>
            <a:r>
              <a:rPr lang="it-IT" b="1" dirty="0"/>
              <a:t> </a:t>
            </a:r>
            <a:r>
              <a:rPr lang="it-IT" b="1" dirty="0" err="1"/>
              <a:t>it</a:t>
            </a:r>
            <a:r>
              <a:rPr lang="it-IT" b="1" dirty="0"/>
              <a:t> </a:t>
            </a:r>
            <a:r>
              <a:rPr lang="it-IT" b="1" dirty="0" err="1"/>
              <a:t>before</a:t>
            </a:r>
            <a:r>
              <a:rPr lang="it-IT" b="1" dirty="0"/>
              <a:t>: </a:t>
            </a:r>
            <a:r>
              <a:rPr lang="it-IT" b="1" u="sng" dirty="0">
                <a:solidFill>
                  <a:srgbClr val="0000CC"/>
                </a:solidFill>
              </a:rPr>
              <a:t>Wash </a:t>
            </a:r>
            <a:r>
              <a:rPr lang="it-IT" b="1" u="sng" dirty="0" err="1">
                <a:solidFill>
                  <a:srgbClr val="0000CC"/>
                </a:solidFill>
              </a:rPr>
              <a:t>your</a:t>
            </a:r>
            <a:r>
              <a:rPr lang="it-IT" b="1" u="sng" dirty="0">
                <a:solidFill>
                  <a:srgbClr val="0000CC"/>
                </a:solidFill>
              </a:rPr>
              <a:t> hands.</a:t>
            </a:r>
            <a:r>
              <a:rPr lang="it-IT" b="1" dirty="0">
                <a:solidFill>
                  <a:srgbClr val="0000CC"/>
                </a:solidFill>
              </a:rPr>
              <a:t>  </a:t>
            </a:r>
            <a:r>
              <a:rPr lang="it-IT" b="1" u="sng" dirty="0">
                <a:solidFill>
                  <a:srgbClr val="0000CC"/>
                </a:solidFill>
              </a:rPr>
              <a:t>Stay </a:t>
            </a:r>
            <a:r>
              <a:rPr lang="it-IT" b="1" u="sng" dirty="0" err="1">
                <a:solidFill>
                  <a:srgbClr val="0000CC"/>
                </a:solidFill>
              </a:rPr>
              <a:t>socially</a:t>
            </a:r>
            <a:r>
              <a:rPr lang="it-IT" b="1" u="sng" dirty="0">
                <a:solidFill>
                  <a:srgbClr val="0000CC"/>
                </a:solidFill>
              </a:rPr>
              <a:t> </a:t>
            </a:r>
            <a:r>
              <a:rPr lang="it-IT" b="1" u="sng" dirty="0" err="1">
                <a:solidFill>
                  <a:srgbClr val="0000CC"/>
                </a:solidFill>
              </a:rPr>
              <a:t>distanced</a:t>
            </a:r>
            <a:r>
              <a:rPr lang="it-IT" b="1" u="sng" dirty="0">
                <a:solidFill>
                  <a:srgbClr val="0000CC"/>
                </a:solidFill>
              </a:rPr>
              <a:t>.</a:t>
            </a:r>
            <a:r>
              <a:rPr lang="it-IT" b="1" dirty="0">
                <a:solidFill>
                  <a:srgbClr val="0000CC"/>
                </a:solidFill>
              </a:rPr>
              <a:t>  </a:t>
            </a:r>
            <a:r>
              <a:rPr lang="it-IT" b="1" u="sng" dirty="0" err="1">
                <a:solidFill>
                  <a:srgbClr val="0000CC"/>
                </a:solidFill>
              </a:rPr>
              <a:t>Wear</a:t>
            </a:r>
            <a:r>
              <a:rPr lang="it-IT" b="1" u="sng" dirty="0">
                <a:solidFill>
                  <a:srgbClr val="0000CC"/>
                </a:solidFill>
              </a:rPr>
              <a:t> a </a:t>
            </a:r>
            <a:r>
              <a:rPr lang="it-IT" b="1" u="sng" dirty="0" err="1">
                <a:solidFill>
                  <a:srgbClr val="0000CC"/>
                </a:solidFill>
              </a:rPr>
              <a:t>mask</a:t>
            </a:r>
            <a:r>
              <a:rPr lang="it-IT" b="1" u="sng" dirty="0">
                <a:solidFill>
                  <a:srgbClr val="0000CC"/>
                </a:solidFill>
              </a:rPr>
              <a:t>.</a:t>
            </a:r>
            <a:r>
              <a:rPr lang="it-IT" b="1" dirty="0">
                <a:solidFill>
                  <a:srgbClr val="0000CC"/>
                </a:solidFill>
              </a:rPr>
              <a:t>  </a:t>
            </a:r>
            <a:r>
              <a:rPr lang="it-IT" b="1" u="sng" dirty="0" err="1">
                <a:solidFill>
                  <a:srgbClr val="0000CC"/>
                </a:solidFill>
              </a:rPr>
              <a:t>Get</a:t>
            </a:r>
            <a:r>
              <a:rPr lang="it-IT" b="1" u="sng" dirty="0">
                <a:solidFill>
                  <a:srgbClr val="0000CC"/>
                </a:solidFill>
              </a:rPr>
              <a:t> the vaccine </a:t>
            </a:r>
            <a:r>
              <a:rPr lang="it-IT" b="1" dirty="0" err="1"/>
              <a:t>when</a:t>
            </a:r>
            <a:r>
              <a:rPr lang="it-IT" b="1" dirty="0"/>
              <a:t> </a:t>
            </a:r>
            <a:r>
              <a:rPr lang="it-IT" b="1" dirty="0" err="1"/>
              <a:t>it’s</a:t>
            </a:r>
            <a:r>
              <a:rPr lang="it-IT" b="1" dirty="0"/>
              <a:t> </a:t>
            </a:r>
            <a:r>
              <a:rPr lang="it-IT" b="1" dirty="0" err="1"/>
              <a:t>your</a:t>
            </a:r>
            <a:r>
              <a:rPr lang="it-IT" b="1" dirty="0"/>
              <a:t> turn.  </a:t>
            </a:r>
            <a:r>
              <a:rPr lang="it-IT" b="1" dirty="0" err="1"/>
              <a:t>When</a:t>
            </a:r>
            <a:r>
              <a:rPr lang="it-IT" b="1" dirty="0"/>
              <a:t> </a:t>
            </a:r>
            <a:r>
              <a:rPr lang="it-IT" b="1" dirty="0" err="1"/>
              <a:t>your</a:t>
            </a:r>
            <a:r>
              <a:rPr lang="it-IT" b="1" dirty="0"/>
              <a:t> friend or </a:t>
            </a:r>
            <a:r>
              <a:rPr lang="it-IT" b="1" dirty="0" err="1"/>
              <a:t>neighbor</a:t>
            </a:r>
            <a:r>
              <a:rPr lang="it-IT" b="1" dirty="0"/>
              <a:t> or </a:t>
            </a:r>
            <a:r>
              <a:rPr lang="it-IT" b="1" dirty="0" err="1"/>
              <a:t>loved</a:t>
            </a:r>
            <a:r>
              <a:rPr lang="it-IT" b="1" dirty="0"/>
              <a:t> one </a:t>
            </a:r>
            <a:r>
              <a:rPr lang="it-IT" b="1" dirty="0" err="1"/>
              <a:t>is</a:t>
            </a:r>
            <a:r>
              <a:rPr lang="it-IT" b="1" dirty="0"/>
              <a:t> </a:t>
            </a:r>
            <a:r>
              <a:rPr lang="it-IT" b="1" dirty="0" err="1"/>
              <a:t>eligible</a:t>
            </a:r>
            <a:r>
              <a:rPr lang="it-IT" b="1" dirty="0"/>
              <a:t>, </a:t>
            </a:r>
            <a:r>
              <a:rPr lang="it-IT" b="1" dirty="0" err="1"/>
              <a:t>encourage</a:t>
            </a:r>
            <a:r>
              <a:rPr lang="it-IT" b="1" dirty="0"/>
              <a:t> </a:t>
            </a:r>
            <a:r>
              <a:rPr lang="it-IT" b="1" dirty="0" err="1"/>
              <a:t>them</a:t>
            </a:r>
            <a:r>
              <a:rPr lang="it-IT" b="1" dirty="0"/>
              <a:t> to </a:t>
            </a:r>
            <a:r>
              <a:rPr lang="it-IT" b="1" u="sng" dirty="0">
                <a:solidFill>
                  <a:srgbClr val="FF0000"/>
                </a:solidFill>
              </a:rPr>
              <a:t>………………………..</a:t>
            </a:r>
            <a:r>
              <a:rPr lang="it-IT" b="1" dirty="0"/>
              <a:t>.</a:t>
            </a:r>
          </a:p>
          <a:p>
            <a:endParaRPr lang="it-IT" b="1" dirty="0"/>
          </a:p>
          <a:p>
            <a:r>
              <a:rPr lang="it-IT" b="1" dirty="0"/>
              <a:t>And </a:t>
            </a:r>
            <a:r>
              <a:rPr lang="it-IT" b="1" dirty="0" err="1"/>
              <a:t>when</a:t>
            </a:r>
            <a:r>
              <a:rPr lang="it-IT" b="1" dirty="0"/>
              <a:t> </a:t>
            </a:r>
            <a:r>
              <a:rPr lang="it-IT" b="1" dirty="0" err="1"/>
              <a:t>all</a:t>
            </a:r>
            <a:r>
              <a:rPr lang="it-IT" b="1" dirty="0"/>
              <a:t> — </a:t>
            </a:r>
            <a:r>
              <a:rPr lang="it-IT" b="1" dirty="0" err="1"/>
              <a:t>above</a:t>
            </a:r>
            <a:r>
              <a:rPr lang="it-IT" b="1" dirty="0"/>
              <a:t> </a:t>
            </a:r>
            <a:r>
              <a:rPr lang="it-IT" b="1" dirty="0" err="1"/>
              <a:t>all</a:t>
            </a:r>
            <a:r>
              <a:rPr lang="it-IT" b="1" dirty="0"/>
              <a:t>, </a:t>
            </a:r>
            <a:r>
              <a:rPr lang="it-IT" b="1" dirty="0" err="1"/>
              <a:t>remember</a:t>
            </a:r>
            <a:r>
              <a:rPr lang="it-IT" b="1" dirty="0"/>
              <a:t>: </a:t>
            </a:r>
            <a:r>
              <a:rPr lang="it-IT" b="1" dirty="0" err="1"/>
              <a:t>We</a:t>
            </a:r>
            <a:r>
              <a:rPr lang="it-IT" b="1" dirty="0"/>
              <a:t> can do </a:t>
            </a:r>
            <a:r>
              <a:rPr lang="it-IT" b="1" dirty="0" err="1"/>
              <a:t>this</a:t>
            </a:r>
            <a:r>
              <a:rPr lang="it-IT" b="1" dirty="0"/>
              <a:t>.  </a:t>
            </a:r>
            <a:r>
              <a:rPr lang="it-IT" b="1" dirty="0" err="1"/>
              <a:t>This</a:t>
            </a:r>
            <a:r>
              <a:rPr lang="it-IT" b="1" dirty="0"/>
              <a:t> </a:t>
            </a:r>
            <a:r>
              <a:rPr lang="it-IT" b="1" dirty="0" err="1"/>
              <a:t>is</a:t>
            </a:r>
            <a:r>
              <a:rPr lang="it-IT" b="1" dirty="0"/>
              <a:t> the United States of America.  </a:t>
            </a:r>
            <a:r>
              <a:rPr lang="it-IT" b="1" dirty="0" err="1"/>
              <a:t>There</a:t>
            </a:r>
            <a:r>
              <a:rPr lang="it-IT" b="1" dirty="0"/>
              <a:t> </a:t>
            </a:r>
            <a:r>
              <a:rPr lang="it-IT" b="1" dirty="0" err="1"/>
              <a:t>is</a:t>
            </a:r>
            <a:r>
              <a:rPr lang="it-IT" b="1" dirty="0"/>
              <a:t> </a:t>
            </a:r>
            <a:r>
              <a:rPr lang="it-IT" b="1" dirty="0" err="1"/>
              <a:t>nothing</a:t>
            </a:r>
            <a:r>
              <a:rPr lang="it-IT" b="1" dirty="0"/>
              <a:t> </a:t>
            </a:r>
            <a:r>
              <a:rPr lang="it-IT" b="1" dirty="0" err="1"/>
              <a:t>we</a:t>
            </a:r>
            <a:r>
              <a:rPr lang="it-IT" b="1" dirty="0"/>
              <a:t> </a:t>
            </a:r>
            <a:r>
              <a:rPr lang="it-IT" b="1" dirty="0" err="1"/>
              <a:t>can’t</a:t>
            </a:r>
            <a:r>
              <a:rPr lang="it-IT" b="1" dirty="0"/>
              <a:t> do </a:t>
            </a:r>
            <a:r>
              <a:rPr lang="it-IT" b="1" dirty="0" err="1"/>
              <a:t>when</a:t>
            </a:r>
            <a:r>
              <a:rPr lang="it-IT" b="1" dirty="0"/>
              <a:t> </a:t>
            </a:r>
            <a:r>
              <a:rPr lang="it-IT" b="1" dirty="0" err="1"/>
              <a:t>we</a:t>
            </a:r>
            <a:r>
              <a:rPr lang="it-IT" b="1" dirty="0"/>
              <a:t> do </a:t>
            </a:r>
            <a:r>
              <a:rPr lang="it-IT" b="1" dirty="0" err="1"/>
              <a:t>it</a:t>
            </a:r>
            <a:r>
              <a:rPr lang="it-IT" b="1" dirty="0"/>
              <a:t> </a:t>
            </a:r>
            <a:r>
              <a:rPr lang="it-IT" b="1" dirty="0" err="1"/>
              <a:t>together</a:t>
            </a:r>
            <a:r>
              <a:rPr lang="it-IT" b="1" dirty="0"/>
              <a:t>.  So </a:t>
            </a:r>
            <a:r>
              <a:rPr lang="it-IT" b="1" u="sng" dirty="0">
                <a:solidFill>
                  <a:srgbClr val="FF0000"/>
                </a:solidFill>
              </a:rPr>
              <a:t>…………………………….</a:t>
            </a:r>
            <a:r>
              <a:rPr lang="it-IT" b="1" dirty="0"/>
              <a:t>, </a:t>
            </a:r>
            <a:r>
              <a:rPr lang="it-IT" b="1" dirty="0" err="1"/>
              <a:t>but</a:t>
            </a:r>
            <a:r>
              <a:rPr lang="it-IT" b="1" dirty="0"/>
              <a:t> </a:t>
            </a:r>
            <a:r>
              <a:rPr lang="it-IT" b="1" dirty="0" err="1"/>
              <a:t>we’re</a:t>
            </a:r>
            <a:r>
              <a:rPr lang="it-IT" b="1" dirty="0"/>
              <a:t> </a:t>
            </a:r>
            <a:r>
              <a:rPr lang="it-IT" b="1" dirty="0" err="1"/>
              <a:t>getting</a:t>
            </a:r>
            <a:r>
              <a:rPr lang="it-IT" b="1" dirty="0"/>
              <a:t> </a:t>
            </a:r>
            <a:r>
              <a:rPr lang="it-IT" b="1" dirty="0" err="1"/>
              <a:t>close</a:t>
            </a:r>
            <a:r>
              <a:rPr lang="it-IT" b="1" dirty="0"/>
              <a:t>.  And </a:t>
            </a:r>
            <a:r>
              <a:rPr lang="it-IT" b="1" dirty="0" err="1"/>
              <a:t>God</a:t>
            </a:r>
            <a:r>
              <a:rPr lang="it-IT" b="1" dirty="0"/>
              <a:t> </a:t>
            </a:r>
            <a:r>
              <a:rPr lang="it-IT" b="1" dirty="0" err="1"/>
              <a:t>willing</a:t>
            </a:r>
            <a:r>
              <a:rPr lang="it-IT" b="1" dirty="0"/>
              <a:t>, </a:t>
            </a:r>
            <a:r>
              <a:rPr lang="it-IT" b="1" dirty="0" err="1"/>
              <a:t>if</a:t>
            </a:r>
            <a:r>
              <a:rPr lang="it-IT" b="1" dirty="0"/>
              <a:t> </a:t>
            </a:r>
            <a:r>
              <a:rPr lang="it-IT" b="1" dirty="0" err="1"/>
              <a:t>we</a:t>
            </a:r>
            <a:r>
              <a:rPr lang="it-IT" b="1" dirty="0"/>
              <a:t> do </a:t>
            </a:r>
            <a:r>
              <a:rPr lang="it-IT" b="1" dirty="0" err="1"/>
              <a:t>all</a:t>
            </a:r>
            <a:r>
              <a:rPr lang="it-IT" b="1" dirty="0"/>
              <a:t> </a:t>
            </a:r>
            <a:r>
              <a:rPr lang="it-IT" b="1" dirty="0" err="1"/>
              <a:t>we</a:t>
            </a:r>
            <a:r>
              <a:rPr lang="it-IT" b="1" dirty="0"/>
              <a:t> know </a:t>
            </a:r>
            <a:r>
              <a:rPr lang="it-IT" b="1" dirty="0" err="1"/>
              <a:t>we</a:t>
            </a:r>
            <a:r>
              <a:rPr lang="it-IT" b="1" dirty="0"/>
              <a:t> </a:t>
            </a:r>
            <a:r>
              <a:rPr lang="it-IT" b="1" dirty="0" err="1"/>
              <a:t>have</a:t>
            </a:r>
            <a:r>
              <a:rPr lang="it-IT" b="1" dirty="0"/>
              <a:t> to do, </a:t>
            </a:r>
            <a:r>
              <a:rPr lang="it-IT" b="1" dirty="0" err="1"/>
              <a:t>we’re</a:t>
            </a:r>
            <a:r>
              <a:rPr lang="it-IT" b="1" dirty="0"/>
              <a:t> </a:t>
            </a:r>
            <a:r>
              <a:rPr lang="it-IT" b="1" dirty="0" err="1"/>
              <a:t>going</a:t>
            </a:r>
            <a:r>
              <a:rPr lang="it-IT" b="1" dirty="0"/>
              <a:t> to beat </a:t>
            </a:r>
            <a:r>
              <a:rPr lang="it-IT" b="1" dirty="0" err="1"/>
              <a:t>this</a:t>
            </a:r>
            <a:r>
              <a:rPr lang="it-IT" b="1" dirty="0"/>
              <a:t>; beat </a:t>
            </a:r>
            <a:r>
              <a:rPr lang="it-IT" b="1" dirty="0" err="1"/>
              <a:t>it</a:t>
            </a:r>
            <a:r>
              <a:rPr lang="it-IT" b="1" dirty="0"/>
              <a:t> </a:t>
            </a:r>
            <a:r>
              <a:rPr lang="it-IT" b="1" u="sng" dirty="0" err="1">
                <a:solidFill>
                  <a:srgbClr val="006600"/>
                </a:solidFill>
              </a:rPr>
              <a:t>sooner</a:t>
            </a:r>
            <a:r>
              <a:rPr lang="it-IT" b="1" u="sng" dirty="0">
                <a:solidFill>
                  <a:srgbClr val="006600"/>
                </a:solidFill>
              </a:rPr>
              <a:t> </a:t>
            </a:r>
            <a:r>
              <a:rPr lang="it-IT" b="1" u="sng" dirty="0" err="1">
                <a:solidFill>
                  <a:srgbClr val="006600"/>
                </a:solidFill>
              </a:rPr>
              <a:t>than</a:t>
            </a:r>
            <a:r>
              <a:rPr lang="it-IT" b="1" u="sng" dirty="0">
                <a:solidFill>
                  <a:srgbClr val="006600"/>
                </a:solidFill>
              </a:rPr>
              <a:t> </a:t>
            </a:r>
            <a:r>
              <a:rPr lang="it-IT" b="1" u="sng" dirty="0" err="1">
                <a:solidFill>
                  <a:srgbClr val="006600"/>
                </a:solidFill>
              </a:rPr>
              <a:t>later</a:t>
            </a:r>
            <a:r>
              <a:rPr lang="it-IT" b="1" dirty="0"/>
              <a:t>. </a:t>
            </a:r>
          </a:p>
          <a:p>
            <a:endParaRPr lang="it-IT" b="1" dirty="0"/>
          </a:p>
          <a:p>
            <a:r>
              <a:rPr lang="it-IT" b="1" dirty="0"/>
              <a:t>And </a:t>
            </a:r>
            <a:r>
              <a:rPr lang="it-IT" b="1" dirty="0" err="1"/>
              <a:t>may</a:t>
            </a:r>
            <a:r>
              <a:rPr lang="it-IT" b="1" dirty="0"/>
              <a:t> </a:t>
            </a:r>
            <a:r>
              <a:rPr lang="it-IT" b="1" dirty="0" err="1"/>
              <a:t>God</a:t>
            </a:r>
            <a:r>
              <a:rPr lang="it-IT" b="1" dirty="0"/>
              <a:t> </a:t>
            </a:r>
            <a:r>
              <a:rPr lang="it-IT" b="1" dirty="0" err="1"/>
              <a:t>bless</a:t>
            </a:r>
            <a:r>
              <a:rPr lang="it-IT" b="1" dirty="0"/>
              <a:t> </a:t>
            </a:r>
            <a:r>
              <a:rPr lang="it-IT" b="1" dirty="0" err="1"/>
              <a:t>you</a:t>
            </a:r>
            <a:r>
              <a:rPr lang="it-IT" b="1" dirty="0"/>
              <a:t> </a:t>
            </a:r>
            <a:r>
              <a:rPr lang="it-IT" b="1" dirty="0" err="1"/>
              <a:t>all</a:t>
            </a:r>
            <a:r>
              <a:rPr lang="it-IT" b="1" dirty="0"/>
              <a:t>, and </a:t>
            </a:r>
            <a:r>
              <a:rPr lang="it-IT" b="1" dirty="0" err="1"/>
              <a:t>may</a:t>
            </a:r>
            <a:r>
              <a:rPr lang="it-IT" b="1" dirty="0"/>
              <a:t> </a:t>
            </a:r>
            <a:r>
              <a:rPr lang="it-IT" b="1" dirty="0" err="1"/>
              <a:t>God</a:t>
            </a:r>
            <a:r>
              <a:rPr lang="it-IT" b="1" dirty="0"/>
              <a:t> </a:t>
            </a:r>
            <a:r>
              <a:rPr lang="it-IT" b="1" dirty="0" err="1"/>
              <a:t>protect</a:t>
            </a:r>
            <a:r>
              <a:rPr lang="it-IT" b="1" dirty="0"/>
              <a:t> </a:t>
            </a:r>
            <a:r>
              <a:rPr lang="it-IT" b="1" dirty="0" err="1"/>
              <a:t>our</a:t>
            </a:r>
            <a:r>
              <a:rPr lang="it-IT" b="1" dirty="0"/>
              <a:t> </a:t>
            </a:r>
            <a:r>
              <a:rPr lang="it-IT" b="1" dirty="0" err="1"/>
              <a:t>troops</a:t>
            </a:r>
            <a:r>
              <a:rPr lang="it-IT" b="1" dirty="0"/>
              <a:t>.  Thank </a:t>
            </a:r>
            <a:r>
              <a:rPr lang="it-IT" b="1" dirty="0" err="1"/>
              <a:t>you</a:t>
            </a:r>
            <a:r>
              <a:rPr lang="it-IT" b="1" dirty="0"/>
              <a:t> for </a:t>
            </a:r>
            <a:r>
              <a:rPr lang="it-IT" b="1" dirty="0" err="1"/>
              <a:t>your</a:t>
            </a:r>
            <a:r>
              <a:rPr lang="it-IT" b="1" dirty="0"/>
              <a:t> time.</a:t>
            </a:r>
          </a:p>
        </p:txBody>
      </p:sp>
      <p:sp>
        <p:nvSpPr>
          <p:cNvPr id="6" name="CasellaDiTesto 5">
            <a:extLst>
              <a:ext uri="{FF2B5EF4-FFF2-40B4-BE49-F238E27FC236}">
                <a16:creationId xmlns:a16="http://schemas.microsoft.com/office/drawing/2014/main" id="{D0F53BDE-F738-42B0-AF59-BDCFF985C5ED}"/>
              </a:ext>
            </a:extLst>
          </p:cNvPr>
          <p:cNvSpPr txBox="1"/>
          <p:nvPr/>
        </p:nvSpPr>
        <p:spPr>
          <a:xfrm>
            <a:off x="1691680" y="35800"/>
            <a:ext cx="6048672" cy="369332"/>
          </a:xfrm>
          <a:prstGeom prst="rect">
            <a:avLst/>
          </a:prstGeom>
          <a:noFill/>
        </p:spPr>
        <p:txBody>
          <a:bodyPr wrap="square" rtlCol="0">
            <a:spAutoFit/>
          </a:bodyPr>
          <a:lstStyle/>
          <a:p>
            <a:r>
              <a:rPr lang="it-IT" b="1" dirty="0">
                <a:solidFill>
                  <a:schemeClr val="bg1"/>
                </a:solidFill>
              </a:rPr>
              <a:t>https://twitter.com/cbsnews/status/1365038516720308228</a:t>
            </a:r>
          </a:p>
        </p:txBody>
      </p:sp>
    </p:spTree>
    <p:extLst>
      <p:ext uri="{BB962C8B-B14F-4D97-AF65-F5344CB8AC3E}">
        <p14:creationId xmlns:p14="http://schemas.microsoft.com/office/powerpoint/2010/main" val="680518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alpha val="73000"/>
          </a:schemeClr>
        </a:solidFill>
        <a:effectLst/>
      </p:bgPr>
    </p:bg>
    <p:spTree>
      <p:nvGrpSpPr>
        <p:cNvPr id="1" name=""/>
        <p:cNvGrpSpPr/>
        <p:nvPr/>
      </p:nvGrpSpPr>
      <p:grpSpPr>
        <a:xfrm>
          <a:off x="0" y="0"/>
          <a:ext cx="0" cy="0"/>
          <a:chOff x="0" y="0"/>
          <a:chExt cx="0" cy="0"/>
        </a:xfrm>
      </p:grpSpPr>
      <p:pic>
        <p:nvPicPr>
          <p:cNvPr id="2" name="Picture 2" descr="Joe Biden&amp;#39;s First Speech as President-Elect">
            <a:extLst>
              <a:ext uri="{FF2B5EF4-FFF2-40B4-BE49-F238E27FC236}">
                <a16:creationId xmlns:a16="http://schemas.microsoft.com/office/drawing/2014/main" id="{BDBF15A1-EEEC-4540-BCE9-69AA572EBC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75" r="576"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6D43510-2BCF-4B73-88EC-B956724D5512}"/>
              </a:ext>
            </a:extLst>
          </p:cNvPr>
          <p:cNvSpPr txBox="1"/>
          <p:nvPr/>
        </p:nvSpPr>
        <p:spPr>
          <a:xfrm>
            <a:off x="71500" y="476672"/>
            <a:ext cx="9001000" cy="5909310"/>
          </a:xfrm>
          <a:prstGeom prst="rect">
            <a:avLst/>
          </a:prstGeom>
          <a:solidFill>
            <a:schemeClr val="accent1">
              <a:lumMod val="40000"/>
              <a:lumOff val="60000"/>
              <a:alpha val="79000"/>
            </a:schemeClr>
          </a:solidFill>
        </p:spPr>
        <p:txBody>
          <a:bodyPr wrap="square">
            <a:spAutoFit/>
          </a:bodyPr>
          <a:lstStyle/>
          <a:p>
            <a:r>
              <a:rPr lang="it-IT" b="1" dirty="0"/>
              <a:t>I </a:t>
            </a:r>
            <a:r>
              <a:rPr lang="it-IT" b="1" dirty="0" err="1"/>
              <a:t>want</a:t>
            </a:r>
            <a:r>
              <a:rPr lang="it-IT" b="1" dirty="0"/>
              <a:t> to </a:t>
            </a:r>
            <a:r>
              <a:rPr lang="it-IT" b="1" dirty="0" err="1"/>
              <a:t>close</a:t>
            </a:r>
            <a:r>
              <a:rPr lang="it-IT" b="1" dirty="0"/>
              <a:t> with </a:t>
            </a:r>
            <a:r>
              <a:rPr lang="it-IT" b="1" dirty="0" err="1"/>
              <a:t>this</a:t>
            </a:r>
            <a:r>
              <a:rPr lang="it-IT" b="1" dirty="0"/>
              <a:t>: The </a:t>
            </a:r>
            <a:r>
              <a:rPr lang="it-IT" b="1" dirty="0" err="1"/>
              <a:t>question</a:t>
            </a:r>
            <a:r>
              <a:rPr lang="it-IT" b="1" dirty="0"/>
              <a:t> I </a:t>
            </a:r>
            <a:r>
              <a:rPr lang="it-IT" b="1" dirty="0" err="1"/>
              <a:t>ask</a:t>
            </a:r>
            <a:r>
              <a:rPr lang="it-IT" b="1" dirty="0"/>
              <a:t>,  </a:t>
            </a:r>
            <a:r>
              <a:rPr lang="it-IT" b="1" u="sng" dirty="0" err="1">
                <a:solidFill>
                  <a:srgbClr val="FF0000"/>
                </a:solidFill>
              </a:rPr>
              <a:t>I’m</a:t>
            </a:r>
            <a:r>
              <a:rPr lang="it-IT" b="1" u="sng" dirty="0">
                <a:solidFill>
                  <a:srgbClr val="FF0000"/>
                </a:solidFill>
              </a:rPr>
              <a:t> </a:t>
            </a:r>
            <a:r>
              <a:rPr lang="it-IT" b="1" u="sng" dirty="0" err="1">
                <a:solidFill>
                  <a:srgbClr val="FF0000"/>
                </a:solidFill>
              </a:rPr>
              <a:t>asked</a:t>
            </a:r>
            <a:r>
              <a:rPr lang="it-IT" b="1" u="sng" dirty="0">
                <a:solidFill>
                  <a:srgbClr val="FF0000"/>
                </a:solidFill>
              </a:rPr>
              <a:t> </a:t>
            </a:r>
            <a:r>
              <a:rPr lang="it-IT" b="1" dirty="0" err="1"/>
              <a:t>most</a:t>
            </a:r>
            <a:r>
              <a:rPr lang="it-IT" b="1" dirty="0"/>
              <a:t> </a:t>
            </a:r>
            <a:r>
              <a:rPr lang="it-IT" b="1" dirty="0" err="1"/>
              <a:t>often</a:t>
            </a:r>
            <a:r>
              <a:rPr lang="it-IT" b="1" dirty="0"/>
              <a:t> </a:t>
            </a:r>
            <a:r>
              <a:rPr lang="it-IT" b="1" dirty="0" err="1"/>
              <a:t>is</a:t>
            </a:r>
            <a:r>
              <a:rPr lang="it-IT" b="1" dirty="0"/>
              <a:t>, “</a:t>
            </a:r>
            <a:r>
              <a:rPr lang="it-IT" b="1" dirty="0" err="1"/>
              <a:t>When</a:t>
            </a:r>
            <a:r>
              <a:rPr lang="it-IT" b="1" dirty="0"/>
              <a:t> </a:t>
            </a:r>
            <a:r>
              <a:rPr lang="it-IT" b="1" dirty="0" err="1"/>
              <a:t>will</a:t>
            </a:r>
            <a:r>
              <a:rPr lang="it-IT" b="1" dirty="0"/>
              <a:t> </a:t>
            </a:r>
            <a:r>
              <a:rPr lang="it-IT" b="1" dirty="0" err="1"/>
              <a:t>things</a:t>
            </a:r>
            <a:r>
              <a:rPr lang="it-IT" b="1" dirty="0"/>
              <a:t> </a:t>
            </a:r>
            <a:r>
              <a:rPr lang="it-IT" b="1" dirty="0" err="1"/>
              <a:t>get</a:t>
            </a:r>
            <a:r>
              <a:rPr lang="it-IT" b="1" dirty="0"/>
              <a:t> back to </a:t>
            </a:r>
            <a:r>
              <a:rPr lang="it-IT" b="1" dirty="0" err="1"/>
              <a:t>normal</a:t>
            </a:r>
            <a:r>
              <a:rPr lang="it-IT" b="1" dirty="0"/>
              <a:t>?”  My </a:t>
            </a:r>
            <a:r>
              <a:rPr lang="it-IT" b="1" dirty="0" err="1"/>
              <a:t>answer</a:t>
            </a:r>
            <a:r>
              <a:rPr lang="it-IT" b="1" dirty="0"/>
              <a:t> </a:t>
            </a:r>
            <a:r>
              <a:rPr lang="it-IT" b="1" dirty="0" err="1"/>
              <a:t>is</a:t>
            </a:r>
            <a:r>
              <a:rPr lang="it-IT" b="1" dirty="0"/>
              <a:t> </a:t>
            </a:r>
            <a:r>
              <a:rPr lang="it-IT" b="1" dirty="0" err="1"/>
              <a:t>always</a:t>
            </a:r>
            <a:r>
              <a:rPr lang="it-IT" b="1" dirty="0"/>
              <a:t> </a:t>
            </a:r>
            <a:r>
              <a:rPr lang="it-IT" b="1" dirty="0" err="1"/>
              <a:t>honest</a:t>
            </a:r>
            <a:r>
              <a:rPr lang="it-IT" b="1" dirty="0"/>
              <a:t> and </a:t>
            </a:r>
            <a:r>
              <a:rPr lang="it-IT" b="1" dirty="0" err="1"/>
              <a:t>straightforward</a:t>
            </a:r>
            <a:r>
              <a:rPr lang="it-IT" b="1" dirty="0"/>
              <a:t>.  I </a:t>
            </a:r>
            <a:r>
              <a:rPr lang="it-IT" b="1" dirty="0" err="1"/>
              <a:t>can’t</a:t>
            </a:r>
            <a:r>
              <a:rPr lang="it-IT" b="1" dirty="0"/>
              <a:t> </a:t>
            </a:r>
            <a:r>
              <a:rPr lang="it-IT" b="1" dirty="0" err="1"/>
              <a:t>give</a:t>
            </a:r>
            <a:r>
              <a:rPr lang="it-IT" b="1" dirty="0"/>
              <a:t> </a:t>
            </a:r>
            <a:r>
              <a:rPr lang="it-IT" b="1" dirty="0" err="1"/>
              <a:t>you</a:t>
            </a:r>
            <a:r>
              <a:rPr lang="it-IT" b="1" dirty="0"/>
              <a:t> a date.  I can </a:t>
            </a:r>
            <a:r>
              <a:rPr lang="it-IT" b="1" dirty="0" err="1"/>
              <a:t>only</a:t>
            </a:r>
            <a:r>
              <a:rPr lang="it-IT" b="1" dirty="0"/>
              <a:t> </a:t>
            </a:r>
            <a:r>
              <a:rPr lang="it-IT" b="1" u="sng" dirty="0"/>
              <a:t>promise</a:t>
            </a:r>
            <a:r>
              <a:rPr lang="it-IT" b="1" dirty="0"/>
              <a:t> </a:t>
            </a:r>
            <a:r>
              <a:rPr lang="it-IT" b="1" dirty="0" err="1"/>
              <a:t>that</a:t>
            </a:r>
            <a:r>
              <a:rPr lang="it-IT" b="1" dirty="0"/>
              <a:t> </a:t>
            </a:r>
            <a:r>
              <a:rPr lang="it-IT" b="1" dirty="0" err="1"/>
              <a:t>we’ll</a:t>
            </a:r>
            <a:r>
              <a:rPr lang="it-IT" b="1" dirty="0"/>
              <a:t> work </a:t>
            </a:r>
            <a:r>
              <a:rPr lang="it-IT" b="1" u="sng" dirty="0" err="1">
                <a:solidFill>
                  <a:srgbClr val="FF0000"/>
                </a:solidFill>
              </a:rPr>
              <a:t>as</a:t>
            </a:r>
            <a:r>
              <a:rPr lang="it-IT" b="1" u="sng" dirty="0">
                <a:solidFill>
                  <a:srgbClr val="FF0000"/>
                </a:solidFill>
              </a:rPr>
              <a:t> hard </a:t>
            </a:r>
            <a:r>
              <a:rPr lang="it-IT" b="1" u="sng" dirty="0" err="1">
                <a:solidFill>
                  <a:srgbClr val="FF0000"/>
                </a:solidFill>
              </a:rPr>
              <a:t>as</a:t>
            </a:r>
            <a:r>
              <a:rPr lang="it-IT" b="1" u="sng" dirty="0">
                <a:solidFill>
                  <a:srgbClr val="FF0000"/>
                </a:solidFill>
              </a:rPr>
              <a:t> </a:t>
            </a:r>
            <a:r>
              <a:rPr lang="it-IT" b="1" u="sng" dirty="0" err="1">
                <a:solidFill>
                  <a:srgbClr val="FF0000"/>
                </a:solidFill>
              </a:rPr>
              <a:t>we</a:t>
            </a:r>
            <a:r>
              <a:rPr lang="it-IT" b="1" u="sng" dirty="0">
                <a:solidFill>
                  <a:srgbClr val="FF0000"/>
                </a:solidFill>
              </a:rPr>
              <a:t> can </a:t>
            </a:r>
            <a:r>
              <a:rPr lang="it-IT" b="1" dirty="0"/>
              <a:t>to make </a:t>
            </a:r>
            <a:r>
              <a:rPr lang="it-IT" b="1" dirty="0" err="1"/>
              <a:t>that</a:t>
            </a:r>
            <a:r>
              <a:rPr lang="it-IT" b="1" dirty="0"/>
              <a:t> day come </a:t>
            </a:r>
            <a:r>
              <a:rPr lang="it-IT" b="1" u="sng" dirty="0" err="1">
                <a:solidFill>
                  <a:srgbClr val="FF0000"/>
                </a:solidFill>
              </a:rPr>
              <a:t>as</a:t>
            </a:r>
            <a:r>
              <a:rPr lang="it-IT" b="1" u="sng" dirty="0">
                <a:solidFill>
                  <a:srgbClr val="FF0000"/>
                </a:solidFill>
              </a:rPr>
              <a:t> </a:t>
            </a:r>
            <a:r>
              <a:rPr lang="it-IT" b="1" u="sng" dirty="0" err="1">
                <a:solidFill>
                  <a:srgbClr val="FF0000"/>
                </a:solidFill>
              </a:rPr>
              <a:t>soon</a:t>
            </a:r>
            <a:r>
              <a:rPr lang="it-IT" b="1" u="sng" dirty="0">
                <a:solidFill>
                  <a:srgbClr val="FF0000"/>
                </a:solidFill>
              </a:rPr>
              <a:t> </a:t>
            </a:r>
            <a:r>
              <a:rPr lang="it-IT" b="1" u="sng" dirty="0" err="1">
                <a:solidFill>
                  <a:srgbClr val="FF0000"/>
                </a:solidFill>
              </a:rPr>
              <a:t>as</a:t>
            </a:r>
            <a:r>
              <a:rPr lang="it-IT" b="1" u="sng" dirty="0">
                <a:solidFill>
                  <a:srgbClr val="FF0000"/>
                </a:solidFill>
              </a:rPr>
              <a:t> </a:t>
            </a:r>
            <a:r>
              <a:rPr lang="it-IT" b="1" u="sng" dirty="0" err="1">
                <a:solidFill>
                  <a:srgbClr val="FF0000"/>
                </a:solidFill>
              </a:rPr>
              <a:t>possible</a:t>
            </a:r>
            <a:r>
              <a:rPr lang="it-IT" b="1" u="sng" dirty="0">
                <a:solidFill>
                  <a:srgbClr val="FF0000"/>
                </a:solidFill>
              </a:rPr>
              <a:t>. </a:t>
            </a:r>
          </a:p>
          <a:p>
            <a:endParaRPr lang="it-IT" b="1" dirty="0"/>
          </a:p>
          <a:p>
            <a:r>
              <a:rPr lang="it-IT" b="1" dirty="0" err="1"/>
              <a:t>While</a:t>
            </a:r>
            <a:r>
              <a:rPr lang="it-IT" b="1" dirty="0"/>
              <a:t> </a:t>
            </a:r>
            <a:r>
              <a:rPr lang="it-IT" b="1" dirty="0" err="1"/>
              <a:t>things</a:t>
            </a:r>
            <a:r>
              <a:rPr lang="it-IT" b="1" dirty="0"/>
              <a:t> are </a:t>
            </a:r>
            <a:r>
              <a:rPr lang="it-IT" b="1" dirty="0" err="1"/>
              <a:t>improving</a:t>
            </a:r>
            <a:r>
              <a:rPr lang="it-IT" b="1" dirty="0"/>
              <a:t>, and </a:t>
            </a:r>
            <a:r>
              <a:rPr lang="it-IT" b="1" dirty="0" err="1"/>
              <a:t>we’re</a:t>
            </a:r>
            <a:r>
              <a:rPr lang="it-IT" b="1" dirty="0"/>
              <a:t> </a:t>
            </a:r>
            <a:r>
              <a:rPr lang="it-IT" b="1" dirty="0" err="1"/>
              <a:t>going</a:t>
            </a:r>
            <a:r>
              <a:rPr lang="it-IT" b="1" dirty="0"/>
              <a:t> from a </a:t>
            </a:r>
            <a:r>
              <a:rPr lang="it-IT" b="1" dirty="0" err="1"/>
              <a:t>mess</a:t>
            </a:r>
            <a:r>
              <a:rPr lang="it-IT" b="1" dirty="0"/>
              <a:t> </a:t>
            </a:r>
            <a:r>
              <a:rPr lang="it-IT" b="1" dirty="0" err="1"/>
              <a:t>we</a:t>
            </a:r>
            <a:r>
              <a:rPr lang="it-IT" b="1" dirty="0"/>
              <a:t> </a:t>
            </a:r>
            <a:r>
              <a:rPr lang="it-IT" b="1" dirty="0" err="1"/>
              <a:t>inherited</a:t>
            </a:r>
            <a:r>
              <a:rPr lang="it-IT" b="1" dirty="0"/>
              <a:t> to </a:t>
            </a:r>
            <a:r>
              <a:rPr lang="it-IT" b="1" dirty="0" err="1"/>
              <a:t>moving</a:t>
            </a:r>
            <a:r>
              <a:rPr lang="it-IT" b="1" dirty="0"/>
              <a:t> in the </a:t>
            </a:r>
            <a:r>
              <a:rPr lang="it-IT" b="1" dirty="0" err="1"/>
              <a:t>right</a:t>
            </a:r>
            <a:r>
              <a:rPr lang="it-IT" b="1" dirty="0"/>
              <a:t> </a:t>
            </a:r>
            <a:r>
              <a:rPr lang="it-IT" b="1" dirty="0" err="1"/>
              <a:t>direction</a:t>
            </a:r>
            <a:r>
              <a:rPr lang="it-IT" b="1" dirty="0"/>
              <a:t>, </a:t>
            </a:r>
            <a:r>
              <a:rPr lang="it-IT" b="1" dirty="0" err="1"/>
              <a:t>at</a:t>
            </a:r>
            <a:r>
              <a:rPr lang="it-IT" b="1" dirty="0"/>
              <a:t> </a:t>
            </a:r>
            <a:r>
              <a:rPr lang="it-IT" b="1" dirty="0" err="1"/>
              <a:t>significant</a:t>
            </a:r>
            <a:r>
              <a:rPr lang="it-IT" b="1" dirty="0"/>
              <a:t> speed, </a:t>
            </a:r>
            <a:r>
              <a:rPr lang="it-IT" b="1" dirty="0" err="1"/>
              <a:t>this</a:t>
            </a:r>
            <a:r>
              <a:rPr lang="it-IT" b="1" dirty="0"/>
              <a:t> </a:t>
            </a:r>
            <a:r>
              <a:rPr lang="it-IT" b="1" dirty="0" err="1"/>
              <a:t>is</a:t>
            </a:r>
            <a:r>
              <a:rPr lang="it-IT" b="1" dirty="0"/>
              <a:t> </a:t>
            </a:r>
            <a:r>
              <a:rPr lang="it-IT" b="1" dirty="0" err="1"/>
              <a:t>not</a:t>
            </a:r>
            <a:r>
              <a:rPr lang="it-IT" b="1" dirty="0"/>
              <a:t> </a:t>
            </a:r>
            <a:r>
              <a:rPr lang="it-IT" b="1" u="sng" dirty="0">
                <a:solidFill>
                  <a:srgbClr val="FF0000"/>
                </a:solidFill>
              </a:rPr>
              <a:t>a </a:t>
            </a:r>
            <a:r>
              <a:rPr lang="it-IT" b="1" u="sng" dirty="0" err="1">
                <a:solidFill>
                  <a:srgbClr val="FF0000"/>
                </a:solidFill>
              </a:rPr>
              <a:t>victory</a:t>
            </a:r>
            <a:r>
              <a:rPr lang="it-IT" b="1" u="sng" dirty="0">
                <a:solidFill>
                  <a:srgbClr val="FF0000"/>
                </a:solidFill>
              </a:rPr>
              <a:t> </a:t>
            </a:r>
            <a:r>
              <a:rPr lang="it-IT" b="1" u="sng" dirty="0" err="1">
                <a:solidFill>
                  <a:srgbClr val="FF0000"/>
                </a:solidFill>
              </a:rPr>
              <a:t>lap</a:t>
            </a:r>
            <a:r>
              <a:rPr lang="it-IT" b="1" dirty="0"/>
              <a:t>.  </a:t>
            </a:r>
            <a:r>
              <a:rPr lang="it-IT" b="1" dirty="0" err="1"/>
              <a:t>This</a:t>
            </a:r>
            <a:r>
              <a:rPr lang="it-IT" b="1" dirty="0"/>
              <a:t> — </a:t>
            </a:r>
            <a:r>
              <a:rPr lang="it-IT" b="1" dirty="0" err="1"/>
              <a:t>everything</a:t>
            </a:r>
            <a:r>
              <a:rPr lang="it-IT" b="1" dirty="0"/>
              <a:t> </a:t>
            </a:r>
            <a:r>
              <a:rPr lang="it-IT" b="1" dirty="0" err="1"/>
              <a:t>is</a:t>
            </a:r>
            <a:r>
              <a:rPr lang="it-IT" b="1" dirty="0"/>
              <a:t> </a:t>
            </a:r>
            <a:r>
              <a:rPr lang="it-IT" b="1" dirty="0" err="1"/>
              <a:t>not</a:t>
            </a:r>
            <a:r>
              <a:rPr lang="it-IT" b="1" dirty="0"/>
              <a:t> </a:t>
            </a:r>
            <a:r>
              <a:rPr lang="it-IT" b="1" dirty="0" err="1"/>
              <a:t>fixed</a:t>
            </a:r>
            <a:r>
              <a:rPr lang="it-IT" b="1" dirty="0"/>
              <a:t>.  </a:t>
            </a:r>
            <a:r>
              <a:rPr lang="it-IT" b="1" dirty="0" err="1"/>
              <a:t>We</a:t>
            </a:r>
            <a:r>
              <a:rPr lang="it-IT" b="1" dirty="0"/>
              <a:t> </a:t>
            </a:r>
            <a:r>
              <a:rPr lang="it-IT" b="1" dirty="0" err="1"/>
              <a:t>have</a:t>
            </a:r>
            <a:r>
              <a:rPr lang="it-IT" b="1" dirty="0"/>
              <a:t> a long way to go.  And </a:t>
            </a:r>
            <a:r>
              <a:rPr lang="it-IT" b="1" dirty="0" err="1"/>
              <a:t>that</a:t>
            </a:r>
            <a:r>
              <a:rPr lang="it-IT" b="1" dirty="0"/>
              <a:t> day, </a:t>
            </a:r>
            <a:r>
              <a:rPr lang="it-IT" b="1" dirty="0" err="1"/>
              <a:t>when</a:t>
            </a:r>
            <a:r>
              <a:rPr lang="it-IT" b="1" dirty="0"/>
              <a:t> </a:t>
            </a:r>
            <a:r>
              <a:rPr lang="it-IT" b="1" dirty="0" err="1"/>
              <a:t>everything</a:t>
            </a:r>
            <a:r>
              <a:rPr lang="it-IT" b="1" dirty="0"/>
              <a:t> </a:t>
            </a:r>
            <a:r>
              <a:rPr lang="it-IT" b="1" dirty="0" err="1"/>
              <a:t>gets</a:t>
            </a:r>
            <a:r>
              <a:rPr lang="it-IT" b="1" dirty="0"/>
              <a:t> back to </a:t>
            </a:r>
            <a:r>
              <a:rPr lang="it-IT" b="1" dirty="0" err="1"/>
              <a:t>normal</a:t>
            </a:r>
            <a:r>
              <a:rPr lang="it-IT" b="1" dirty="0"/>
              <a:t>, </a:t>
            </a:r>
            <a:r>
              <a:rPr lang="it-IT" b="1" u="sng" dirty="0" err="1">
                <a:solidFill>
                  <a:srgbClr val="FF0000"/>
                </a:solidFill>
              </a:rPr>
              <a:t>depends</a:t>
            </a:r>
            <a:r>
              <a:rPr lang="it-IT" b="1" u="sng" dirty="0">
                <a:solidFill>
                  <a:srgbClr val="FF0000"/>
                </a:solidFill>
              </a:rPr>
              <a:t> on</a:t>
            </a:r>
            <a:r>
              <a:rPr lang="it-IT" b="1" dirty="0"/>
              <a:t> </a:t>
            </a:r>
            <a:r>
              <a:rPr lang="it-IT" b="1" dirty="0" err="1"/>
              <a:t>all</a:t>
            </a:r>
            <a:r>
              <a:rPr lang="it-IT" b="1" dirty="0"/>
              <a:t> of </a:t>
            </a:r>
            <a:r>
              <a:rPr lang="it-IT" b="1" dirty="0" err="1"/>
              <a:t>us</a:t>
            </a:r>
            <a:r>
              <a:rPr lang="it-IT" b="1" dirty="0"/>
              <a:t>.  </a:t>
            </a:r>
            <a:r>
              <a:rPr lang="it-IT" b="1" u="sng" dirty="0" err="1">
                <a:solidFill>
                  <a:srgbClr val="FF0000"/>
                </a:solidFill>
              </a:rPr>
              <a:t>It</a:t>
            </a:r>
            <a:r>
              <a:rPr lang="it-IT" b="1" u="sng" dirty="0">
                <a:solidFill>
                  <a:srgbClr val="FF0000"/>
                </a:solidFill>
              </a:rPr>
              <a:t> </a:t>
            </a:r>
            <a:r>
              <a:rPr lang="it-IT" b="1" u="sng" dirty="0" err="1">
                <a:solidFill>
                  <a:srgbClr val="FF0000"/>
                </a:solidFill>
              </a:rPr>
              <a:t>depends</a:t>
            </a:r>
            <a:r>
              <a:rPr lang="it-IT" b="1" u="sng" dirty="0">
                <a:solidFill>
                  <a:srgbClr val="FF0000"/>
                </a:solidFill>
              </a:rPr>
              <a:t> on </a:t>
            </a:r>
            <a:r>
              <a:rPr lang="it-IT" b="1" dirty="0"/>
              <a:t>Congress </a:t>
            </a:r>
            <a:r>
              <a:rPr lang="it-IT" b="1" dirty="0" err="1"/>
              <a:t>passing</a:t>
            </a:r>
            <a:r>
              <a:rPr lang="it-IT" b="1" dirty="0"/>
              <a:t> the American Recovery Act — </a:t>
            </a:r>
            <a:r>
              <a:rPr lang="it-IT" b="1" dirty="0" err="1"/>
              <a:t>research</a:t>
            </a:r>
            <a:r>
              <a:rPr lang="it-IT" b="1" dirty="0"/>
              <a:t> plan — recovery plan.  And </a:t>
            </a:r>
            <a:r>
              <a:rPr lang="it-IT" b="1" dirty="0" err="1"/>
              <a:t>also</a:t>
            </a:r>
            <a:r>
              <a:rPr lang="it-IT" b="1" dirty="0"/>
              <a:t> for </a:t>
            </a:r>
            <a:r>
              <a:rPr lang="it-IT" b="1" dirty="0" err="1"/>
              <a:t>us</a:t>
            </a:r>
            <a:r>
              <a:rPr lang="it-IT" b="1" dirty="0"/>
              <a:t> to </a:t>
            </a:r>
            <a:r>
              <a:rPr lang="it-IT" b="1" dirty="0" err="1"/>
              <a:t>remain</a:t>
            </a:r>
            <a:r>
              <a:rPr lang="it-IT" b="1" dirty="0"/>
              <a:t> </a:t>
            </a:r>
            <a:r>
              <a:rPr lang="it-IT" b="1" dirty="0" err="1"/>
              <a:t>vigilant</a:t>
            </a:r>
            <a:r>
              <a:rPr lang="it-IT" b="1" dirty="0"/>
              <a:t>, to </a:t>
            </a:r>
            <a:r>
              <a:rPr lang="it-IT" b="1" u="sng" dirty="0">
                <a:solidFill>
                  <a:srgbClr val="FF0000"/>
                </a:solidFill>
              </a:rPr>
              <a:t>look out for </a:t>
            </a:r>
            <a:r>
              <a:rPr lang="it-IT" b="1" dirty="0"/>
              <a:t>one </a:t>
            </a:r>
            <a:r>
              <a:rPr lang="it-IT" b="1" dirty="0" err="1"/>
              <a:t>another</a:t>
            </a:r>
            <a:r>
              <a:rPr lang="it-IT" b="1" dirty="0"/>
              <a:t>. </a:t>
            </a:r>
          </a:p>
          <a:p>
            <a:endParaRPr lang="it-IT" b="1" dirty="0"/>
          </a:p>
          <a:p>
            <a:r>
              <a:rPr lang="it-IT" b="1" dirty="0" err="1"/>
              <a:t>I’ve</a:t>
            </a:r>
            <a:r>
              <a:rPr lang="it-IT" b="1" dirty="0"/>
              <a:t> </a:t>
            </a:r>
            <a:r>
              <a:rPr lang="it-IT" b="1" dirty="0" err="1"/>
              <a:t>said</a:t>
            </a:r>
            <a:r>
              <a:rPr lang="it-IT" b="1" dirty="0"/>
              <a:t> </a:t>
            </a:r>
            <a:r>
              <a:rPr lang="it-IT" b="1" dirty="0" err="1"/>
              <a:t>it</a:t>
            </a:r>
            <a:r>
              <a:rPr lang="it-IT" b="1" dirty="0"/>
              <a:t> </a:t>
            </a:r>
            <a:r>
              <a:rPr lang="it-IT" b="1" dirty="0" err="1"/>
              <a:t>before</a:t>
            </a:r>
            <a:r>
              <a:rPr lang="it-IT" b="1" dirty="0"/>
              <a:t>: </a:t>
            </a:r>
            <a:r>
              <a:rPr lang="it-IT" b="1" u="sng" dirty="0">
                <a:solidFill>
                  <a:srgbClr val="0000CC"/>
                </a:solidFill>
              </a:rPr>
              <a:t>Wash </a:t>
            </a:r>
            <a:r>
              <a:rPr lang="it-IT" b="1" u="sng" dirty="0" err="1">
                <a:solidFill>
                  <a:srgbClr val="0000CC"/>
                </a:solidFill>
              </a:rPr>
              <a:t>your</a:t>
            </a:r>
            <a:r>
              <a:rPr lang="it-IT" b="1" u="sng" dirty="0">
                <a:solidFill>
                  <a:srgbClr val="0000CC"/>
                </a:solidFill>
              </a:rPr>
              <a:t> hands.</a:t>
            </a:r>
            <a:r>
              <a:rPr lang="it-IT" b="1" dirty="0">
                <a:solidFill>
                  <a:srgbClr val="0000CC"/>
                </a:solidFill>
              </a:rPr>
              <a:t>  </a:t>
            </a:r>
            <a:r>
              <a:rPr lang="it-IT" b="1" u="sng" dirty="0">
                <a:solidFill>
                  <a:srgbClr val="0000CC"/>
                </a:solidFill>
              </a:rPr>
              <a:t>Stay </a:t>
            </a:r>
            <a:r>
              <a:rPr lang="it-IT" b="1" u="sng" dirty="0" err="1">
                <a:solidFill>
                  <a:srgbClr val="0000CC"/>
                </a:solidFill>
              </a:rPr>
              <a:t>socially</a:t>
            </a:r>
            <a:r>
              <a:rPr lang="it-IT" b="1" u="sng" dirty="0">
                <a:solidFill>
                  <a:srgbClr val="0000CC"/>
                </a:solidFill>
              </a:rPr>
              <a:t> </a:t>
            </a:r>
            <a:r>
              <a:rPr lang="it-IT" b="1" u="sng" dirty="0" err="1">
                <a:solidFill>
                  <a:srgbClr val="0000CC"/>
                </a:solidFill>
              </a:rPr>
              <a:t>distanced</a:t>
            </a:r>
            <a:r>
              <a:rPr lang="it-IT" b="1" u="sng" dirty="0">
                <a:solidFill>
                  <a:srgbClr val="0000CC"/>
                </a:solidFill>
              </a:rPr>
              <a:t>.</a:t>
            </a:r>
            <a:r>
              <a:rPr lang="it-IT" b="1" dirty="0">
                <a:solidFill>
                  <a:srgbClr val="0000CC"/>
                </a:solidFill>
              </a:rPr>
              <a:t>  </a:t>
            </a:r>
            <a:r>
              <a:rPr lang="it-IT" b="1" u="sng" dirty="0" err="1">
                <a:solidFill>
                  <a:srgbClr val="0000CC"/>
                </a:solidFill>
              </a:rPr>
              <a:t>Wear</a:t>
            </a:r>
            <a:r>
              <a:rPr lang="it-IT" b="1" u="sng" dirty="0">
                <a:solidFill>
                  <a:srgbClr val="0000CC"/>
                </a:solidFill>
              </a:rPr>
              <a:t> a </a:t>
            </a:r>
            <a:r>
              <a:rPr lang="it-IT" b="1" u="sng" dirty="0" err="1">
                <a:solidFill>
                  <a:srgbClr val="0000CC"/>
                </a:solidFill>
              </a:rPr>
              <a:t>mask</a:t>
            </a:r>
            <a:r>
              <a:rPr lang="it-IT" b="1" u="sng" dirty="0">
                <a:solidFill>
                  <a:srgbClr val="0000CC"/>
                </a:solidFill>
              </a:rPr>
              <a:t>.</a:t>
            </a:r>
            <a:r>
              <a:rPr lang="it-IT" b="1" dirty="0">
                <a:solidFill>
                  <a:srgbClr val="0000CC"/>
                </a:solidFill>
              </a:rPr>
              <a:t>  </a:t>
            </a:r>
            <a:r>
              <a:rPr lang="it-IT" b="1" u="sng" dirty="0" err="1">
                <a:solidFill>
                  <a:srgbClr val="0000CC"/>
                </a:solidFill>
              </a:rPr>
              <a:t>Get</a:t>
            </a:r>
            <a:r>
              <a:rPr lang="it-IT" b="1" u="sng" dirty="0">
                <a:solidFill>
                  <a:srgbClr val="0000CC"/>
                </a:solidFill>
              </a:rPr>
              <a:t> the vaccine </a:t>
            </a:r>
            <a:r>
              <a:rPr lang="it-IT" b="1" dirty="0" err="1"/>
              <a:t>when</a:t>
            </a:r>
            <a:r>
              <a:rPr lang="it-IT" b="1" dirty="0"/>
              <a:t> </a:t>
            </a:r>
            <a:r>
              <a:rPr lang="it-IT" b="1" dirty="0" err="1"/>
              <a:t>it’s</a:t>
            </a:r>
            <a:r>
              <a:rPr lang="it-IT" b="1" dirty="0"/>
              <a:t> </a:t>
            </a:r>
            <a:r>
              <a:rPr lang="it-IT" b="1" dirty="0" err="1"/>
              <a:t>your</a:t>
            </a:r>
            <a:r>
              <a:rPr lang="it-IT" b="1" dirty="0"/>
              <a:t> turn.  </a:t>
            </a:r>
            <a:r>
              <a:rPr lang="it-IT" b="1" dirty="0" err="1"/>
              <a:t>When</a:t>
            </a:r>
            <a:r>
              <a:rPr lang="it-IT" b="1" dirty="0"/>
              <a:t> </a:t>
            </a:r>
            <a:r>
              <a:rPr lang="it-IT" b="1" dirty="0" err="1"/>
              <a:t>your</a:t>
            </a:r>
            <a:r>
              <a:rPr lang="it-IT" b="1" dirty="0"/>
              <a:t> friend or </a:t>
            </a:r>
            <a:r>
              <a:rPr lang="it-IT" b="1" dirty="0" err="1"/>
              <a:t>neighbor</a:t>
            </a:r>
            <a:r>
              <a:rPr lang="it-IT" b="1" dirty="0"/>
              <a:t> or </a:t>
            </a:r>
            <a:r>
              <a:rPr lang="it-IT" b="1" dirty="0" err="1"/>
              <a:t>loved</a:t>
            </a:r>
            <a:r>
              <a:rPr lang="it-IT" b="1" dirty="0"/>
              <a:t> one </a:t>
            </a:r>
            <a:r>
              <a:rPr lang="it-IT" b="1" dirty="0" err="1"/>
              <a:t>is</a:t>
            </a:r>
            <a:r>
              <a:rPr lang="it-IT" b="1" dirty="0"/>
              <a:t> </a:t>
            </a:r>
            <a:r>
              <a:rPr lang="it-IT" b="1" dirty="0" err="1"/>
              <a:t>eligible</a:t>
            </a:r>
            <a:r>
              <a:rPr lang="it-IT" b="1" dirty="0"/>
              <a:t>, </a:t>
            </a:r>
            <a:r>
              <a:rPr lang="it-IT" b="1" dirty="0" err="1"/>
              <a:t>encourage</a:t>
            </a:r>
            <a:r>
              <a:rPr lang="it-IT" b="1" dirty="0"/>
              <a:t> </a:t>
            </a:r>
            <a:r>
              <a:rPr lang="it-IT" b="1" dirty="0" err="1"/>
              <a:t>them</a:t>
            </a:r>
            <a:r>
              <a:rPr lang="it-IT" b="1" dirty="0"/>
              <a:t> to </a:t>
            </a:r>
            <a:r>
              <a:rPr lang="it-IT" b="1" u="sng" dirty="0" err="1">
                <a:solidFill>
                  <a:srgbClr val="FF0000"/>
                </a:solidFill>
              </a:rPr>
              <a:t>get</a:t>
            </a:r>
            <a:r>
              <a:rPr lang="it-IT" b="1" u="sng" dirty="0">
                <a:solidFill>
                  <a:srgbClr val="FF0000"/>
                </a:solidFill>
              </a:rPr>
              <a:t> </a:t>
            </a:r>
            <a:r>
              <a:rPr lang="it-IT" b="1" u="sng" dirty="0" err="1">
                <a:solidFill>
                  <a:srgbClr val="FF0000"/>
                </a:solidFill>
              </a:rPr>
              <a:t>vaccinated</a:t>
            </a:r>
            <a:r>
              <a:rPr lang="it-IT" b="1" dirty="0"/>
              <a:t>.</a:t>
            </a:r>
          </a:p>
          <a:p>
            <a:endParaRPr lang="it-IT" b="1" dirty="0"/>
          </a:p>
          <a:p>
            <a:r>
              <a:rPr lang="it-IT" b="1" dirty="0"/>
              <a:t>And </a:t>
            </a:r>
            <a:r>
              <a:rPr lang="it-IT" b="1" dirty="0" err="1"/>
              <a:t>when</a:t>
            </a:r>
            <a:r>
              <a:rPr lang="it-IT" b="1" dirty="0"/>
              <a:t> </a:t>
            </a:r>
            <a:r>
              <a:rPr lang="it-IT" b="1" dirty="0" err="1"/>
              <a:t>all</a:t>
            </a:r>
            <a:r>
              <a:rPr lang="it-IT" b="1" dirty="0"/>
              <a:t> — </a:t>
            </a:r>
            <a:r>
              <a:rPr lang="it-IT" b="1" dirty="0" err="1"/>
              <a:t>above</a:t>
            </a:r>
            <a:r>
              <a:rPr lang="it-IT" b="1" dirty="0"/>
              <a:t> </a:t>
            </a:r>
            <a:r>
              <a:rPr lang="it-IT" b="1" dirty="0" err="1"/>
              <a:t>all</a:t>
            </a:r>
            <a:r>
              <a:rPr lang="it-IT" b="1" dirty="0"/>
              <a:t>, </a:t>
            </a:r>
            <a:r>
              <a:rPr lang="it-IT" b="1" dirty="0" err="1"/>
              <a:t>remember</a:t>
            </a:r>
            <a:r>
              <a:rPr lang="it-IT" b="1" dirty="0"/>
              <a:t>: </a:t>
            </a:r>
            <a:r>
              <a:rPr lang="it-IT" b="1" dirty="0" err="1"/>
              <a:t>We</a:t>
            </a:r>
            <a:r>
              <a:rPr lang="it-IT" b="1" dirty="0"/>
              <a:t> can do </a:t>
            </a:r>
            <a:r>
              <a:rPr lang="it-IT" b="1" dirty="0" err="1"/>
              <a:t>this</a:t>
            </a:r>
            <a:r>
              <a:rPr lang="it-IT" b="1" dirty="0"/>
              <a:t>.  </a:t>
            </a:r>
            <a:r>
              <a:rPr lang="it-IT" b="1" dirty="0" err="1"/>
              <a:t>This</a:t>
            </a:r>
            <a:r>
              <a:rPr lang="it-IT" b="1" dirty="0"/>
              <a:t> </a:t>
            </a:r>
            <a:r>
              <a:rPr lang="it-IT" b="1" dirty="0" err="1"/>
              <a:t>is</a:t>
            </a:r>
            <a:r>
              <a:rPr lang="it-IT" b="1" dirty="0"/>
              <a:t> the United States of America.  </a:t>
            </a:r>
            <a:r>
              <a:rPr lang="it-IT" b="1" dirty="0" err="1"/>
              <a:t>There</a:t>
            </a:r>
            <a:r>
              <a:rPr lang="it-IT" b="1" dirty="0"/>
              <a:t> </a:t>
            </a:r>
            <a:r>
              <a:rPr lang="it-IT" b="1" dirty="0" err="1"/>
              <a:t>is</a:t>
            </a:r>
            <a:r>
              <a:rPr lang="it-IT" b="1" dirty="0"/>
              <a:t> </a:t>
            </a:r>
            <a:r>
              <a:rPr lang="it-IT" b="1" dirty="0" err="1"/>
              <a:t>nothing</a:t>
            </a:r>
            <a:r>
              <a:rPr lang="it-IT" b="1" dirty="0"/>
              <a:t> </a:t>
            </a:r>
            <a:r>
              <a:rPr lang="it-IT" b="1" dirty="0" err="1"/>
              <a:t>we</a:t>
            </a:r>
            <a:r>
              <a:rPr lang="it-IT" b="1" dirty="0"/>
              <a:t> </a:t>
            </a:r>
            <a:r>
              <a:rPr lang="it-IT" b="1" dirty="0" err="1"/>
              <a:t>can’t</a:t>
            </a:r>
            <a:r>
              <a:rPr lang="it-IT" b="1" dirty="0"/>
              <a:t> do </a:t>
            </a:r>
            <a:r>
              <a:rPr lang="it-IT" b="1" dirty="0" err="1"/>
              <a:t>when</a:t>
            </a:r>
            <a:r>
              <a:rPr lang="it-IT" b="1" dirty="0"/>
              <a:t> </a:t>
            </a:r>
            <a:r>
              <a:rPr lang="it-IT" b="1" dirty="0" err="1"/>
              <a:t>we</a:t>
            </a:r>
            <a:r>
              <a:rPr lang="it-IT" b="1" dirty="0"/>
              <a:t> do </a:t>
            </a:r>
            <a:r>
              <a:rPr lang="it-IT" b="1" dirty="0" err="1"/>
              <a:t>it</a:t>
            </a:r>
            <a:r>
              <a:rPr lang="it-IT" b="1" dirty="0"/>
              <a:t> </a:t>
            </a:r>
            <a:r>
              <a:rPr lang="it-IT" b="1" dirty="0" err="1"/>
              <a:t>together</a:t>
            </a:r>
            <a:r>
              <a:rPr lang="it-IT" b="1" dirty="0"/>
              <a:t>.  So </a:t>
            </a:r>
            <a:r>
              <a:rPr lang="it-IT" b="1" u="sng" dirty="0" err="1">
                <a:solidFill>
                  <a:srgbClr val="FF0000"/>
                </a:solidFill>
              </a:rPr>
              <a:t>it’s</a:t>
            </a:r>
            <a:r>
              <a:rPr lang="it-IT" b="1" u="sng" dirty="0">
                <a:solidFill>
                  <a:srgbClr val="FF0000"/>
                </a:solidFill>
              </a:rPr>
              <a:t> </a:t>
            </a:r>
            <a:r>
              <a:rPr lang="it-IT" b="1" u="sng" dirty="0" err="1">
                <a:solidFill>
                  <a:srgbClr val="FF0000"/>
                </a:solidFill>
              </a:rPr>
              <a:t>not</a:t>
            </a:r>
            <a:r>
              <a:rPr lang="it-IT" b="1" u="sng" dirty="0">
                <a:solidFill>
                  <a:srgbClr val="FF0000"/>
                </a:solidFill>
              </a:rPr>
              <a:t> over </a:t>
            </a:r>
            <a:r>
              <a:rPr lang="it-IT" b="1" u="sng" dirty="0" err="1">
                <a:solidFill>
                  <a:srgbClr val="FF0000"/>
                </a:solidFill>
              </a:rPr>
              <a:t>yet</a:t>
            </a:r>
            <a:r>
              <a:rPr lang="it-IT" b="1" dirty="0"/>
              <a:t>, </a:t>
            </a:r>
            <a:r>
              <a:rPr lang="it-IT" b="1" dirty="0" err="1"/>
              <a:t>but</a:t>
            </a:r>
            <a:r>
              <a:rPr lang="it-IT" b="1" dirty="0"/>
              <a:t> </a:t>
            </a:r>
            <a:r>
              <a:rPr lang="it-IT" b="1" dirty="0" err="1"/>
              <a:t>we’re</a:t>
            </a:r>
            <a:r>
              <a:rPr lang="it-IT" b="1" dirty="0"/>
              <a:t> </a:t>
            </a:r>
            <a:r>
              <a:rPr lang="it-IT" b="1" dirty="0" err="1"/>
              <a:t>getting</a:t>
            </a:r>
            <a:r>
              <a:rPr lang="it-IT" b="1" dirty="0"/>
              <a:t> </a:t>
            </a:r>
            <a:r>
              <a:rPr lang="it-IT" b="1" dirty="0" err="1"/>
              <a:t>close</a:t>
            </a:r>
            <a:r>
              <a:rPr lang="it-IT" b="1" dirty="0"/>
              <a:t>.  And </a:t>
            </a:r>
            <a:r>
              <a:rPr lang="it-IT" b="1" dirty="0" err="1"/>
              <a:t>God</a:t>
            </a:r>
            <a:r>
              <a:rPr lang="it-IT" b="1" dirty="0"/>
              <a:t> </a:t>
            </a:r>
            <a:r>
              <a:rPr lang="it-IT" b="1" dirty="0" err="1"/>
              <a:t>willing</a:t>
            </a:r>
            <a:r>
              <a:rPr lang="it-IT" b="1" dirty="0"/>
              <a:t>, </a:t>
            </a:r>
            <a:r>
              <a:rPr lang="it-IT" b="1" dirty="0" err="1"/>
              <a:t>if</a:t>
            </a:r>
            <a:r>
              <a:rPr lang="it-IT" b="1" dirty="0"/>
              <a:t> </a:t>
            </a:r>
            <a:r>
              <a:rPr lang="it-IT" b="1" dirty="0" err="1"/>
              <a:t>we</a:t>
            </a:r>
            <a:r>
              <a:rPr lang="it-IT" b="1" dirty="0"/>
              <a:t> do </a:t>
            </a:r>
            <a:r>
              <a:rPr lang="it-IT" b="1" dirty="0" err="1"/>
              <a:t>all</a:t>
            </a:r>
            <a:r>
              <a:rPr lang="it-IT" b="1" dirty="0"/>
              <a:t> </a:t>
            </a:r>
            <a:r>
              <a:rPr lang="it-IT" b="1" dirty="0" err="1"/>
              <a:t>we</a:t>
            </a:r>
            <a:r>
              <a:rPr lang="it-IT" b="1" dirty="0"/>
              <a:t> know </a:t>
            </a:r>
            <a:r>
              <a:rPr lang="it-IT" b="1" dirty="0" err="1"/>
              <a:t>we</a:t>
            </a:r>
            <a:r>
              <a:rPr lang="it-IT" b="1" dirty="0"/>
              <a:t> </a:t>
            </a:r>
            <a:r>
              <a:rPr lang="it-IT" b="1" dirty="0" err="1"/>
              <a:t>have</a:t>
            </a:r>
            <a:r>
              <a:rPr lang="it-IT" b="1" dirty="0"/>
              <a:t> to do, </a:t>
            </a:r>
            <a:r>
              <a:rPr lang="it-IT" b="1" dirty="0" err="1"/>
              <a:t>we’re</a:t>
            </a:r>
            <a:r>
              <a:rPr lang="it-IT" b="1" dirty="0"/>
              <a:t> </a:t>
            </a:r>
            <a:r>
              <a:rPr lang="it-IT" b="1" dirty="0" err="1"/>
              <a:t>going</a:t>
            </a:r>
            <a:r>
              <a:rPr lang="it-IT" b="1" dirty="0"/>
              <a:t> to beat </a:t>
            </a:r>
            <a:r>
              <a:rPr lang="it-IT" b="1" dirty="0" err="1"/>
              <a:t>this</a:t>
            </a:r>
            <a:r>
              <a:rPr lang="it-IT" b="1" dirty="0"/>
              <a:t>; beat </a:t>
            </a:r>
            <a:r>
              <a:rPr lang="it-IT" b="1" dirty="0" err="1"/>
              <a:t>it</a:t>
            </a:r>
            <a:r>
              <a:rPr lang="it-IT" b="1" dirty="0"/>
              <a:t> </a:t>
            </a:r>
            <a:r>
              <a:rPr lang="it-IT" b="1" u="sng" dirty="0" err="1">
                <a:solidFill>
                  <a:srgbClr val="006600"/>
                </a:solidFill>
              </a:rPr>
              <a:t>sooner</a:t>
            </a:r>
            <a:r>
              <a:rPr lang="it-IT" b="1" u="sng" dirty="0">
                <a:solidFill>
                  <a:srgbClr val="006600"/>
                </a:solidFill>
              </a:rPr>
              <a:t> </a:t>
            </a:r>
            <a:r>
              <a:rPr lang="it-IT" b="1" u="sng" dirty="0" err="1">
                <a:solidFill>
                  <a:srgbClr val="006600"/>
                </a:solidFill>
              </a:rPr>
              <a:t>than</a:t>
            </a:r>
            <a:r>
              <a:rPr lang="it-IT" b="1" u="sng" dirty="0">
                <a:solidFill>
                  <a:srgbClr val="006600"/>
                </a:solidFill>
              </a:rPr>
              <a:t> </a:t>
            </a:r>
            <a:r>
              <a:rPr lang="it-IT" b="1" u="sng" dirty="0" err="1">
                <a:solidFill>
                  <a:srgbClr val="006600"/>
                </a:solidFill>
              </a:rPr>
              <a:t>later</a:t>
            </a:r>
            <a:r>
              <a:rPr lang="it-IT" b="1" dirty="0"/>
              <a:t>. </a:t>
            </a:r>
          </a:p>
          <a:p>
            <a:endParaRPr lang="it-IT" b="1" dirty="0"/>
          </a:p>
          <a:p>
            <a:r>
              <a:rPr lang="it-IT" b="1" dirty="0"/>
              <a:t>And </a:t>
            </a:r>
            <a:r>
              <a:rPr lang="it-IT" b="1" dirty="0" err="1"/>
              <a:t>may</a:t>
            </a:r>
            <a:r>
              <a:rPr lang="it-IT" b="1" dirty="0"/>
              <a:t> </a:t>
            </a:r>
            <a:r>
              <a:rPr lang="it-IT" b="1" dirty="0" err="1"/>
              <a:t>God</a:t>
            </a:r>
            <a:r>
              <a:rPr lang="it-IT" b="1" dirty="0"/>
              <a:t> </a:t>
            </a:r>
            <a:r>
              <a:rPr lang="it-IT" b="1" dirty="0" err="1"/>
              <a:t>bless</a:t>
            </a:r>
            <a:r>
              <a:rPr lang="it-IT" b="1" dirty="0"/>
              <a:t> </a:t>
            </a:r>
            <a:r>
              <a:rPr lang="it-IT" b="1" dirty="0" err="1"/>
              <a:t>you</a:t>
            </a:r>
            <a:r>
              <a:rPr lang="it-IT" b="1" dirty="0"/>
              <a:t> </a:t>
            </a:r>
            <a:r>
              <a:rPr lang="it-IT" b="1" dirty="0" err="1"/>
              <a:t>all</a:t>
            </a:r>
            <a:r>
              <a:rPr lang="it-IT" b="1" dirty="0"/>
              <a:t>, and </a:t>
            </a:r>
            <a:r>
              <a:rPr lang="it-IT" b="1" dirty="0" err="1"/>
              <a:t>may</a:t>
            </a:r>
            <a:r>
              <a:rPr lang="it-IT" b="1" dirty="0"/>
              <a:t> </a:t>
            </a:r>
            <a:r>
              <a:rPr lang="it-IT" b="1" dirty="0" err="1"/>
              <a:t>God</a:t>
            </a:r>
            <a:r>
              <a:rPr lang="it-IT" b="1" dirty="0"/>
              <a:t> </a:t>
            </a:r>
            <a:r>
              <a:rPr lang="it-IT" b="1" dirty="0" err="1"/>
              <a:t>protect</a:t>
            </a:r>
            <a:r>
              <a:rPr lang="it-IT" b="1" dirty="0"/>
              <a:t> </a:t>
            </a:r>
            <a:r>
              <a:rPr lang="it-IT" b="1" dirty="0" err="1"/>
              <a:t>our</a:t>
            </a:r>
            <a:r>
              <a:rPr lang="it-IT" b="1" dirty="0"/>
              <a:t> </a:t>
            </a:r>
            <a:r>
              <a:rPr lang="it-IT" b="1" dirty="0" err="1"/>
              <a:t>troops</a:t>
            </a:r>
            <a:r>
              <a:rPr lang="it-IT" b="1" dirty="0"/>
              <a:t>.  Thank </a:t>
            </a:r>
            <a:r>
              <a:rPr lang="it-IT" b="1" dirty="0" err="1"/>
              <a:t>you</a:t>
            </a:r>
            <a:r>
              <a:rPr lang="it-IT" b="1" dirty="0"/>
              <a:t> for </a:t>
            </a:r>
            <a:r>
              <a:rPr lang="it-IT" b="1" dirty="0" err="1"/>
              <a:t>your</a:t>
            </a:r>
            <a:r>
              <a:rPr lang="it-IT" b="1" dirty="0"/>
              <a:t> time.</a:t>
            </a:r>
          </a:p>
        </p:txBody>
      </p:sp>
      <p:sp>
        <p:nvSpPr>
          <p:cNvPr id="6" name="CasellaDiTesto 5">
            <a:extLst>
              <a:ext uri="{FF2B5EF4-FFF2-40B4-BE49-F238E27FC236}">
                <a16:creationId xmlns:a16="http://schemas.microsoft.com/office/drawing/2014/main" id="{D0F53BDE-F738-42B0-AF59-BDCFF985C5ED}"/>
              </a:ext>
            </a:extLst>
          </p:cNvPr>
          <p:cNvSpPr txBox="1"/>
          <p:nvPr/>
        </p:nvSpPr>
        <p:spPr>
          <a:xfrm>
            <a:off x="1691680" y="35800"/>
            <a:ext cx="6048672" cy="369332"/>
          </a:xfrm>
          <a:prstGeom prst="rect">
            <a:avLst/>
          </a:prstGeom>
          <a:noFill/>
        </p:spPr>
        <p:txBody>
          <a:bodyPr wrap="square" rtlCol="0">
            <a:spAutoFit/>
          </a:bodyPr>
          <a:lstStyle/>
          <a:p>
            <a:r>
              <a:rPr lang="it-IT" b="1" dirty="0">
                <a:solidFill>
                  <a:schemeClr val="bg1"/>
                </a:solidFill>
              </a:rPr>
              <a:t>https://twitter.com/cbsnews/status/1365038516720308228</a:t>
            </a:r>
          </a:p>
        </p:txBody>
      </p:sp>
    </p:spTree>
    <p:extLst>
      <p:ext uri="{BB962C8B-B14F-4D97-AF65-F5344CB8AC3E}">
        <p14:creationId xmlns:p14="http://schemas.microsoft.com/office/powerpoint/2010/main" val="2667577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
        <p:nvSpPr>
          <p:cNvPr id="8" name="CasellaDiTesto 7"/>
          <p:cNvSpPr txBox="1"/>
          <p:nvPr/>
        </p:nvSpPr>
        <p:spPr>
          <a:xfrm>
            <a:off x="135732" y="548680"/>
            <a:ext cx="8839086" cy="2308324"/>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We</a:t>
            </a:r>
            <a:r>
              <a:rPr lang="it-IT" sz="4800" b="1" dirty="0">
                <a:solidFill>
                  <a:schemeClr val="bg1"/>
                </a:solidFill>
                <a:effectLst>
                  <a:outerShdw blurRad="38100" dist="38100" dir="2700000" algn="tl">
                    <a:srgbClr val="000000">
                      <a:alpha val="43137"/>
                    </a:srgbClr>
                  </a:outerShdw>
                </a:effectLst>
                <a:latin typeface="Arial" charset="0"/>
                <a:cs typeface="Arial" charset="0"/>
              </a:rPr>
              <a:t> study </a:t>
            </a:r>
            <a:r>
              <a:rPr lang="it-IT" sz="4800" b="1" dirty="0" err="1">
                <a:solidFill>
                  <a:srgbClr val="FF0000"/>
                </a:solidFill>
                <a:effectLst>
                  <a:outerShdw blurRad="38100" dist="38100" dir="2700000" algn="tl">
                    <a:srgbClr val="000000">
                      <a:alpha val="43137"/>
                    </a:srgbClr>
                  </a:outerShdw>
                </a:effectLst>
                <a:latin typeface="Arial" charset="0"/>
                <a:cs typeface="Arial" charset="0"/>
              </a:rPr>
              <a:t>grammar</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rgbClr val="FF0000"/>
                </a:solidFill>
                <a:effectLst>
                  <a:outerShdw blurRad="38100" dist="38100" dir="2700000" algn="tl">
                    <a:srgbClr val="000000">
                      <a:alpha val="43137"/>
                    </a:srgbClr>
                  </a:outerShdw>
                </a:effectLst>
                <a:latin typeface="Arial" charset="0"/>
                <a:cs typeface="Arial" charset="0"/>
              </a:rPr>
              <a:t>lexis</a:t>
            </a:r>
            <a:r>
              <a:rPr lang="it-IT" sz="4800" b="1" dirty="0">
                <a:solidFill>
                  <a:schemeClr val="bg1"/>
                </a:solidFill>
                <a:effectLst>
                  <a:outerShdw blurRad="38100" dist="38100" dir="2700000" algn="tl">
                    <a:srgbClr val="000000">
                      <a:alpha val="43137"/>
                    </a:srgbClr>
                  </a:outerShdw>
                </a:effectLst>
                <a:latin typeface="Arial" charset="0"/>
                <a:cs typeface="Arial" charset="0"/>
              </a:rPr>
              <a:t> and </a:t>
            </a:r>
          </a:p>
          <a:p>
            <a:pPr algn="ctr">
              <a:defRPr/>
            </a:pPr>
            <a:r>
              <a:rPr lang="it-IT" sz="4800" b="1" dirty="0" err="1">
                <a:solidFill>
                  <a:srgbClr val="FF0000"/>
                </a:solidFill>
                <a:effectLst>
                  <a:outerShdw blurRad="38100" dist="38100" dir="2700000" algn="tl">
                    <a:srgbClr val="000000">
                      <a:alpha val="43137"/>
                    </a:srgbClr>
                  </a:outerShdw>
                </a:effectLst>
                <a:latin typeface="Arial" charset="0"/>
                <a:cs typeface="Arial" charset="0"/>
              </a:rPr>
              <a:t>phrases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through</a:t>
            </a:r>
            <a:r>
              <a:rPr lang="it-IT" sz="4800" b="1" dirty="0">
                <a:solidFill>
                  <a:schemeClr val="bg1"/>
                </a:solidFill>
                <a:effectLst>
                  <a:outerShdw blurRad="38100" dist="38100" dir="2700000" algn="tl">
                    <a:srgbClr val="000000">
                      <a:alpha val="43137"/>
                    </a:srgbClr>
                  </a:outerShdw>
                </a:effectLst>
                <a:latin typeface="Arial" charset="0"/>
                <a:cs typeface="Arial" charset="0"/>
              </a:rPr>
              <a:t> the </a:t>
            </a:r>
          </a:p>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of </a:t>
            </a:r>
            <a:r>
              <a:rPr lang="it-IT" sz="4800" b="1" dirty="0" err="1">
                <a:solidFill>
                  <a:schemeClr val="bg1"/>
                </a:solidFill>
                <a:effectLst>
                  <a:outerShdw blurRad="38100" dist="38100" dir="2700000" algn="tl">
                    <a:srgbClr val="000000">
                      <a:alpha val="43137"/>
                    </a:srgbClr>
                  </a:outerShdw>
                </a:effectLst>
                <a:latin typeface="Arial" charset="0"/>
                <a:cs typeface="Arial" charset="0"/>
              </a:rPr>
              <a:t>politicians</a:t>
            </a:r>
            <a:r>
              <a:rPr lang="it-IT" sz="4800" b="1" dirty="0">
                <a:solidFill>
                  <a:schemeClr val="bg1"/>
                </a:solidFill>
                <a:effectLst>
                  <a:outerShdw blurRad="38100" dist="38100" dir="2700000" algn="tl">
                    <a:srgbClr val="000000">
                      <a:alpha val="43137"/>
                    </a:srgbClr>
                  </a:outerShdw>
                </a:effectLst>
                <a:latin typeface="Arial" charset="0"/>
                <a:cs typeface="Arial" charset="0"/>
              </a:rPr>
              <a:t>.</a:t>
            </a:r>
          </a:p>
        </p:txBody>
      </p:sp>
      <p:sp>
        <p:nvSpPr>
          <p:cNvPr id="9" name="CasellaDiTesto 8"/>
          <p:cNvSpPr txBox="1"/>
          <p:nvPr/>
        </p:nvSpPr>
        <p:spPr>
          <a:xfrm>
            <a:off x="1224071" y="3731548"/>
            <a:ext cx="6662401" cy="1569660"/>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Examples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taken</a:t>
            </a:r>
            <a:r>
              <a:rPr lang="it-IT" sz="4800" b="1" dirty="0">
                <a:solidFill>
                  <a:schemeClr val="bg1"/>
                </a:solidFill>
                <a:effectLst>
                  <a:outerShdw blurRad="38100" dist="38100" dir="2700000" algn="tl">
                    <a:srgbClr val="000000">
                      <a:alpha val="43137"/>
                    </a:srgbClr>
                  </a:outerShdw>
                </a:effectLst>
                <a:latin typeface="Arial" charset="0"/>
                <a:cs typeface="Arial" charset="0"/>
              </a:rPr>
              <a:t> from</a:t>
            </a:r>
          </a:p>
          <a:p>
            <a:pPr algn="ctr">
              <a:defRPr/>
            </a:pPr>
            <a:r>
              <a:rPr lang="it-IT" sz="4800" b="1" u="sng" dirty="0" err="1">
                <a:solidFill>
                  <a:srgbClr val="FF0000"/>
                </a:solidFill>
                <a:latin typeface="Arial" charset="0"/>
                <a:cs typeface="Arial" charset="0"/>
              </a:rPr>
              <a:t>real</a:t>
            </a:r>
            <a:r>
              <a:rPr lang="it-IT" sz="4800" b="1" dirty="0">
                <a:solidFill>
                  <a:srgbClr val="FF0000"/>
                </a:solidFill>
                <a:latin typeface="Arial" charset="0"/>
                <a:cs typeface="Arial" charset="0"/>
              </a:rPr>
              <a:t> </a:t>
            </a:r>
            <a:r>
              <a:rPr lang="it-IT" sz="4800" b="1" dirty="0">
                <a:solidFill>
                  <a:schemeClr val="bg1"/>
                </a:solidFill>
                <a:effectLst>
                  <a:outerShdw blurRad="38100" dist="38100" dir="2700000" algn="tl">
                    <a:srgbClr val="000000">
                      <a:alpha val="43137"/>
                    </a:srgbClr>
                  </a:outerShdw>
                </a:effectLst>
                <a:latin typeface="Arial" charset="0"/>
                <a:cs typeface="Arial" charset="0"/>
              </a:rPr>
              <a:t>life </a:t>
            </a: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use!</a:t>
            </a:r>
          </a:p>
        </p:txBody>
      </p:sp>
    </p:spTree>
    <p:extLst>
      <p:ext uri="{BB962C8B-B14F-4D97-AF65-F5344CB8AC3E}">
        <p14:creationId xmlns:p14="http://schemas.microsoft.com/office/powerpoint/2010/main" val="166405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6E6461-D100-4979-8321-04372118FAFB}"/>
              </a:ext>
            </a:extLst>
          </p:cNvPr>
          <p:cNvPicPr>
            <a:picLocks noChangeAspect="1"/>
          </p:cNvPicPr>
          <p:nvPr/>
        </p:nvPicPr>
        <p:blipFill>
          <a:blip r:embed="rId2"/>
          <a:stretch>
            <a:fillRect/>
          </a:stretch>
        </p:blipFill>
        <p:spPr>
          <a:xfrm>
            <a:off x="0" y="153276"/>
            <a:ext cx="9144000" cy="6551448"/>
          </a:xfrm>
          <a:prstGeom prst="rect">
            <a:avLst/>
          </a:prstGeom>
        </p:spPr>
      </p:pic>
      <p:sp>
        <p:nvSpPr>
          <p:cNvPr id="4" name="Rettangolo 3">
            <a:extLst>
              <a:ext uri="{FF2B5EF4-FFF2-40B4-BE49-F238E27FC236}">
                <a16:creationId xmlns:a16="http://schemas.microsoft.com/office/drawing/2014/main" id="{617CB132-5079-423D-B782-39E1E9AD7617}"/>
              </a:ext>
            </a:extLst>
          </p:cNvPr>
          <p:cNvSpPr/>
          <p:nvPr/>
        </p:nvSpPr>
        <p:spPr>
          <a:xfrm>
            <a:off x="4067944" y="2780928"/>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M.A.</a:t>
            </a:r>
          </a:p>
        </p:txBody>
      </p:sp>
      <p:cxnSp>
        <p:nvCxnSpPr>
          <p:cNvPr id="5" name="Connettore 2 4">
            <a:extLst>
              <a:ext uri="{FF2B5EF4-FFF2-40B4-BE49-F238E27FC236}">
                <a16:creationId xmlns:a16="http://schemas.microsoft.com/office/drawing/2014/main" id="{EE4089C7-59B6-4847-B476-81E92AD45474}"/>
              </a:ext>
            </a:extLst>
          </p:cNvPr>
          <p:cNvCxnSpPr/>
          <p:nvPr/>
        </p:nvCxnSpPr>
        <p:spPr>
          <a:xfrm>
            <a:off x="3563888" y="2924944"/>
            <a:ext cx="36004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3986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1154D1-27D5-41AE-A4A1-BEC33B85B77E}"/>
              </a:ext>
            </a:extLst>
          </p:cNvPr>
          <p:cNvSpPr txBox="1"/>
          <p:nvPr/>
        </p:nvSpPr>
        <p:spPr>
          <a:xfrm>
            <a:off x="620528" y="250377"/>
            <a:ext cx="8110682" cy="461665"/>
          </a:xfrm>
          <a:prstGeom prst="rect">
            <a:avLst/>
          </a:prstGeom>
          <a:solidFill>
            <a:schemeClr val="accent6"/>
          </a:solidFill>
          <a:ln w="38100">
            <a:solidFill>
              <a:srgbClr val="000099"/>
            </a:solidFill>
          </a:ln>
        </p:spPr>
        <p:txBody>
          <a:bodyPr wrap="none" rtlCol="0">
            <a:spAutoFit/>
          </a:bodyPr>
          <a:lstStyle/>
          <a:p>
            <a:r>
              <a:rPr lang="it-IT" sz="2400" b="1" dirty="0">
                <a:solidFill>
                  <a:srgbClr val="000099"/>
                </a:solidFill>
              </a:rPr>
              <a:t>How </a:t>
            </a:r>
            <a:r>
              <a:rPr lang="it-IT" sz="2400" b="1" dirty="0" err="1">
                <a:solidFill>
                  <a:srgbClr val="000099"/>
                </a:solidFill>
              </a:rPr>
              <a:t>would</a:t>
            </a:r>
            <a:r>
              <a:rPr lang="it-IT" sz="2400" b="1" dirty="0">
                <a:solidFill>
                  <a:srgbClr val="000099"/>
                </a:solidFill>
              </a:rPr>
              <a:t> </a:t>
            </a:r>
            <a:r>
              <a:rPr lang="it-IT" sz="2400" b="1" dirty="0" err="1">
                <a:solidFill>
                  <a:srgbClr val="000099"/>
                </a:solidFill>
              </a:rPr>
              <a:t>you</a:t>
            </a:r>
            <a:r>
              <a:rPr lang="it-IT" sz="2400" b="1" dirty="0">
                <a:solidFill>
                  <a:srgbClr val="000099"/>
                </a:solidFill>
              </a:rPr>
              <a:t> </a:t>
            </a:r>
            <a:r>
              <a:rPr lang="it-IT" sz="2400" b="1" dirty="0" err="1">
                <a:solidFill>
                  <a:srgbClr val="000099"/>
                </a:solidFill>
              </a:rPr>
              <a:t>translate</a:t>
            </a:r>
            <a:r>
              <a:rPr lang="it-IT" sz="2400" b="1" dirty="0">
                <a:solidFill>
                  <a:srgbClr val="000099"/>
                </a:solidFill>
              </a:rPr>
              <a:t> the following </a:t>
            </a:r>
            <a:r>
              <a:rPr lang="it-IT" sz="2400" b="1" dirty="0" err="1">
                <a:solidFill>
                  <a:srgbClr val="000099"/>
                </a:solidFill>
              </a:rPr>
              <a:t>sentences</a:t>
            </a:r>
            <a:r>
              <a:rPr lang="it-IT" sz="2400" b="1" dirty="0">
                <a:solidFill>
                  <a:srgbClr val="000099"/>
                </a:solidFill>
              </a:rPr>
              <a:t> </a:t>
            </a:r>
            <a:r>
              <a:rPr lang="it-IT" sz="2400" b="1" dirty="0" err="1">
                <a:solidFill>
                  <a:srgbClr val="000099"/>
                </a:solidFill>
              </a:rPr>
              <a:t>into</a:t>
            </a:r>
            <a:r>
              <a:rPr lang="it-IT" sz="2400" b="1" dirty="0">
                <a:solidFill>
                  <a:srgbClr val="000099"/>
                </a:solidFill>
              </a:rPr>
              <a:t> English?</a:t>
            </a:r>
          </a:p>
        </p:txBody>
      </p:sp>
      <p:sp>
        <p:nvSpPr>
          <p:cNvPr id="3" name="CasellaDiTesto 2">
            <a:extLst>
              <a:ext uri="{FF2B5EF4-FFF2-40B4-BE49-F238E27FC236}">
                <a16:creationId xmlns:a16="http://schemas.microsoft.com/office/drawing/2014/main" id="{47FE4258-8D0B-4851-A185-EDB03CFC64F5}"/>
              </a:ext>
            </a:extLst>
          </p:cNvPr>
          <p:cNvSpPr txBox="1"/>
          <p:nvPr/>
        </p:nvSpPr>
        <p:spPr>
          <a:xfrm>
            <a:off x="107504" y="1340768"/>
            <a:ext cx="8964488" cy="400110"/>
          </a:xfrm>
          <a:prstGeom prst="rect">
            <a:avLst/>
          </a:prstGeom>
          <a:solidFill>
            <a:schemeClr val="bg1"/>
          </a:solidFill>
          <a:ln w="38100">
            <a:solidFill>
              <a:srgbClr val="FF0000"/>
            </a:solidFill>
          </a:ln>
        </p:spPr>
        <p:txBody>
          <a:bodyPr wrap="square" rtlCol="0">
            <a:spAutoFit/>
          </a:bodyPr>
          <a:lstStyle/>
          <a:p>
            <a:r>
              <a:rPr lang="it-IT" sz="2000" b="1" dirty="0">
                <a:solidFill>
                  <a:srgbClr val="FF0000"/>
                </a:solidFill>
              </a:rPr>
              <a:t>La domanda che più spesso mi fanno è: quando le cose torneranno alla normalità?</a:t>
            </a:r>
          </a:p>
        </p:txBody>
      </p:sp>
      <p:sp>
        <p:nvSpPr>
          <p:cNvPr id="4" name="CasellaDiTesto 3">
            <a:extLst>
              <a:ext uri="{FF2B5EF4-FFF2-40B4-BE49-F238E27FC236}">
                <a16:creationId xmlns:a16="http://schemas.microsoft.com/office/drawing/2014/main" id="{ABE6C41F-D58C-4139-82DE-2964291C899B}"/>
              </a:ext>
            </a:extLst>
          </p:cNvPr>
          <p:cNvSpPr txBox="1"/>
          <p:nvPr/>
        </p:nvSpPr>
        <p:spPr>
          <a:xfrm>
            <a:off x="742370" y="2066075"/>
            <a:ext cx="7433958" cy="461665"/>
          </a:xfrm>
          <a:prstGeom prst="rect">
            <a:avLst/>
          </a:prstGeom>
          <a:solidFill>
            <a:schemeClr val="bg1"/>
          </a:solidFill>
          <a:ln w="38100">
            <a:solidFill>
              <a:srgbClr val="006600"/>
            </a:solidFill>
          </a:ln>
        </p:spPr>
        <p:txBody>
          <a:bodyPr wrap="none" rtlCol="0">
            <a:spAutoFit/>
          </a:bodyPr>
          <a:lstStyle/>
          <a:p>
            <a:r>
              <a:rPr lang="it-IT" sz="2400" b="1" dirty="0">
                <a:solidFill>
                  <a:srgbClr val="006600"/>
                </a:solidFill>
              </a:rPr>
              <a:t>Posso solo promettervi che lavoreremo più che potremo.</a:t>
            </a:r>
          </a:p>
        </p:txBody>
      </p:sp>
      <p:sp>
        <p:nvSpPr>
          <p:cNvPr id="5" name="CasellaDiTesto 4">
            <a:extLst>
              <a:ext uri="{FF2B5EF4-FFF2-40B4-BE49-F238E27FC236}">
                <a16:creationId xmlns:a16="http://schemas.microsoft.com/office/drawing/2014/main" id="{948F3B6E-93A1-454F-A484-51C0A9D2C212}"/>
              </a:ext>
            </a:extLst>
          </p:cNvPr>
          <p:cNvSpPr txBox="1"/>
          <p:nvPr/>
        </p:nvSpPr>
        <p:spPr>
          <a:xfrm>
            <a:off x="827584" y="3394855"/>
            <a:ext cx="6940554" cy="430887"/>
          </a:xfrm>
          <a:prstGeom prst="rect">
            <a:avLst/>
          </a:prstGeom>
          <a:solidFill>
            <a:schemeClr val="bg1"/>
          </a:solidFill>
          <a:ln w="38100">
            <a:solidFill>
              <a:srgbClr val="0033CC"/>
            </a:solidFill>
          </a:ln>
        </p:spPr>
        <p:txBody>
          <a:bodyPr wrap="none" rtlCol="0">
            <a:spAutoFit/>
          </a:bodyPr>
          <a:lstStyle/>
          <a:p>
            <a:pPr algn="ctr"/>
            <a:r>
              <a:rPr lang="it-IT" sz="2200" b="1" dirty="0">
                <a:solidFill>
                  <a:srgbClr val="0000CC"/>
                </a:solidFill>
              </a:rPr>
              <a:t>Il giorno in cui tutto tornerà normale dipende da tutti noi.</a:t>
            </a:r>
          </a:p>
        </p:txBody>
      </p:sp>
      <p:sp>
        <p:nvSpPr>
          <p:cNvPr id="6" name="CasellaDiTesto 5">
            <a:extLst>
              <a:ext uri="{FF2B5EF4-FFF2-40B4-BE49-F238E27FC236}">
                <a16:creationId xmlns:a16="http://schemas.microsoft.com/office/drawing/2014/main" id="{3EFA9B80-13B6-47F2-87B6-B39D1276FED2}"/>
              </a:ext>
            </a:extLst>
          </p:cNvPr>
          <p:cNvSpPr txBox="1"/>
          <p:nvPr/>
        </p:nvSpPr>
        <p:spPr>
          <a:xfrm>
            <a:off x="1226222" y="4062751"/>
            <a:ext cx="6597447" cy="769441"/>
          </a:xfrm>
          <a:prstGeom prst="rect">
            <a:avLst/>
          </a:prstGeom>
          <a:solidFill>
            <a:schemeClr val="bg1"/>
          </a:solidFill>
          <a:ln w="38100">
            <a:solidFill>
              <a:srgbClr val="FF0000"/>
            </a:solidFill>
          </a:ln>
        </p:spPr>
        <p:txBody>
          <a:bodyPr wrap="none" rtlCol="0">
            <a:spAutoFit/>
          </a:bodyPr>
          <a:lstStyle/>
          <a:p>
            <a:pPr algn="ctr"/>
            <a:r>
              <a:rPr lang="it-IT" sz="2200" b="1" dirty="0">
                <a:solidFill>
                  <a:srgbClr val="FF0000"/>
                </a:solidFill>
              </a:rPr>
              <a:t>L’ho già detto: lavatevi le mani, mantenete le distanze, </a:t>
            </a:r>
          </a:p>
          <a:p>
            <a:pPr algn="ctr"/>
            <a:r>
              <a:rPr lang="it-IT" sz="2200" b="1" dirty="0">
                <a:solidFill>
                  <a:srgbClr val="FF0000"/>
                </a:solidFill>
              </a:rPr>
              <a:t>indossate la mascherina e andate a vaccinarvi. </a:t>
            </a:r>
          </a:p>
        </p:txBody>
      </p:sp>
      <p:sp>
        <p:nvSpPr>
          <p:cNvPr id="7" name="CasellaDiTesto 6">
            <a:extLst>
              <a:ext uri="{FF2B5EF4-FFF2-40B4-BE49-F238E27FC236}">
                <a16:creationId xmlns:a16="http://schemas.microsoft.com/office/drawing/2014/main" id="{E6F4CBF1-FA5C-4069-BC22-A8539C50BFCC}"/>
              </a:ext>
            </a:extLst>
          </p:cNvPr>
          <p:cNvSpPr txBox="1"/>
          <p:nvPr/>
        </p:nvSpPr>
        <p:spPr>
          <a:xfrm>
            <a:off x="2019859" y="5118010"/>
            <a:ext cx="5104282" cy="461665"/>
          </a:xfrm>
          <a:prstGeom prst="rect">
            <a:avLst/>
          </a:prstGeom>
          <a:solidFill>
            <a:schemeClr val="bg1"/>
          </a:solidFill>
          <a:ln w="38100">
            <a:solidFill>
              <a:srgbClr val="006600"/>
            </a:solidFill>
          </a:ln>
        </p:spPr>
        <p:txBody>
          <a:bodyPr wrap="none" rtlCol="0">
            <a:spAutoFit/>
          </a:bodyPr>
          <a:lstStyle/>
          <a:p>
            <a:r>
              <a:rPr lang="it-IT" sz="2400" b="1" dirty="0">
                <a:solidFill>
                  <a:srgbClr val="006600"/>
                </a:solidFill>
              </a:rPr>
              <a:t>Non è ancora finita, ma ci siamo quasi.</a:t>
            </a:r>
          </a:p>
        </p:txBody>
      </p:sp>
      <p:sp>
        <p:nvSpPr>
          <p:cNvPr id="8" name="CasellaDiTesto 7">
            <a:extLst>
              <a:ext uri="{FF2B5EF4-FFF2-40B4-BE49-F238E27FC236}">
                <a16:creationId xmlns:a16="http://schemas.microsoft.com/office/drawing/2014/main" id="{7A284D12-0C23-4A78-8369-BEEB6306A570}"/>
              </a:ext>
            </a:extLst>
          </p:cNvPr>
          <p:cNvSpPr txBox="1"/>
          <p:nvPr/>
        </p:nvSpPr>
        <p:spPr>
          <a:xfrm>
            <a:off x="3131840" y="2766745"/>
            <a:ext cx="2786212" cy="400110"/>
          </a:xfrm>
          <a:prstGeom prst="rect">
            <a:avLst/>
          </a:prstGeom>
          <a:solidFill>
            <a:schemeClr val="bg1"/>
          </a:solidFill>
          <a:ln w="38100">
            <a:solidFill>
              <a:srgbClr val="FF0000"/>
            </a:solidFill>
          </a:ln>
        </p:spPr>
        <p:txBody>
          <a:bodyPr wrap="none" rtlCol="0">
            <a:spAutoFit/>
          </a:bodyPr>
          <a:lstStyle/>
          <a:p>
            <a:r>
              <a:rPr lang="it-IT" sz="2000" b="1" dirty="0">
                <a:solidFill>
                  <a:srgbClr val="FF0000"/>
                </a:solidFill>
              </a:rPr>
              <a:t>C’è ancora tanto da fare.</a:t>
            </a:r>
          </a:p>
        </p:txBody>
      </p:sp>
      <p:sp>
        <p:nvSpPr>
          <p:cNvPr id="9" name="CasellaDiTesto 8">
            <a:extLst>
              <a:ext uri="{FF2B5EF4-FFF2-40B4-BE49-F238E27FC236}">
                <a16:creationId xmlns:a16="http://schemas.microsoft.com/office/drawing/2014/main" id="{36C201A5-0698-4842-8EF8-1E16EA4D50B5}"/>
              </a:ext>
            </a:extLst>
          </p:cNvPr>
          <p:cNvSpPr txBox="1"/>
          <p:nvPr/>
        </p:nvSpPr>
        <p:spPr>
          <a:xfrm>
            <a:off x="827584" y="5835270"/>
            <a:ext cx="7602787" cy="707886"/>
          </a:xfrm>
          <a:prstGeom prst="rect">
            <a:avLst/>
          </a:prstGeom>
          <a:solidFill>
            <a:schemeClr val="bg1"/>
          </a:solidFill>
          <a:ln w="38100">
            <a:solidFill>
              <a:srgbClr val="FF0000"/>
            </a:solidFill>
          </a:ln>
        </p:spPr>
        <p:txBody>
          <a:bodyPr wrap="none" rtlCol="0">
            <a:spAutoFit/>
          </a:bodyPr>
          <a:lstStyle/>
          <a:p>
            <a:pPr algn="ctr"/>
            <a:r>
              <a:rPr lang="it-IT" sz="2000" b="1" dirty="0">
                <a:solidFill>
                  <a:srgbClr val="FF0000"/>
                </a:solidFill>
              </a:rPr>
              <a:t>E se Dio vuole, e facciamo tutto ciò che sappiamo che dobbiamo fare, </a:t>
            </a:r>
          </a:p>
          <a:p>
            <a:pPr algn="ctr"/>
            <a:r>
              <a:rPr lang="it-IT" sz="2000" b="1" dirty="0">
                <a:solidFill>
                  <a:srgbClr val="FF0000"/>
                </a:solidFill>
              </a:rPr>
              <a:t>vinceremo tutto ciò, e vinceremo più presto che tardi. </a:t>
            </a:r>
          </a:p>
        </p:txBody>
      </p:sp>
    </p:spTree>
    <p:extLst>
      <p:ext uri="{BB962C8B-B14F-4D97-AF65-F5344CB8AC3E}">
        <p14:creationId xmlns:p14="http://schemas.microsoft.com/office/powerpoint/2010/main" val="20435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1154D1-27D5-41AE-A4A1-BEC33B85B77E}"/>
              </a:ext>
            </a:extLst>
          </p:cNvPr>
          <p:cNvSpPr txBox="1"/>
          <p:nvPr/>
        </p:nvSpPr>
        <p:spPr>
          <a:xfrm>
            <a:off x="620528" y="250377"/>
            <a:ext cx="8110682" cy="461665"/>
          </a:xfrm>
          <a:prstGeom prst="rect">
            <a:avLst/>
          </a:prstGeom>
          <a:solidFill>
            <a:schemeClr val="accent6"/>
          </a:solidFill>
          <a:ln w="38100">
            <a:solidFill>
              <a:srgbClr val="000099"/>
            </a:solidFill>
          </a:ln>
        </p:spPr>
        <p:txBody>
          <a:bodyPr wrap="none" rtlCol="0">
            <a:spAutoFit/>
          </a:bodyPr>
          <a:lstStyle/>
          <a:p>
            <a:r>
              <a:rPr lang="it-IT" sz="2400" b="1" dirty="0">
                <a:solidFill>
                  <a:srgbClr val="000099"/>
                </a:solidFill>
              </a:rPr>
              <a:t>How </a:t>
            </a:r>
            <a:r>
              <a:rPr lang="it-IT" sz="2400" b="1" dirty="0" err="1">
                <a:solidFill>
                  <a:srgbClr val="000099"/>
                </a:solidFill>
              </a:rPr>
              <a:t>would</a:t>
            </a:r>
            <a:r>
              <a:rPr lang="it-IT" sz="2400" b="1" dirty="0">
                <a:solidFill>
                  <a:srgbClr val="000099"/>
                </a:solidFill>
              </a:rPr>
              <a:t> </a:t>
            </a:r>
            <a:r>
              <a:rPr lang="it-IT" sz="2400" b="1" dirty="0" err="1">
                <a:solidFill>
                  <a:srgbClr val="000099"/>
                </a:solidFill>
              </a:rPr>
              <a:t>you</a:t>
            </a:r>
            <a:r>
              <a:rPr lang="it-IT" sz="2400" b="1" dirty="0">
                <a:solidFill>
                  <a:srgbClr val="000099"/>
                </a:solidFill>
              </a:rPr>
              <a:t> </a:t>
            </a:r>
            <a:r>
              <a:rPr lang="it-IT" sz="2400" b="1" dirty="0" err="1">
                <a:solidFill>
                  <a:srgbClr val="000099"/>
                </a:solidFill>
              </a:rPr>
              <a:t>translate</a:t>
            </a:r>
            <a:r>
              <a:rPr lang="it-IT" sz="2400" b="1" dirty="0">
                <a:solidFill>
                  <a:srgbClr val="000099"/>
                </a:solidFill>
              </a:rPr>
              <a:t> the following </a:t>
            </a:r>
            <a:r>
              <a:rPr lang="it-IT" sz="2400" b="1" dirty="0" err="1">
                <a:solidFill>
                  <a:srgbClr val="000099"/>
                </a:solidFill>
              </a:rPr>
              <a:t>sentences</a:t>
            </a:r>
            <a:r>
              <a:rPr lang="it-IT" sz="2400" b="1" dirty="0">
                <a:solidFill>
                  <a:srgbClr val="000099"/>
                </a:solidFill>
              </a:rPr>
              <a:t> </a:t>
            </a:r>
            <a:r>
              <a:rPr lang="it-IT" sz="2400" b="1" dirty="0" err="1">
                <a:solidFill>
                  <a:srgbClr val="000099"/>
                </a:solidFill>
              </a:rPr>
              <a:t>into</a:t>
            </a:r>
            <a:r>
              <a:rPr lang="it-IT" sz="2400" b="1" dirty="0">
                <a:solidFill>
                  <a:srgbClr val="000099"/>
                </a:solidFill>
              </a:rPr>
              <a:t> English?</a:t>
            </a:r>
          </a:p>
        </p:txBody>
      </p:sp>
      <p:sp>
        <p:nvSpPr>
          <p:cNvPr id="3" name="CasellaDiTesto 2">
            <a:extLst>
              <a:ext uri="{FF2B5EF4-FFF2-40B4-BE49-F238E27FC236}">
                <a16:creationId xmlns:a16="http://schemas.microsoft.com/office/drawing/2014/main" id="{47FE4258-8D0B-4851-A185-EDB03CFC64F5}"/>
              </a:ext>
            </a:extLst>
          </p:cNvPr>
          <p:cNvSpPr txBox="1"/>
          <p:nvPr/>
        </p:nvSpPr>
        <p:spPr>
          <a:xfrm>
            <a:off x="450432" y="1288145"/>
            <a:ext cx="8370040" cy="400110"/>
          </a:xfrm>
          <a:prstGeom prst="rect">
            <a:avLst/>
          </a:prstGeom>
          <a:solidFill>
            <a:schemeClr val="bg1"/>
          </a:solidFill>
          <a:ln w="38100">
            <a:solidFill>
              <a:srgbClr val="FF0000"/>
            </a:solidFill>
          </a:ln>
        </p:spPr>
        <p:txBody>
          <a:bodyPr wrap="square" rtlCol="0">
            <a:spAutoFit/>
          </a:bodyPr>
          <a:lstStyle/>
          <a:p>
            <a:r>
              <a:rPr lang="it-IT" sz="2000" b="1" dirty="0">
                <a:solidFill>
                  <a:srgbClr val="FF0000"/>
                </a:solidFill>
              </a:rPr>
              <a:t>The </a:t>
            </a:r>
            <a:r>
              <a:rPr lang="it-IT" sz="2000" b="1" dirty="0" err="1">
                <a:solidFill>
                  <a:srgbClr val="FF0000"/>
                </a:solidFill>
              </a:rPr>
              <a:t>question</a:t>
            </a:r>
            <a:r>
              <a:rPr lang="it-IT" sz="2000" b="1" dirty="0">
                <a:solidFill>
                  <a:srgbClr val="FF0000"/>
                </a:solidFill>
              </a:rPr>
              <a:t> </a:t>
            </a:r>
            <a:r>
              <a:rPr lang="it-IT" sz="2000" b="1" dirty="0" err="1">
                <a:solidFill>
                  <a:srgbClr val="FF0000"/>
                </a:solidFill>
              </a:rPr>
              <a:t>I’m</a:t>
            </a:r>
            <a:r>
              <a:rPr lang="it-IT" sz="2000" b="1" dirty="0">
                <a:solidFill>
                  <a:srgbClr val="FF0000"/>
                </a:solidFill>
              </a:rPr>
              <a:t> </a:t>
            </a:r>
            <a:r>
              <a:rPr lang="it-IT" sz="2000" b="1" dirty="0" err="1">
                <a:solidFill>
                  <a:srgbClr val="FF0000"/>
                </a:solidFill>
              </a:rPr>
              <a:t>asked</a:t>
            </a:r>
            <a:r>
              <a:rPr lang="it-IT" sz="2000" b="1" dirty="0">
                <a:solidFill>
                  <a:srgbClr val="FF0000"/>
                </a:solidFill>
              </a:rPr>
              <a:t> </a:t>
            </a:r>
            <a:r>
              <a:rPr lang="it-IT" sz="2000" b="1" dirty="0" err="1">
                <a:solidFill>
                  <a:srgbClr val="FF0000"/>
                </a:solidFill>
              </a:rPr>
              <a:t>most</a:t>
            </a:r>
            <a:r>
              <a:rPr lang="it-IT" sz="2000" b="1" dirty="0">
                <a:solidFill>
                  <a:srgbClr val="FF0000"/>
                </a:solidFill>
              </a:rPr>
              <a:t> </a:t>
            </a:r>
            <a:r>
              <a:rPr lang="it-IT" sz="2000" b="1" dirty="0" err="1">
                <a:solidFill>
                  <a:srgbClr val="FF0000"/>
                </a:solidFill>
              </a:rPr>
              <a:t>often</a:t>
            </a:r>
            <a:r>
              <a:rPr lang="it-IT" sz="2000" b="1" dirty="0">
                <a:solidFill>
                  <a:srgbClr val="FF0000"/>
                </a:solidFill>
              </a:rPr>
              <a:t> </a:t>
            </a:r>
            <a:r>
              <a:rPr lang="it-IT" sz="2000" b="1" dirty="0" err="1">
                <a:solidFill>
                  <a:srgbClr val="FF0000"/>
                </a:solidFill>
              </a:rPr>
              <a:t>is</a:t>
            </a:r>
            <a:r>
              <a:rPr lang="it-IT" sz="2000" b="1" dirty="0">
                <a:solidFill>
                  <a:srgbClr val="FF0000"/>
                </a:solidFill>
              </a:rPr>
              <a:t>, “</a:t>
            </a:r>
            <a:r>
              <a:rPr lang="it-IT" sz="2000" b="1" dirty="0" err="1">
                <a:solidFill>
                  <a:srgbClr val="FF0000"/>
                </a:solidFill>
              </a:rPr>
              <a:t>When</a:t>
            </a:r>
            <a:r>
              <a:rPr lang="it-IT" sz="2000" b="1" dirty="0">
                <a:solidFill>
                  <a:srgbClr val="FF0000"/>
                </a:solidFill>
              </a:rPr>
              <a:t> </a:t>
            </a:r>
            <a:r>
              <a:rPr lang="it-IT" sz="2000" b="1" dirty="0" err="1">
                <a:solidFill>
                  <a:srgbClr val="FF0000"/>
                </a:solidFill>
              </a:rPr>
              <a:t>will</a:t>
            </a:r>
            <a:r>
              <a:rPr lang="it-IT" sz="2000" b="1" dirty="0">
                <a:solidFill>
                  <a:srgbClr val="FF0000"/>
                </a:solidFill>
              </a:rPr>
              <a:t> </a:t>
            </a:r>
            <a:r>
              <a:rPr lang="it-IT" sz="2000" b="1" dirty="0" err="1">
                <a:solidFill>
                  <a:srgbClr val="FF0000"/>
                </a:solidFill>
              </a:rPr>
              <a:t>things</a:t>
            </a:r>
            <a:r>
              <a:rPr lang="it-IT" sz="2000" b="1" dirty="0">
                <a:solidFill>
                  <a:srgbClr val="FF0000"/>
                </a:solidFill>
              </a:rPr>
              <a:t> </a:t>
            </a:r>
            <a:r>
              <a:rPr lang="it-IT" sz="2000" b="1" dirty="0" err="1">
                <a:solidFill>
                  <a:srgbClr val="FF0000"/>
                </a:solidFill>
              </a:rPr>
              <a:t>get</a:t>
            </a:r>
            <a:r>
              <a:rPr lang="it-IT" sz="2000" b="1" dirty="0">
                <a:solidFill>
                  <a:srgbClr val="FF0000"/>
                </a:solidFill>
              </a:rPr>
              <a:t> back to </a:t>
            </a:r>
            <a:r>
              <a:rPr lang="it-IT" sz="2000" b="1" dirty="0" err="1">
                <a:solidFill>
                  <a:srgbClr val="FF0000"/>
                </a:solidFill>
              </a:rPr>
              <a:t>normal</a:t>
            </a:r>
            <a:r>
              <a:rPr lang="it-IT" sz="2000" b="1" dirty="0">
                <a:solidFill>
                  <a:srgbClr val="FF0000"/>
                </a:solidFill>
              </a:rPr>
              <a:t>?” </a:t>
            </a:r>
          </a:p>
        </p:txBody>
      </p:sp>
      <p:sp>
        <p:nvSpPr>
          <p:cNvPr id="4" name="CasellaDiTesto 3">
            <a:extLst>
              <a:ext uri="{FF2B5EF4-FFF2-40B4-BE49-F238E27FC236}">
                <a16:creationId xmlns:a16="http://schemas.microsoft.com/office/drawing/2014/main" id="{ABE6C41F-D58C-4139-82DE-2964291C899B}"/>
              </a:ext>
            </a:extLst>
          </p:cNvPr>
          <p:cNvSpPr txBox="1"/>
          <p:nvPr/>
        </p:nvSpPr>
        <p:spPr>
          <a:xfrm>
            <a:off x="742370" y="2066075"/>
            <a:ext cx="6815648" cy="461665"/>
          </a:xfrm>
          <a:prstGeom prst="rect">
            <a:avLst/>
          </a:prstGeom>
          <a:solidFill>
            <a:schemeClr val="bg1"/>
          </a:solidFill>
          <a:ln w="38100">
            <a:solidFill>
              <a:srgbClr val="006600"/>
            </a:solidFill>
          </a:ln>
        </p:spPr>
        <p:txBody>
          <a:bodyPr wrap="none" rtlCol="0">
            <a:spAutoFit/>
          </a:bodyPr>
          <a:lstStyle/>
          <a:p>
            <a:r>
              <a:rPr lang="it-IT" sz="2400" b="1" dirty="0">
                <a:solidFill>
                  <a:srgbClr val="006600"/>
                </a:solidFill>
              </a:rPr>
              <a:t>I can </a:t>
            </a:r>
            <a:r>
              <a:rPr lang="it-IT" sz="2400" b="1" dirty="0" err="1">
                <a:solidFill>
                  <a:srgbClr val="006600"/>
                </a:solidFill>
              </a:rPr>
              <a:t>only</a:t>
            </a:r>
            <a:r>
              <a:rPr lang="it-IT" sz="2400" b="1" dirty="0">
                <a:solidFill>
                  <a:srgbClr val="006600"/>
                </a:solidFill>
              </a:rPr>
              <a:t> promise </a:t>
            </a:r>
            <a:r>
              <a:rPr lang="it-IT" sz="2400" b="1" dirty="0" err="1">
                <a:solidFill>
                  <a:srgbClr val="006600"/>
                </a:solidFill>
              </a:rPr>
              <a:t>that</a:t>
            </a:r>
            <a:r>
              <a:rPr lang="it-IT" sz="2400" b="1" dirty="0">
                <a:solidFill>
                  <a:srgbClr val="006600"/>
                </a:solidFill>
              </a:rPr>
              <a:t> </a:t>
            </a:r>
            <a:r>
              <a:rPr lang="it-IT" sz="2400" b="1" dirty="0" err="1">
                <a:solidFill>
                  <a:srgbClr val="006600"/>
                </a:solidFill>
              </a:rPr>
              <a:t>we’ll</a:t>
            </a:r>
            <a:r>
              <a:rPr lang="it-IT" sz="2400" b="1" dirty="0">
                <a:solidFill>
                  <a:srgbClr val="006600"/>
                </a:solidFill>
              </a:rPr>
              <a:t> work </a:t>
            </a:r>
            <a:r>
              <a:rPr lang="it-IT" sz="2400" b="1" dirty="0" err="1">
                <a:solidFill>
                  <a:srgbClr val="006600"/>
                </a:solidFill>
              </a:rPr>
              <a:t>as</a:t>
            </a:r>
            <a:r>
              <a:rPr lang="it-IT" sz="2400" b="1" dirty="0">
                <a:solidFill>
                  <a:srgbClr val="006600"/>
                </a:solidFill>
              </a:rPr>
              <a:t> hard </a:t>
            </a:r>
            <a:r>
              <a:rPr lang="it-IT" sz="2400" b="1" dirty="0" err="1">
                <a:solidFill>
                  <a:srgbClr val="006600"/>
                </a:solidFill>
              </a:rPr>
              <a:t>as</a:t>
            </a:r>
            <a:r>
              <a:rPr lang="it-IT" sz="2400" b="1" dirty="0">
                <a:solidFill>
                  <a:srgbClr val="006600"/>
                </a:solidFill>
              </a:rPr>
              <a:t> </a:t>
            </a:r>
            <a:r>
              <a:rPr lang="it-IT" sz="2400" b="1" dirty="0" err="1">
                <a:solidFill>
                  <a:srgbClr val="006600"/>
                </a:solidFill>
              </a:rPr>
              <a:t>we</a:t>
            </a:r>
            <a:r>
              <a:rPr lang="it-IT" sz="2400" b="1" dirty="0">
                <a:solidFill>
                  <a:srgbClr val="006600"/>
                </a:solidFill>
              </a:rPr>
              <a:t> can</a:t>
            </a:r>
          </a:p>
        </p:txBody>
      </p:sp>
      <p:sp>
        <p:nvSpPr>
          <p:cNvPr id="5" name="CasellaDiTesto 4">
            <a:extLst>
              <a:ext uri="{FF2B5EF4-FFF2-40B4-BE49-F238E27FC236}">
                <a16:creationId xmlns:a16="http://schemas.microsoft.com/office/drawing/2014/main" id="{948F3B6E-93A1-454F-A484-51C0A9D2C212}"/>
              </a:ext>
            </a:extLst>
          </p:cNvPr>
          <p:cNvSpPr txBox="1"/>
          <p:nvPr/>
        </p:nvSpPr>
        <p:spPr>
          <a:xfrm>
            <a:off x="555673" y="3407046"/>
            <a:ext cx="8176469" cy="430887"/>
          </a:xfrm>
          <a:prstGeom prst="rect">
            <a:avLst/>
          </a:prstGeom>
          <a:solidFill>
            <a:schemeClr val="bg1"/>
          </a:solidFill>
          <a:ln w="38100">
            <a:solidFill>
              <a:srgbClr val="0033CC"/>
            </a:solidFill>
          </a:ln>
        </p:spPr>
        <p:txBody>
          <a:bodyPr wrap="none" rtlCol="0">
            <a:spAutoFit/>
          </a:bodyPr>
          <a:lstStyle/>
          <a:p>
            <a:pPr algn="ctr"/>
            <a:r>
              <a:rPr lang="it-IT" sz="2200" b="1" dirty="0">
                <a:solidFill>
                  <a:srgbClr val="0000CC"/>
                </a:solidFill>
              </a:rPr>
              <a:t>The day, </a:t>
            </a:r>
            <a:r>
              <a:rPr lang="it-IT" sz="2200" b="1" dirty="0" err="1">
                <a:solidFill>
                  <a:srgbClr val="0000CC"/>
                </a:solidFill>
              </a:rPr>
              <a:t>when</a:t>
            </a:r>
            <a:r>
              <a:rPr lang="it-IT" sz="2200" b="1" dirty="0">
                <a:solidFill>
                  <a:srgbClr val="0000CC"/>
                </a:solidFill>
              </a:rPr>
              <a:t> </a:t>
            </a:r>
            <a:r>
              <a:rPr lang="it-IT" sz="2200" b="1" dirty="0" err="1">
                <a:solidFill>
                  <a:srgbClr val="0000CC"/>
                </a:solidFill>
              </a:rPr>
              <a:t>everything</a:t>
            </a:r>
            <a:r>
              <a:rPr lang="it-IT" sz="2200" b="1" dirty="0">
                <a:solidFill>
                  <a:srgbClr val="0000CC"/>
                </a:solidFill>
              </a:rPr>
              <a:t> </a:t>
            </a:r>
            <a:r>
              <a:rPr lang="it-IT" sz="2200" b="1" dirty="0" err="1">
                <a:solidFill>
                  <a:srgbClr val="0000CC"/>
                </a:solidFill>
              </a:rPr>
              <a:t>gets</a:t>
            </a:r>
            <a:r>
              <a:rPr lang="it-IT" sz="2200" b="1" dirty="0">
                <a:solidFill>
                  <a:srgbClr val="0000CC"/>
                </a:solidFill>
              </a:rPr>
              <a:t> back to </a:t>
            </a:r>
            <a:r>
              <a:rPr lang="it-IT" sz="2200" b="1" dirty="0" err="1">
                <a:solidFill>
                  <a:srgbClr val="0000CC"/>
                </a:solidFill>
              </a:rPr>
              <a:t>normal</a:t>
            </a:r>
            <a:r>
              <a:rPr lang="it-IT" sz="2200" b="1" dirty="0">
                <a:solidFill>
                  <a:srgbClr val="0000CC"/>
                </a:solidFill>
              </a:rPr>
              <a:t>, </a:t>
            </a:r>
            <a:r>
              <a:rPr lang="it-IT" sz="2200" b="1" dirty="0" err="1">
                <a:solidFill>
                  <a:srgbClr val="0000CC"/>
                </a:solidFill>
              </a:rPr>
              <a:t>depends</a:t>
            </a:r>
            <a:r>
              <a:rPr lang="it-IT" sz="2200" b="1" dirty="0">
                <a:solidFill>
                  <a:srgbClr val="0000CC"/>
                </a:solidFill>
              </a:rPr>
              <a:t> on </a:t>
            </a:r>
            <a:r>
              <a:rPr lang="it-IT" sz="2200" b="1" dirty="0" err="1">
                <a:solidFill>
                  <a:srgbClr val="0000CC"/>
                </a:solidFill>
              </a:rPr>
              <a:t>all</a:t>
            </a:r>
            <a:r>
              <a:rPr lang="it-IT" sz="2200" b="1" dirty="0">
                <a:solidFill>
                  <a:srgbClr val="0000CC"/>
                </a:solidFill>
              </a:rPr>
              <a:t> of </a:t>
            </a:r>
            <a:r>
              <a:rPr lang="it-IT" sz="2200" b="1" dirty="0" err="1">
                <a:solidFill>
                  <a:srgbClr val="0000CC"/>
                </a:solidFill>
              </a:rPr>
              <a:t>us</a:t>
            </a:r>
            <a:r>
              <a:rPr lang="it-IT" sz="2200" b="1" dirty="0">
                <a:solidFill>
                  <a:srgbClr val="0000CC"/>
                </a:solidFill>
              </a:rPr>
              <a:t>. </a:t>
            </a:r>
          </a:p>
        </p:txBody>
      </p:sp>
      <p:sp>
        <p:nvSpPr>
          <p:cNvPr id="6" name="CasellaDiTesto 5">
            <a:extLst>
              <a:ext uri="{FF2B5EF4-FFF2-40B4-BE49-F238E27FC236}">
                <a16:creationId xmlns:a16="http://schemas.microsoft.com/office/drawing/2014/main" id="{3EFA9B80-13B6-47F2-87B6-B39D1276FED2}"/>
              </a:ext>
            </a:extLst>
          </p:cNvPr>
          <p:cNvSpPr txBox="1"/>
          <p:nvPr/>
        </p:nvSpPr>
        <p:spPr>
          <a:xfrm>
            <a:off x="835557" y="4062751"/>
            <a:ext cx="7378815" cy="769441"/>
          </a:xfrm>
          <a:prstGeom prst="rect">
            <a:avLst/>
          </a:prstGeom>
          <a:solidFill>
            <a:schemeClr val="bg1"/>
          </a:solidFill>
          <a:ln w="38100">
            <a:solidFill>
              <a:srgbClr val="FF0000"/>
            </a:solidFill>
          </a:ln>
        </p:spPr>
        <p:txBody>
          <a:bodyPr wrap="none" rtlCol="0">
            <a:spAutoFit/>
          </a:bodyPr>
          <a:lstStyle/>
          <a:p>
            <a:pPr algn="ctr"/>
            <a:r>
              <a:rPr lang="it-IT" sz="2200" b="1" dirty="0" err="1">
                <a:solidFill>
                  <a:srgbClr val="FF0000"/>
                </a:solidFill>
              </a:rPr>
              <a:t>I’ve</a:t>
            </a:r>
            <a:r>
              <a:rPr lang="it-IT" sz="2200" b="1" dirty="0">
                <a:solidFill>
                  <a:srgbClr val="FF0000"/>
                </a:solidFill>
              </a:rPr>
              <a:t> </a:t>
            </a:r>
            <a:r>
              <a:rPr lang="it-IT" sz="2200" b="1" dirty="0" err="1">
                <a:solidFill>
                  <a:srgbClr val="FF0000"/>
                </a:solidFill>
              </a:rPr>
              <a:t>said</a:t>
            </a:r>
            <a:r>
              <a:rPr lang="it-IT" sz="2200" b="1" dirty="0">
                <a:solidFill>
                  <a:srgbClr val="FF0000"/>
                </a:solidFill>
              </a:rPr>
              <a:t> </a:t>
            </a:r>
            <a:r>
              <a:rPr lang="it-IT" sz="2200" b="1" dirty="0" err="1">
                <a:solidFill>
                  <a:srgbClr val="FF0000"/>
                </a:solidFill>
              </a:rPr>
              <a:t>it</a:t>
            </a:r>
            <a:r>
              <a:rPr lang="it-IT" sz="2200" b="1" dirty="0">
                <a:solidFill>
                  <a:srgbClr val="FF0000"/>
                </a:solidFill>
              </a:rPr>
              <a:t> </a:t>
            </a:r>
            <a:r>
              <a:rPr lang="it-IT" sz="2200" b="1" dirty="0" err="1">
                <a:solidFill>
                  <a:srgbClr val="FF0000"/>
                </a:solidFill>
              </a:rPr>
              <a:t>before</a:t>
            </a:r>
            <a:r>
              <a:rPr lang="it-IT" sz="2200" b="1" dirty="0">
                <a:solidFill>
                  <a:srgbClr val="FF0000"/>
                </a:solidFill>
              </a:rPr>
              <a:t>: Wash </a:t>
            </a:r>
            <a:r>
              <a:rPr lang="it-IT" sz="2200" b="1" dirty="0" err="1">
                <a:solidFill>
                  <a:srgbClr val="FF0000"/>
                </a:solidFill>
              </a:rPr>
              <a:t>your</a:t>
            </a:r>
            <a:r>
              <a:rPr lang="it-IT" sz="2200" b="1" dirty="0">
                <a:solidFill>
                  <a:srgbClr val="FF0000"/>
                </a:solidFill>
              </a:rPr>
              <a:t> hands.  Stay </a:t>
            </a:r>
            <a:r>
              <a:rPr lang="it-IT" sz="2200" b="1" dirty="0" err="1">
                <a:solidFill>
                  <a:srgbClr val="FF0000"/>
                </a:solidFill>
              </a:rPr>
              <a:t>socially</a:t>
            </a:r>
            <a:r>
              <a:rPr lang="it-IT" sz="2200" b="1" dirty="0">
                <a:solidFill>
                  <a:srgbClr val="FF0000"/>
                </a:solidFill>
              </a:rPr>
              <a:t> </a:t>
            </a:r>
            <a:r>
              <a:rPr lang="it-IT" sz="2200" b="1" dirty="0" err="1">
                <a:solidFill>
                  <a:srgbClr val="FF0000"/>
                </a:solidFill>
              </a:rPr>
              <a:t>distanced</a:t>
            </a:r>
            <a:r>
              <a:rPr lang="it-IT" sz="2200" b="1" dirty="0">
                <a:solidFill>
                  <a:srgbClr val="FF0000"/>
                </a:solidFill>
              </a:rPr>
              <a:t>.  </a:t>
            </a:r>
          </a:p>
          <a:p>
            <a:pPr algn="ctr"/>
            <a:r>
              <a:rPr lang="it-IT" sz="2200" b="1" dirty="0" err="1">
                <a:solidFill>
                  <a:srgbClr val="FF0000"/>
                </a:solidFill>
              </a:rPr>
              <a:t>Wear</a:t>
            </a:r>
            <a:r>
              <a:rPr lang="it-IT" sz="2200" b="1" dirty="0">
                <a:solidFill>
                  <a:srgbClr val="FF0000"/>
                </a:solidFill>
              </a:rPr>
              <a:t> a </a:t>
            </a:r>
            <a:r>
              <a:rPr lang="it-IT" sz="2200" b="1" dirty="0" err="1">
                <a:solidFill>
                  <a:srgbClr val="FF0000"/>
                </a:solidFill>
              </a:rPr>
              <a:t>mask</a:t>
            </a:r>
            <a:r>
              <a:rPr lang="it-IT" sz="2200" b="1" dirty="0">
                <a:solidFill>
                  <a:srgbClr val="FF0000"/>
                </a:solidFill>
              </a:rPr>
              <a:t>.  </a:t>
            </a:r>
            <a:r>
              <a:rPr lang="it-IT" sz="2200" b="1" dirty="0" err="1">
                <a:solidFill>
                  <a:srgbClr val="FF0000"/>
                </a:solidFill>
              </a:rPr>
              <a:t>Get</a:t>
            </a:r>
            <a:r>
              <a:rPr lang="it-IT" sz="2200" b="1" dirty="0">
                <a:solidFill>
                  <a:srgbClr val="FF0000"/>
                </a:solidFill>
              </a:rPr>
              <a:t> the vaccine.</a:t>
            </a:r>
          </a:p>
        </p:txBody>
      </p:sp>
      <p:sp>
        <p:nvSpPr>
          <p:cNvPr id="7" name="CasellaDiTesto 6">
            <a:extLst>
              <a:ext uri="{FF2B5EF4-FFF2-40B4-BE49-F238E27FC236}">
                <a16:creationId xmlns:a16="http://schemas.microsoft.com/office/drawing/2014/main" id="{E6F4CBF1-FA5C-4069-BC22-A8539C50BFCC}"/>
              </a:ext>
            </a:extLst>
          </p:cNvPr>
          <p:cNvSpPr txBox="1"/>
          <p:nvPr/>
        </p:nvSpPr>
        <p:spPr>
          <a:xfrm>
            <a:off x="2019859" y="5118010"/>
            <a:ext cx="5455211" cy="461665"/>
          </a:xfrm>
          <a:prstGeom prst="rect">
            <a:avLst/>
          </a:prstGeom>
          <a:solidFill>
            <a:schemeClr val="bg1"/>
          </a:solidFill>
          <a:ln w="38100">
            <a:solidFill>
              <a:srgbClr val="006600"/>
            </a:solidFill>
          </a:ln>
        </p:spPr>
        <p:txBody>
          <a:bodyPr wrap="none" rtlCol="0">
            <a:spAutoFit/>
          </a:bodyPr>
          <a:lstStyle/>
          <a:p>
            <a:r>
              <a:rPr lang="it-IT" sz="2400" b="1" dirty="0" err="1">
                <a:solidFill>
                  <a:srgbClr val="006600"/>
                </a:solidFill>
              </a:rPr>
              <a:t>It’s</a:t>
            </a:r>
            <a:r>
              <a:rPr lang="it-IT" sz="2400" b="1" dirty="0">
                <a:solidFill>
                  <a:srgbClr val="006600"/>
                </a:solidFill>
              </a:rPr>
              <a:t> </a:t>
            </a:r>
            <a:r>
              <a:rPr lang="it-IT" sz="2400" b="1" dirty="0" err="1">
                <a:solidFill>
                  <a:srgbClr val="006600"/>
                </a:solidFill>
              </a:rPr>
              <a:t>not</a:t>
            </a:r>
            <a:r>
              <a:rPr lang="it-IT" sz="2400" b="1" dirty="0">
                <a:solidFill>
                  <a:srgbClr val="006600"/>
                </a:solidFill>
              </a:rPr>
              <a:t> over </a:t>
            </a:r>
            <a:r>
              <a:rPr lang="it-IT" sz="2400" b="1" dirty="0" err="1">
                <a:solidFill>
                  <a:srgbClr val="006600"/>
                </a:solidFill>
              </a:rPr>
              <a:t>yet</a:t>
            </a:r>
            <a:r>
              <a:rPr lang="it-IT" sz="2400" b="1" dirty="0">
                <a:solidFill>
                  <a:srgbClr val="006600"/>
                </a:solidFill>
              </a:rPr>
              <a:t>, </a:t>
            </a:r>
            <a:r>
              <a:rPr lang="it-IT" sz="2400" b="1" dirty="0" err="1">
                <a:solidFill>
                  <a:srgbClr val="006600"/>
                </a:solidFill>
              </a:rPr>
              <a:t>but</a:t>
            </a:r>
            <a:r>
              <a:rPr lang="it-IT" sz="2400" b="1" dirty="0">
                <a:solidFill>
                  <a:srgbClr val="006600"/>
                </a:solidFill>
              </a:rPr>
              <a:t> </a:t>
            </a:r>
            <a:r>
              <a:rPr lang="it-IT" sz="2400" b="1" dirty="0" err="1">
                <a:solidFill>
                  <a:srgbClr val="006600"/>
                </a:solidFill>
              </a:rPr>
              <a:t>we’re</a:t>
            </a:r>
            <a:r>
              <a:rPr lang="it-IT" sz="2400" b="1" dirty="0">
                <a:solidFill>
                  <a:srgbClr val="006600"/>
                </a:solidFill>
              </a:rPr>
              <a:t> </a:t>
            </a:r>
            <a:r>
              <a:rPr lang="it-IT" sz="2400" b="1" dirty="0" err="1">
                <a:solidFill>
                  <a:srgbClr val="006600"/>
                </a:solidFill>
              </a:rPr>
              <a:t>getting</a:t>
            </a:r>
            <a:r>
              <a:rPr lang="it-IT" sz="2400" b="1" dirty="0">
                <a:solidFill>
                  <a:srgbClr val="006600"/>
                </a:solidFill>
              </a:rPr>
              <a:t> </a:t>
            </a:r>
            <a:r>
              <a:rPr lang="it-IT" sz="2400" b="1" dirty="0" err="1">
                <a:solidFill>
                  <a:srgbClr val="006600"/>
                </a:solidFill>
              </a:rPr>
              <a:t>close</a:t>
            </a:r>
            <a:r>
              <a:rPr lang="it-IT" sz="2400" b="1" dirty="0">
                <a:solidFill>
                  <a:srgbClr val="006600"/>
                </a:solidFill>
              </a:rPr>
              <a:t>. </a:t>
            </a:r>
          </a:p>
        </p:txBody>
      </p:sp>
      <p:sp>
        <p:nvSpPr>
          <p:cNvPr id="8" name="CasellaDiTesto 7">
            <a:extLst>
              <a:ext uri="{FF2B5EF4-FFF2-40B4-BE49-F238E27FC236}">
                <a16:creationId xmlns:a16="http://schemas.microsoft.com/office/drawing/2014/main" id="{7A284D12-0C23-4A78-8369-BEEB6306A570}"/>
              </a:ext>
            </a:extLst>
          </p:cNvPr>
          <p:cNvSpPr txBox="1"/>
          <p:nvPr/>
        </p:nvSpPr>
        <p:spPr>
          <a:xfrm>
            <a:off x="2816706" y="2775796"/>
            <a:ext cx="2962349" cy="400110"/>
          </a:xfrm>
          <a:prstGeom prst="rect">
            <a:avLst/>
          </a:prstGeom>
          <a:solidFill>
            <a:schemeClr val="bg1"/>
          </a:solidFill>
          <a:ln w="38100">
            <a:solidFill>
              <a:srgbClr val="FF0000"/>
            </a:solidFill>
          </a:ln>
        </p:spPr>
        <p:txBody>
          <a:bodyPr wrap="none" rtlCol="0">
            <a:spAutoFit/>
          </a:bodyPr>
          <a:lstStyle/>
          <a:p>
            <a:r>
              <a:rPr lang="it-IT" sz="2000" b="1" dirty="0" err="1">
                <a:solidFill>
                  <a:srgbClr val="FF0000"/>
                </a:solidFill>
              </a:rPr>
              <a:t>We</a:t>
            </a:r>
            <a:r>
              <a:rPr lang="it-IT" sz="2000" b="1" dirty="0">
                <a:solidFill>
                  <a:srgbClr val="FF0000"/>
                </a:solidFill>
              </a:rPr>
              <a:t> </a:t>
            </a:r>
            <a:r>
              <a:rPr lang="it-IT" sz="2000" b="1" dirty="0" err="1">
                <a:solidFill>
                  <a:srgbClr val="FF0000"/>
                </a:solidFill>
              </a:rPr>
              <a:t>have</a:t>
            </a:r>
            <a:r>
              <a:rPr lang="it-IT" sz="2000" b="1" dirty="0">
                <a:solidFill>
                  <a:srgbClr val="FF0000"/>
                </a:solidFill>
              </a:rPr>
              <a:t> a long way to go.</a:t>
            </a:r>
          </a:p>
        </p:txBody>
      </p:sp>
      <p:sp>
        <p:nvSpPr>
          <p:cNvPr id="9" name="CasellaDiTesto 8">
            <a:extLst>
              <a:ext uri="{FF2B5EF4-FFF2-40B4-BE49-F238E27FC236}">
                <a16:creationId xmlns:a16="http://schemas.microsoft.com/office/drawing/2014/main" id="{36C201A5-0698-4842-8EF8-1E16EA4D50B5}"/>
              </a:ext>
            </a:extLst>
          </p:cNvPr>
          <p:cNvSpPr txBox="1"/>
          <p:nvPr/>
        </p:nvSpPr>
        <p:spPr>
          <a:xfrm>
            <a:off x="1711888" y="5808116"/>
            <a:ext cx="5863528" cy="707886"/>
          </a:xfrm>
          <a:prstGeom prst="rect">
            <a:avLst/>
          </a:prstGeom>
          <a:solidFill>
            <a:schemeClr val="bg1"/>
          </a:solidFill>
          <a:ln w="38100">
            <a:solidFill>
              <a:srgbClr val="FF0000"/>
            </a:solidFill>
          </a:ln>
        </p:spPr>
        <p:txBody>
          <a:bodyPr wrap="none" rtlCol="0">
            <a:spAutoFit/>
          </a:bodyPr>
          <a:lstStyle/>
          <a:p>
            <a:pPr algn="ctr"/>
            <a:r>
              <a:rPr lang="it-IT" sz="2000" b="1" dirty="0">
                <a:solidFill>
                  <a:srgbClr val="FF0000"/>
                </a:solidFill>
              </a:rPr>
              <a:t>And </a:t>
            </a:r>
            <a:r>
              <a:rPr lang="it-IT" sz="2000" b="1" dirty="0" err="1">
                <a:solidFill>
                  <a:srgbClr val="FF0000"/>
                </a:solidFill>
              </a:rPr>
              <a:t>God</a:t>
            </a:r>
            <a:r>
              <a:rPr lang="it-IT" sz="2000" b="1" dirty="0">
                <a:solidFill>
                  <a:srgbClr val="FF0000"/>
                </a:solidFill>
              </a:rPr>
              <a:t> </a:t>
            </a:r>
            <a:r>
              <a:rPr lang="it-IT" sz="2000" b="1" dirty="0" err="1">
                <a:solidFill>
                  <a:srgbClr val="FF0000"/>
                </a:solidFill>
              </a:rPr>
              <a:t>willing</a:t>
            </a:r>
            <a:r>
              <a:rPr lang="it-IT" sz="2000" b="1" dirty="0">
                <a:solidFill>
                  <a:srgbClr val="FF0000"/>
                </a:solidFill>
              </a:rPr>
              <a:t>, </a:t>
            </a:r>
            <a:r>
              <a:rPr lang="it-IT" sz="2000" b="1" dirty="0" err="1">
                <a:solidFill>
                  <a:srgbClr val="FF0000"/>
                </a:solidFill>
              </a:rPr>
              <a:t>if</a:t>
            </a:r>
            <a:r>
              <a:rPr lang="it-IT" sz="2000" b="1" dirty="0">
                <a:solidFill>
                  <a:srgbClr val="FF0000"/>
                </a:solidFill>
              </a:rPr>
              <a:t> </a:t>
            </a:r>
            <a:r>
              <a:rPr lang="it-IT" sz="2000" b="1" dirty="0" err="1">
                <a:solidFill>
                  <a:srgbClr val="FF0000"/>
                </a:solidFill>
              </a:rPr>
              <a:t>we</a:t>
            </a:r>
            <a:r>
              <a:rPr lang="it-IT" sz="2000" b="1" dirty="0">
                <a:solidFill>
                  <a:srgbClr val="FF0000"/>
                </a:solidFill>
              </a:rPr>
              <a:t> do </a:t>
            </a:r>
            <a:r>
              <a:rPr lang="it-IT" sz="2000" b="1" dirty="0" err="1">
                <a:solidFill>
                  <a:srgbClr val="FF0000"/>
                </a:solidFill>
              </a:rPr>
              <a:t>all</a:t>
            </a:r>
            <a:r>
              <a:rPr lang="it-IT" sz="2000" b="1" dirty="0">
                <a:solidFill>
                  <a:srgbClr val="FF0000"/>
                </a:solidFill>
              </a:rPr>
              <a:t> </a:t>
            </a:r>
            <a:r>
              <a:rPr lang="it-IT" sz="2000" b="1" dirty="0" err="1">
                <a:solidFill>
                  <a:srgbClr val="FF0000"/>
                </a:solidFill>
              </a:rPr>
              <a:t>we</a:t>
            </a:r>
            <a:r>
              <a:rPr lang="it-IT" sz="2000" b="1" dirty="0">
                <a:solidFill>
                  <a:srgbClr val="FF0000"/>
                </a:solidFill>
              </a:rPr>
              <a:t> know </a:t>
            </a:r>
            <a:r>
              <a:rPr lang="it-IT" sz="2000" b="1" dirty="0" err="1">
                <a:solidFill>
                  <a:srgbClr val="FF0000"/>
                </a:solidFill>
              </a:rPr>
              <a:t>we</a:t>
            </a:r>
            <a:r>
              <a:rPr lang="it-IT" sz="2000" b="1" dirty="0">
                <a:solidFill>
                  <a:srgbClr val="FF0000"/>
                </a:solidFill>
              </a:rPr>
              <a:t> </a:t>
            </a:r>
            <a:r>
              <a:rPr lang="it-IT" sz="2000" b="1" dirty="0" err="1">
                <a:solidFill>
                  <a:srgbClr val="FF0000"/>
                </a:solidFill>
              </a:rPr>
              <a:t>have</a:t>
            </a:r>
            <a:r>
              <a:rPr lang="it-IT" sz="2000" b="1" dirty="0">
                <a:solidFill>
                  <a:srgbClr val="FF0000"/>
                </a:solidFill>
              </a:rPr>
              <a:t> to do, </a:t>
            </a:r>
          </a:p>
          <a:p>
            <a:pPr algn="ctr"/>
            <a:r>
              <a:rPr lang="it-IT" sz="2000" b="1" dirty="0" err="1">
                <a:solidFill>
                  <a:srgbClr val="FF0000"/>
                </a:solidFill>
              </a:rPr>
              <a:t>we’re</a:t>
            </a:r>
            <a:r>
              <a:rPr lang="it-IT" sz="2000" b="1" dirty="0">
                <a:solidFill>
                  <a:srgbClr val="FF0000"/>
                </a:solidFill>
              </a:rPr>
              <a:t> </a:t>
            </a:r>
            <a:r>
              <a:rPr lang="it-IT" sz="2000" b="1" dirty="0" err="1">
                <a:solidFill>
                  <a:srgbClr val="FF0000"/>
                </a:solidFill>
              </a:rPr>
              <a:t>going</a:t>
            </a:r>
            <a:r>
              <a:rPr lang="it-IT" sz="2000" b="1" dirty="0">
                <a:solidFill>
                  <a:srgbClr val="FF0000"/>
                </a:solidFill>
              </a:rPr>
              <a:t> to beat </a:t>
            </a:r>
            <a:r>
              <a:rPr lang="it-IT" sz="2000" b="1" dirty="0" err="1">
                <a:solidFill>
                  <a:srgbClr val="FF0000"/>
                </a:solidFill>
              </a:rPr>
              <a:t>this</a:t>
            </a:r>
            <a:r>
              <a:rPr lang="it-IT" sz="2000" b="1" dirty="0">
                <a:solidFill>
                  <a:srgbClr val="FF0000"/>
                </a:solidFill>
              </a:rPr>
              <a:t>, beat </a:t>
            </a:r>
            <a:r>
              <a:rPr lang="it-IT" sz="2000" b="1" dirty="0" err="1">
                <a:solidFill>
                  <a:srgbClr val="FF0000"/>
                </a:solidFill>
              </a:rPr>
              <a:t>it</a:t>
            </a:r>
            <a:r>
              <a:rPr lang="it-IT" sz="2000" b="1" dirty="0">
                <a:solidFill>
                  <a:srgbClr val="FF0000"/>
                </a:solidFill>
              </a:rPr>
              <a:t> </a:t>
            </a:r>
            <a:r>
              <a:rPr lang="it-IT" sz="2000" b="1" u="sng" dirty="0" err="1">
                <a:solidFill>
                  <a:srgbClr val="FF0000"/>
                </a:solidFill>
              </a:rPr>
              <a:t>sooner</a:t>
            </a:r>
            <a:r>
              <a:rPr lang="it-IT" sz="2000" b="1" u="sng" dirty="0">
                <a:solidFill>
                  <a:srgbClr val="FF0000"/>
                </a:solidFill>
              </a:rPr>
              <a:t> </a:t>
            </a:r>
            <a:r>
              <a:rPr lang="it-IT" sz="2000" b="1" u="sng" dirty="0" err="1">
                <a:solidFill>
                  <a:srgbClr val="FF0000"/>
                </a:solidFill>
              </a:rPr>
              <a:t>than</a:t>
            </a:r>
            <a:r>
              <a:rPr lang="it-IT" sz="2000" b="1" u="sng" dirty="0">
                <a:solidFill>
                  <a:srgbClr val="FF0000"/>
                </a:solidFill>
              </a:rPr>
              <a:t> </a:t>
            </a:r>
            <a:r>
              <a:rPr lang="it-IT" sz="2000" b="1" u="sng" dirty="0" err="1">
                <a:solidFill>
                  <a:srgbClr val="FF0000"/>
                </a:solidFill>
              </a:rPr>
              <a:t>later</a:t>
            </a:r>
            <a:r>
              <a:rPr lang="it-IT" sz="2000" b="1" dirty="0">
                <a:solidFill>
                  <a:srgbClr val="FF0000"/>
                </a:solidFill>
              </a:rPr>
              <a:t>. </a:t>
            </a:r>
          </a:p>
        </p:txBody>
      </p:sp>
    </p:spTree>
    <p:extLst>
      <p:ext uri="{BB962C8B-B14F-4D97-AF65-F5344CB8AC3E}">
        <p14:creationId xmlns:p14="http://schemas.microsoft.com/office/powerpoint/2010/main" val="17001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Ukraine Map And Hundreds More Free Printable International Maps">
            <a:extLst>
              <a:ext uri="{FF2B5EF4-FFF2-40B4-BE49-F238E27FC236}">
                <a16:creationId xmlns:a16="http://schemas.microsoft.com/office/drawing/2014/main" id="{7113C850-EA97-4B57-B258-A433020DE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42" b="5304"/>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775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1647127F-4CBE-4524-B5D3-98E26249633E}"/>
              </a:ext>
            </a:extLst>
          </p:cNvPr>
          <p:cNvPicPr>
            <a:picLocks noChangeAspect="1"/>
          </p:cNvPicPr>
          <p:nvPr/>
        </p:nvPicPr>
        <p:blipFill rotWithShape="1">
          <a:blip r:embed="rId2"/>
          <a:srcRect l="13329" r="14325" b="1"/>
          <a:stretch/>
        </p:blipFill>
        <p:spPr>
          <a:xfrm>
            <a:off x="20" y="316698"/>
            <a:ext cx="9143980" cy="6856718"/>
          </a:xfrm>
          <a:prstGeom prst="rect">
            <a:avLst/>
          </a:prstGeom>
        </p:spPr>
      </p:pic>
      <p:sp>
        <p:nvSpPr>
          <p:cNvPr id="6" name="CasellaDiTesto 5">
            <a:extLst>
              <a:ext uri="{FF2B5EF4-FFF2-40B4-BE49-F238E27FC236}">
                <a16:creationId xmlns:a16="http://schemas.microsoft.com/office/drawing/2014/main" id="{87AAD88A-E1A1-4946-99BF-AB756F115318}"/>
              </a:ext>
            </a:extLst>
          </p:cNvPr>
          <p:cNvSpPr txBox="1"/>
          <p:nvPr/>
        </p:nvSpPr>
        <p:spPr>
          <a:xfrm>
            <a:off x="179512" y="148570"/>
            <a:ext cx="8784976" cy="400110"/>
          </a:xfrm>
          <a:prstGeom prst="rect">
            <a:avLst/>
          </a:prstGeom>
          <a:solidFill>
            <a:schemeClr val="accent1"/>
          </a:solidFill>
        </p:spPr>
        <p:txBody>
          <a:bodyPr wrap="square">
            <a:spAutoFit/>
          </a:bodyPr>
          <a:lstStyle/>
          <a:p>
            <a:r>
              <a:rPr lang="en-US" sz="2000" b="1" kern="1800" dirty="0">
                <a:solidFill>
                  <a:schemeClr val="bg1"/>
                </a:solidFill>
                <a:effectLst/>
                <a:latin typeface="Times New Roman" panose="02020603050405020304" pitchFamily="18" charset="0"/>
                <a:ea typeface="Times New Roman" panose="02020603050405020304" pitchFamily="18" charset="0"/>
              </a:rPr>
              <a:t>Prime Minister's address to the nation on the Russian invasion of Ukraine</a:t>
            </a:r>
            <a:endParaRPr lang="it-IT" sz="2000" dirty="0">
              <a:solidFill>
                <a:schemeClr val="bg1"/>
              </a:solidFill>
            </a:endParaRPr>
          </a:p>
        </p:txBody>
      </p:sp>
    </p:spTree>
    <p:extLst>
      <p:ext uri="{BB962C8B-B14F-4D97-AF65-F5344CB8AC3E}">
        <p14:creationId xmlns:p14="http://schemas.microsoft.com/office/powerpoint/2010/main" val="27474388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647127F-4CBE-4524-B5D3-98E26249633E}"/>
              </a:ext>
            </a:extLst>
          </p:cNvPr>
          <p:cNvPicPr>
            <a:picLocks noChangeAspect="1"/>
          </p:cNvPicPr>
          <p:nvPr/>
        </p:nvPicPr>
        <p:blipFill rotWithShape="1">
          <a:blip r:embed="rId2"/>
          <a:srcRect l="13329" r="14325" b="1"/>
          <a:stretch/>
        </p:blipFill>
        <p:spPr>
          <a:xfrm>
            <a:off x="-554869" y="-396751"/>
            <a:ext cx="10095421" cy="7570167"/>
          </a:xfrm>
          <a:prstGeom prst="rect">
            <a:avLst/>
          </a:prstGeom>
          <a:solidFill>
            <a:schemeClr val="bg2">
              <a:lumMod val="75000"/>
              <a:alpha val="27000"/>
            </a:schemeClr>
          </a:solidFill>
        </p:spPr>
      </p:pic>
      <p:sp>
        <p:nvSpPr>
          <p:cNvPr id="5" name="CasellaDiTesto 4">
            <a:extLst>
              <a:ext uri="{FF2B5EF4-FFF2-40B4-BE49-F238E27FC236}">
                <a16:creationId xmlns:a16="http://schemas.microsoft.com/office/drawing/2014/main" id="{6D130654-D50C-4AAC-97B9-DA380B791D19}"/>
              </a:ext>
            </a:extLst>
          </p:cNvPr>
          <p:cNvSpPr txBox="1"/>
          <p:nvPr/>
        </p:nvSpPr>
        <p:spPr>
          <a:xfrm>
            <a:off x="143508" y="548680"/>
            <a:ext cx="8856984" cy="5355312"/>
          </a:xfrm>
          <a:prstGeom prst="rect">
            <a:avLst/>
          </a:prstGeom>
          <a:solidFill>
            <a:schemeClr val="bg2">
              <a:lumMod val="75000"/>
              <a:alpha val="77000"/>
            </a:schemeClr>
          </a:solidFill>
        </p:spPr>
        <p:txBody>
          <a:bodyPr wrap="square">
            <a:spAutoFit/>
          </a:bodyPr>
          <a:lstStyle/>
          <a:p>
            <a:pPr algn="just"/>
            <a:r>
              <a:rPr lang="en-US" dirty="0">
                <a:effectLst/>
                <a:latin typeface="Times New Roman" panose="02020603050405020304" pitchFamily="18" charset="0"/>
                <a:ea typeface="Times New Roman" panose="02020603050405020304" pitchFamily="18" charset="0"/>
              </a:rPr>
              <a:t>Shortly after 4 o’ clock this morning I spoke to President Zelenskyy of Ukraine to offer the continued support of the UK, because our worst fears have now come true, and all our warnings have proved tragically accurate. President Putin of Russia has unleashed war in our European continent. He has attacked a friendly country without any provocation and without any credible excuse. </a:t>
            </a:r>
            <a:endParaRPr lang="it-IT" dirty="0">
              <a:effectLst/>
              <a:latin typeface="Times New Roman" panose="02020603050405020304" pitchFamily="18" charset="0"/>
              <a:ea typeface="Times New Roman" panose="02020603050405020304" pitchFamily="18" charset="0"/>
            </a:endParaRPr>
          </a:p>
          <a:p>
            <a:pPr algn="just"/>
            <a:r>
              <a:rPr lang="en-US" dirty="0">
                <a:effectLst/>
                <a:latin typeface="Times New Roman" panose="02020603050405020304" pitchFamily="18" charset="0"/>
                <a:ea typeface="Times New Roman" panose="02020603050405020304" pitchFamily="18" charset="0"/>
              </a:rPr>
              <a:t>Innumerable missiles and bombs have been raining down on an entirely innocent population. A vast invasion is underway by land by sea and by air. And this is not in the infamous phrase some faraway country of which we know little. We have Ukrainian friends in this country, neighbours, co-workers. Ukraine is a country that for decades has enjoyed freedom and democracy and the right to choose its own destiny. We – and the world – cannot allow that freedom just to be snuffed out. We cannot and will not just look away.</a:t>
            </a:r>
            <a:endParaRPr lang="it-IT" dirty="0">
              <a:effectLst/>
              <a:latin typeface="Times New Roman" panose="02020603050405020304" pitchFamily="18" charset="0"/>
              <a:ea typeface="Times New Roman" panose="02020603050405020304" pitchFamily="18" charset="0"/>
            </a:endParaRPr>
          </a:p>
          <a:p>
            <a:pPr algn="just"/>
            <a:r>
              <a:rPr lang="en-US" dirty="0">
                <a:effectLst/>
                <a:latin typeface="Times New Roman" panose="02020603050405020304" pitchFamily="18" charset="0"/>
                <a:ea typeface="Times New Roman" panose="02020603050405020304" pitchFamily="18" charset="0"/>
              </a:rPr>
              <a:t>It’s because we have been so alarmed in recent months at the Russian intimidation that the UK became one of the first countries in Europe to send defensive weaponry to help the Ukrainians.</a:t>
            </a:r>
            <a:endParaRPr lang="it-IT" dirty="0">
              <a:effectLst/>
              <a:latin typeface="Times New Roman" panose="02020603050405020304" pitchFamily="18" charset="0"/>
              <a:ea typeface="Times New Roman" panose="02020603050405020304" pitchFamily="18" charset="0"/>
            </a:endParaRPr>
          </a:p>
          <a:p>
            <a:pPr algn="just"/>
            <a:r>
              <a:rPr lang="en-US" dirty="0">
                <a:effectLst/>
                <a:latin typeface="Times New Roman" panose="02020603050405020304" pitchFamily="18" charset="0"/>
                <a:ea typeface="Times New Roman" panose="02020603050405020304" pitchFamily="18" charset="0"/>
              </a:rPr>
              <a:t>Other allies have now done the same, and we will do what more we can in the days ahead.</a:t>
            </a:r>
          </a:p>
          <a:p>
            <a:pPr algn="just"/>
            <a:r>
              <a:rPr lang="en-US" dirty="0">
                <a:solidFill>
                  <a:srgbClr val="0B0C0C"/>
                </a:solidFill>
                <a:effectLst/>
                <a:latin typeface="Times New Roman" panose="02020603050405020304" pitchFamily="18" charset="0"/>
                <a:ea typeface="Times New Roman" panose="02020603050405020304" pitchFamily="18" charset="0"/>
              </a:rPr>
              <a:t>Today in concert with our allies, we will agree a massive package of economic sanctions designed in time to hobble the Russian economy. And, to that end, we must also collectively cease the dependence on Russian oil and gas that for too long has given Putin his grip on western politics.</a:t>
            </a:r>
            <a:endParaRPr lang="it-IT"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46552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647127F-4CBE-4524-B5D3-98E26249633E}"/>
              </a:ext>
            </a:extLst>
          </p:cNvPr>
          <p:cNvPicPr>
            <a:picLocks noChangeAspect="1"/>
          </p:cNvPicPr>
          <p:nvPr/>
        </p:nvPicPr>
        <p:blipFill rotWithShape="1">
          <a:blip r:embed="rId2"/>
          <a:srcRect l="13329" r="14325" b="1"/>
          <a:stretch/>
        </p:blipFill>
        <p:spPr>
          <a:xfrm>
            <a:off x="-554869" y="-396751"/>
            <a:ext cx="10095421" cy="7570167"/>
          </a:xfrm>
          <a:prstGeom prst="rect">
            <a:avLst/>
          </a:prstGeom>
          <a:solidFill>
            <a:schemeClr val="bg2">
              <a:lumMod val="75000"/>
              <a:alpha val="27000"/>
            </a:schemeClr>
          </a:solidFill>
        </p:spPr>
      </p:pic>
      <p:sp>
        <p:nvSpPr>
          <p:cNvPr id="5" name="CasellaDiTesto 4">
            <a:extLst>
              <a:ext uri="{FF2B5EF4-FFF2-40B4-BE49-F238E27FC236}">
                <a16:creationId xmlns:a16="http://schemas.microsoft.com/office/drawing/2014/main" id="{6D130654-D50C-4AAC-97B9-DA380B791D19}"/>
              </a:ext>
            </a:extLst>
          </p:cNvPr>
          <p:cNvSpPr txBox="1"/>
          <p:nvPr/>
        </p:nvSpPr>
        <p:spPr>
          <a:xfrm>
            <a:off x="143508" y="593968"/>
            <a:ext cx="8856984" cy="5355312"/>
          </a:xfrm>
          <a:prstGeom prst="rect">
            <a:avLst/>
          </a:prstGeom>
          <a:solidFill>
            <a:schemeClr val="bg2">
              <a:lumMod val="75000"/>
              <a:alpha val="77000"/>
            </a:schemeClr>
          </a:solidFill>
        </p:spPr>
        <p:txBody>
          <a:bodyPr wrap="square">
            <a:spAutoFit/>
          </a:bodyPr>
          <a:lstStyle/>
          <a:p>
            <a:pPr algn="just"/>
            <a:r>
              <a:rPr lang="en-US" sz="1800" dirty="0">
                <a:solidFill>
                  <a:srgbClr val="0B0C0C"/>
                </a:solidFill>
                <a:effectLst/>
                <a:latin typeface="Times New Roman" panose="02020603050405020304" pitchFamily="18" charset="0"/>
                <a:ea typeface="Times New Roman" panose="02020603050405020304" pitchFamily="18" charset="0"/>
              </a:rPr>
              <a:t>Our mission is clear. Diplomatically, politically, economically – and eventually, militarily – this hideous and barbaric venture of Vladimir Putin must end in failure. And so, </a:t>
            </a:r>
            <a:r>
              <a:rPr lang="en-US" sz="1800" b="1" u="sng" dirty="0">
                <a:solidFill>
                  <a:srgbClr val="FF0000"/>
                </a:solidFill>
                <a:effectLst/>
                <a:latin typeface="Times New Roman" panose="02020603050405020304" pitchFamily="18" charset="0"/>
                <a:ea typeface="Times New Roman" panose="02020603050405020304" pitchFamily="18" charset="0"/>
              </a:rPr>
              <a:t>I say to the people of Russia</a:t>
            </a:r>
            <a:r>
              <a:rPr lang="en-US" sz="1800" dirty="0">
                <a:solidFill>
                  <a:srgbClr val="0B0C0C"/>
                </a:solidFill>
                <a:effectLst/>
                <a:latin typeface="Times New Roman" panose="02020603050405020304" pitchFamily="18" charset="0"/>
                <a:ea typeface="Times New Roman" panose="02020603050405020304" pitchFamily="18" charset="0"/>
              </a:rPr>
              <a:t>, whose president has just authorized a tidal wave of violence against a fellow Slavic people. The parents of Russian soldiers who will lose their lives. I cannot believe this is being done in your name, or that you really want the pariah status it will bring to the Putin regime, and </a:t>
            </a:r>
            <a:r>
              <a:rPr lang="en-US" sz="1800" b="1" u="sng" dirty="0">
                <a:solidFill>
                  <a:srgbClr val="FF0000"/>
                </a:solidFill>
                <a:effectLst/>
                <a:latin typeface="Times New Roman" panose="02020603050405020304" pitchFamily="18" charset="0"/>
                <a:ea typeface="Times New Roman" panose="02020603050405020304" pitchFamily="18" charset="0"/>
              </a:rPr>
              <a:t>I say to the Ukrainians </a:t>
            </a:r>
            <a:r>
              <a:rPr lang="en-US" sz="1800" dirty="0">
                <a:solidFill>
                  <a:srgbClr val="0B0C0C"/>
                </a:solidFill>
                <a:effectLst/>
                <a:latin typeface="Times New Roman" panose="02020603050405020304" pitchFamily="18" charset="0"/>
                <a:ea typeface="Times New Roman" panose="02020603050405020304" pitchFamily="18" charset="0"/>
              </a:rPr>
              <a:t>in this moment of agony, we are with you, we are praying for you and your families, and we are on your side.</a:t>
            </a:r>
            <a:r>
              <a:rPr lang="it-IT" dirty="0">
                <a:latin typeface="Times New Roman" panose="02020603050405020304" pitchFamily="18" charset="0"/>
                <a:ea typeface="Times New Roman" panose="02020603050405020304" pitchFamily="18" charset="0"/>
              </a:rPr>
              <a:t> </a:t>
            </a:r>
            <a:r>
              <a:rPr lang="en-US" sz="1800" dirty="0">
                <a:solidFill>
                  <a:srgbClr val="0B0C0C"/>
                </a:solidFill>
                <a:effectLst/>
                <a:latin typeface="Times New Roman" panose="02020603050405020304" pitchFamily="18" charset="0"/>
                <a:ea typeface="Times New Roman" panose="02020603050405020304" pitchFamily="18" charset="0"/>
              </a:rPr>
              <a:t>And if the months ahead are grim, and the flame of freedom burns low, I know that it will blaze bright again in Ukraine, because for all his bombs and tanks and missiles, I don’t believe that the Russian dictator will ever subdue the national feeling of the Ukrainians and their passionate belief that their country should be free. </a:t>
            </a:r>
          </a:p>
          <a:p>
            <a:pPr algn="just"/>
            <a:r>
              <a:rPr lang="en-US" sz="1800" dirty="0">
                <a:solidFill>
                  <a:srgbClr val="0B0C0C"/>
                </a:solidFill>
                <a:effectLst/>
                <a:latin typeface="Times New Roman" panose="02020603050405020304" pitchFamily="18" charset="0"/>
                <a:ea typeface="Times New Roman" panose="02020603050405020304" pitchFamily="18" charset="0"/>
              </a:rPr>
              <a:t>And </a:t>
            </a:r>
            <a:r>
              <a:rPr lang="en-US" sz="1800" b="1" u="sng" dirty="0">
                <a:solidFill>
                  <a:srgbClr val="FF0000"/>
                </a:solidFill>
                <a:effectLst/>
                <a:latin typeface="Times New Roman" panose="02020603050405020304" pitchFamily="18" charset="0"/>
                <a:ea typeface="Times New Roman" panose="02020603050405020304" pitchFamily="18" charset="0"/>
              </a:rPr>
              <a:t>I say to the British people,</a:t>
            </a:r>
            <a:r>
              <a:rPr lang="en-US" sz="18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0B0C0C"/>
                </a:solidFill>
                <a:effectLst/>
                <a:latin typeface="Times New Roman" panose="02020603050405020304" pitchFamily="18" charset="0"/>
                <a:ea typeface="Times New Roman" panose="02020603050405020304" pitchFamily="18" charset="0"/>
              </a:rPr>
              <a:t>and all who have heard the threats from Putin against those who stand with Ukraine, we will of course do everything to keep our country safe. </a:t>
            </a:r>
            <a:endParaRPr lang="it-IT" sz="1800" dirty="0">
              <a:effectLst/>
              <a:latin typeface="Times New Roman" panose="02020603050405020304" pitchFamily="18" charset="0"/>
              <a:ea typeface="Times New Roman" panose="02020603050405020304" pitchFamily="18" charset="0"/>
            </a:endParaRPr>
          </a:p>
          <a:p>
            <a:pPr algn="just"/>
            <a:r>
              <a:rPr lang="en-US" sz="1800" dirty="0">
                <a:solidFill>
                  <a:srgbClr val="0B0C0C"/>
                </a:solidFill>
                <a:effectLst/>
                <a:latin typeface="Times New Roman" panose="02020603050405020304" pitchFamily="18" charset="0"/>
                <a:ea typeface="Times New Roman" panose="02020603050405020304" pitchFamily="18" charset="0"/>
              </a:rPr>
              <a:t>We are joined in our outrage by friends and allies around the world. We will work with them – for however long it takes – to ensure that the sovereignty and independence of Ukraine is restored, because this act of wanton and reckless aggression is an attack not just on Ukraine, it’s an attack on democracy and freedom in Eastern Europe and around the world. This </a:t>
            </a:r>
            <a:r>
              <a:rPr lang="en-US" sz="1800" b="1" dirty="0">
                <a:solidFill>
                  <a:srgbClr val="0B0C0C"/>
                </a:solidFill>
                <a:effectLst/>
                <a:highlight>
                  <a:srgbClr val="FFFF00"/>
                </a:highlight>
                <a:latin typeface="Times New Roman" panose="02020603050405020304" pitchFamily="18" charset="0"/>
                <a:ea typeface="Times New Roman" panose="02020603050405020304" pitchFamily="18" charset="0"/>
              </a:rPr>
              <a:t>crisis</a:t>
            </a:r>
            <a:r>
              <a:rPr lang="en-US" sz="1800" dirty="0">
                <a:solidFill>
                  <a:srgbClr val="0B0C0C"/>
                </a:solidFill>
                <a:effectLst/>
                <a:latin typeface="Times New Roman" panose="02020603050405020304" pitchFamily="18" charset="0"/>
                <a:ea typeface="Times New Roman" panose="02020603050405020304" pitchFamily="18" charset="0"/>
              </a:rPr>
              <a:t> is about the right of a free, sovereign independent European people to choose their own future, and that is a right that the UK will always defend.</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77350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647127F-4CBE-4524-B5D3-98E26249633E}"/>
              </a:ext>
            </a:extLst>
          </p:cNvPr>
          <p:cNvPicPr>
            <a:picLocks noChangeAspect="1"/>
          </p:cNvPicPr>
          <p:nvPr/>
        </p:nvPicPr>
        <p:blipFill rotWithShape="1">
          <a:blip r:embed="rId2"/>
          <a:srcRect l="13329" r="14325" b="1"/>
          <a:stretch/>
        </p:blipFill>
        <p:spPr>
          <a:xfrm>
            <a:off x="-554869" y="-396751"/>
            <a:ext cx="10095421" cy="7570167"/>
          </a:xfrm>
          <a:prstGeom prst="rect">
            <a:avLst/>
          </a:prstGeom>
          <a:solidFill>
            <a:schemeClr val="bg2">
              <a:lumMod val="75000"/>
              <a:alpha val="27000"/>
            </a:schemeClr>
          </a:solidFill>
        </p:spPr>
      </p:pic>
      <p:sp>
        <p:nvSpPr>
          <p:cNvPr id="5" name="CasellaDiTesto 4">
            <a:extLst>
              <a:ext uri="{FF2B5EF4-FFF2-40B4-BE49-F238E27FC236}">
                <a16:creationId xmlns:a16="http://schemas.microsoft.com/office/drawing/2014/main" id="{6D130654-D50C-4AAC-97B9-DA380B791D19}"/>
              </a:ext>
            </a:extLst>
          </p:cNvPr>
          <p:cNvSpPr txBox="1"/>
          <p:nvPr/>
        </p:nvSpPr>
        <p:spPr>
          <a:xfrm>
            <a:off x="143508" y="593968"/>
            <a:ext cx="8856984" cy="5355312"/>
          </a:xfrm>
          <a:prstGeom prst="rect">
            <a:avLst/>
          </a:prstGeom>
          <a:solidFill>
            <a:schemeClr val="bg2">
              <a:lumMod val="75000"/>
              <a:alpha val="77000"/>
            </a:schemeClr>
          </a:solidFill>
        </p:spPr>
        <p:txBody>
          <a:bodyPr wrap="square">
            <a:spAutoFit/>
          </a:bodyPr>
          <a:lstStyle/>
          <a:p>
            <a:pPr algn="just"/>
            <a:r>
              <a:rPr lang="en-US" sz="1800" dirty="0">
                <a:solidFill>
                  <a:srgbClr val="0B0C0C"/>
                </a:solidFill>
                <a:effectLst/>
                <a:latin typeface="Times New Roman" panose="02020603050405020304" pitchFamily="18" charset="0"/>
                <a:ea typeface="Times New Roman" panose="02020603050405020304" pitchFamily="18" charset="0"/>
              </a:rPr>
              <a:t>Our mission is clear. Diplomatically, politically, economically – and eventually, militarily – this hideous and barbaric venture of Vladimir Putin must end in failure. And so, </a:t>
            </a:r>
            <a:r>
              <a:rPr lang="en-US" sz="1800" b="1" u="sng" dirty="0">
                <a:solidFill>
                  <a:srgbClr val="FF0000"/>
                </a:solidFill>
                <a:effectLst/>
                <a:latin typeface="Times New Roman" panose="02020603050405020304" pitchFamily="18" charset="0"/>
                <a:ea typeface="Times New Roman" panose="02020603050405020304" pitchFamily="18" charset="0"/>
              </a:rPr>
              <a:t>I say to the people of Russia</a:t>
            </a:r>
            <a:r>
              <a:rPr lang="en-US" sz="1800" dirty="0">
                <a:solidFill>
                  <a:srgbClr val="0B0C0C"/>
                </a:solidFill>
                <a:effectLst/>
                <a:latin typeface="Times New Roman" panose="02020603050405020304" pitchFamily="18" charset="0"/>
                <a:ea typeface="Times New Roman" panose="02020603050405020304" pitchFamily="18" charset="0"/>
              </a:rPr>
              <a:t>, whose president has just authorized a tidal wave of violence against a fellow Slavic people. The parents of Russian soldiers who will lose their lives. I cannot believe </a:t>
            </a:r>
            <a:r>
              <a:rPr lang="en-US" sz="1800" b="1" u="sng" dirty="0">
                <a:solidFill>
                  <a:srgbClr val="0000CC"/>
                </a:solidFill>
                <a:effectLst/>
                <a:latin typeface="Times New Roman" panose="02020603050405020304" pitchFamily="18" charset="0"/>
                <a:ea typeface="Times New Roman" panose="02020603050405020304" pitchFamily="18" charset="0"/>
              </a:rPr>
              <a:t>this </a:t>
            </a:r>
            <a:r>
              <a:rPr lang="en-US" b="1" u="sng" dirty="0">
                <a:solidFill>
                  <a:srgbClr val="0000CC"/>
                </a:solidFill>
                <a:latin typeface="Times New Roman" panose="02020603050405020304" pitchFamily="18" charset="0"/>
                <a:ea typeface="Times New Roman" panose="02020603050405020304" pitchFamily="18" charset="0"/>
              </a:rPr>
              <a:t>is being </a:t>
            </a:r>
            <a:r>
              <a:rPr lang="en-US" sz="1800" b="1" u="sng" dirty="0">
                <a:solidFill>
                  <a:srgbClr val="0000CC"/>
                </a:solidFill>
                <a:effectLst/>
                <a:latin typeface="Times New Roman" panose="02020603050405020304" pitchFamily="18" charset="0"/>
                <a:ea typeface="Times New Roman" panose="02020603050405020304" pitchFamily="18" charset="0"/>
              </a:rPr>
              <a:t>done </a:t>
            </a:r>
            <a:r>
              <a:rPr lang="en-US" sz="1800" dirty="0">
                <a:solidFill>
                  <a:srgbClr val="0B0C0C"/>
                </a:solidFill>
                <a:effectLst/>
                <a:latin typeface="Times New Roman" panose="02020603050405020304" pitchFamily="18" charset="0"/>
                <a:ea typeface="Times New Roman" panose="02020603050405020304" pitchFamily="18" charset="0"/>
              </a:rPr>
              <a:t>in your name, or that you really want </a:t>
            </a:r>
            <a:r>
              <a:rPr lang="en-US" sz="1800" b="1" u="sng" dirty="0">
                <a:solidFill>
                  <a:srgbClr val="0000CC"/>
                </a:solidFill>
                <a:effectLst/>
                <a:latin typeface="Times New Roman" panose="02020603050405020304" pitchFamily="18" charset="0"/>
                <a:ea typeface="Times New Roman" panose="02020603050405020304" pitchFamily="18" charset="0"/>
              </a:rPr>
              <a:t>the pariah status </a:t>
            </a:r>
            <a:r>
              <a:rPr lang="en-US" sz="1800" dirty="0">
                <a:solidFill>
                  <a:srgbClr val="0B0C0C"/>
                </a:solidFill>
                <a:effectLst/>
                <a:latin typeface="Times New Roman" panose="02020603050405020304" pitchFamily="18" charset="0"/>
                <a:ea typeface="Times New Roman" panose="02020603050405020304" pitchFamily="18" charset="0"/>
              </a:rPr>
              <a:t>it will bring to the Putin regime, and </a:t>
            </a:r>
            <a:r>
              <a:rPr lang="en-US" sz="1800" b="1" u="sng" dirty="0">
                <a:solidFill>
                  <a:srgbClr val="FF0000"/>
                </a:solidFill>
                <a:effectLst/>
                <a:latin typeface="Times New Roman" panose="02020603050405020304" pitchFamily="18" charset="0"/>
                <a:ea typeface="Times New Roman" panose="02020603050405020304" pitchFamily="18" charset="0"/>
              </a:rPr>
              <a:t>I say to the Ukrainians </a:t>
            </a:r>
            <a:r>
              <a:rPr lang="en-US" sz="1800" dirty="0">
                <a:solidFill>
                  <a:srgbClr val="0B0C0C"/>
                </a:solidFill>
                <a:effectLst/>
                <a:latin typeface="Times New Roman" panose="02020603050405020304" pitchFamily="18" charset="0"/>
                <a:ea typeface="Times New Roman" panose="02020603050405020304" pitchFamily="18" charset="0"/>
              </a:rPr>
              <a:t>in this moment of agony, we are with you, we are praying for you and your families, and we are on your side.</a:t>
            </a:r>
            <a:r>
              <a:rPr lang="it-IT" dirty="0">
                <a:latin typeface="Times New Roman" panose="02020603050405020304" pitchFamily="18" charset="0"/>
                <a:ea typeface="Times New Roman" panose="02020603050405020304" pitchFamily="18" charset="0"/>
              </a:rPr>
              <a:t> </a:t>
            </a:r>
            <a:r>
              <a:rPr lang="en-US" sz="1800" dirty="0">
                <a:solidFill>
                  <a:srgbClr val="0B0C0C"/>
                </a:solidFill>
                <a:effectLst/>
                <a:latin typeface="Times New Roman" panose="02020603050405020304" pitchFamily="18" charset="0"/>
                <a:ea typeface="Times New Roman" panose="02020603050405020304" pitchFamily="18" charset="0"/>
              </a:rPr>
              <a:t>And if the months ahead are grim, and the flame of freedom burns low, I know that it will blaze bright again in Ukraine, because for all his bombs and tanks and missiles, I don’t believe that the Russian dictator will ever subdue the national feeling of the Ukrainians and their passionate belief that their country should be free. </a:t>
            </a:r>
          </a:p>
          <a:p>
            <a:pPr algn="just"/>
            <a:r>
              <a:rPr lang="en-US" sz="1800" dirty="0">
                <a:solidFill>
                  <a:srgbClr val="0B0C0C"/>
                </a:solidFill>
                <a:effectLst/>
                <a:latin typeface="Times New Roman" panose="02020603050405020304" pitchFamily="18" charset="0"/>
                <a:ea typeface="Times New Roman" panose="02020603050405020304" pitchFamily="18" charset="0"/>
              </a:rPr>
              <a:t>And </a:t>
            </a:r>
            <a:r>
              <a:rPr lang="en-US" sz="1800" b="1" u="sng" dirty="0">
                <a:solidFill>
                  <a:srgbClr val="FF0000"/>
                </a:solidFill>
                <a:effectLst/>
                <a:latin typeface="Times New Roman" panose="02020603050405020304" pitchFamily="18" charset="0"/>
                <a:ea typeface="Times New Roman" panose="02020603050405020304" pitchFamily="18" charset="0"/>
              </a:rPr>
              <a:t>I say to the British people,</a:t>
            </a:r>
            <a:r>
              <a:rPr lang="en-US" sz="18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0B0C0C"/>
                </a:solidFill>
                <a:effectLst/>
                <a:latin typeface="Times New Roman" panose="02020603050405020304" pitchFamily="18" charset="0"/>
                <a:ea typeface="Times New Roman" panose="02020603050405020304" pitchFamily="18" charset="0"/>
              </a:rPr>
              <a:t>and all who have heard the threats from Putin against those who stand with Ukraine, we will of course do everything to keep our country safe. </a:t>
            </a:r>
            <a:endParaRPr lang="it-IT" sz="1800" dirty="0">
              <a:effectLst/>
              <a:latin typeface="Times New Roman" panose="02020603050405020304" pitchFamily="18" charset="0"/>
              <a:ea typeface="Times New Roman" panose="02020603050405020304" pitchFamily="18" charset="0"/>
            </a:endParaRPr>
          </a:p>
          <a:p>
            <a:pPr algn="just"/>
            <a:r>
              <a:rPr lang="en-US" sz="1800" dirty="0">
                <a:solidFill>
                  <a:srgbClr val="0B0C0C"/>
                </a:solidFill>
                <a:effectLst/>
                <a:latin typeface="Times New Roman" panose="02020603050405020304" pitchFamily="18" charset="0"/>
                <a:ea typeface="Times New Roman" panose="02020603050405020304" pitchFamily="18" charset="0"/>
              </a:rPr>
              <a:t>We are joined in our outrage by friends and allies around the world. We will work with them – for however long it takes – to ensure that the sovereignty and independence of Ukraine is restored, because this act of wanton and reckless aggression is an attack not just on Ukraine, it’s an attack on democracy and freedom in East Europe and around the world. This </a:t>
            </a:r>
            <a:r>
              <a:rPr lang="en-US" sz="1800" b="1" dirty="0">
                <a:solidFill>
                  <a:srgbClr val="0B0C0C"/>
                </a:solidFill>
                <a:effectLst/>
                <a:highlight>
                  <a:srgbClr val="FFFF00"/>
                </a:highlight>
                <a:latin typeface="Times New Roman" panose="02020603050405020304" pitchFamily="18" charset="0"/>
                <a:ea typeface="Times New Roman" panose="02020603050405020304" pitchFamily="18" charset="0"/>
              </a:rPr>
              <a:t>crisis</a:t>
            </a:r>
            <a:r>
              <a:rPr lang="en-US" sz="1800" dirty="0">
                <a:solidFill>
                  <a:srgbClr val="0B0C0C"/>
                </a:solidFill>
                <a:effectLst/>
                <a:latin typeface="Times New Roman" panose="02020603050405020304" pitchFamily="18" charset="0"/>
                <a:ea typeface="Times New Roman" panose="02020603050405020304" pitchFamily="18" charset="0"/>
              </a:rPr>
              <a:t> is about the right of a free, sovereign independent European people to choose their own future, and that is a right that the UK will always defend.</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06807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0" name="Text Box 6"/>
          <p:cNvSpPr txBox="1">
            <a:spLocks noChangeArrowheads="1"/>
          </p:cNvSpPr>
          <p:nvPr/>
        </p:nvSpPr>
        <p:spPr bwMode="auto">
          <a:xfrm>
            <a:off x="251520" y="160764"/>
            <a:ext cx="8518679" cy="1107996"/>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it-IT" sz="6600" b="1" dirty="0">
                <a:solidFill>
                  <a:srgbClr val="0033CC"/>
                </a:solidFill>
                <a:effectLst>
                  <a:outerShdw blurRad="38100" dist="38100" dir="2700000" algn="tl">
                    <a:srgbClr val="C0C0C0"/>
                  </a:outerShdw>
                </a:effectLst>
                <a:latin typeface="Arial" charset="0"/>
              </a:rPr>
              <a:t>Thanks</a:t>
            </a:r>
            <a:r>
              <a:rPr lang="it-IT" sz="6600" b="1" dirty="0">
                <a:effectLst>
                  <a:outerShdw blurRad="38100" dist="38100" dir="2700000" algn="tl">
                    <a:srgbClr val="C0C0C0"/>
                  </a:outerShdw>
                </a:effectLst>
                <a:latin typeface="Arial" charset="0"/>
              </a:rPr>
              <a:t> </a:t>
            </a:r>
            <a:r>
              <a:rPr lang="it-IT" sz="6600" b="1" dirty="0">
                <a:solidFill>
                  <a:schemeClr val="tx1">
                    <a:lumMod val="50000"/>
                    <a:lumOff val="50000"/>
                  </a:schemeClr>
                </a:solidFill>
                <a:effectLst>
                  <a:outerShdw blurRad="38100" dist="38100" dir="2700000" algn="tl">
                    <a:srgbClr val="C0C0C0"/>
                  </a:outerShdw>
                </a:effectLst>
                <a:latin typeface="Arial" charset="0"/>
              </a:rPr>
              <a:t>for</a:t>
            </a:r>
            <a:r>
              <a:rPr lang="it-IT" sz="6600" b="1" dirty="0">
                <a:effectLst>
                  <a:outerShdw blurRad="38100" dist="38100" dir="2700000" algn="tl">
                    <a:srgbClr val="C0C0C0"/>
                  </a:outerShdw>
                </a:effectLst>
                <a:latin typeface="Arial" charset="0"/>
              </a:rPr>
              <a:t> </a:t>
            </a:r>
            <a:r>
              <a:rPr lang="it-IT" sz="6600" b="1" dirty="0" err="1">
                <a:solidFill>
                  <a:srgbClr val="006600"/>
                </a:solidFill>
                <a:effectLst>
                  <a:outerShdw blurRad="38100" dist="38100" dir="2700000" algn="tl">
                    <a:srgbClr val="C0C0C0"/>
                  </a:outerShdw>
                </a:effectLst>
                <a:latin typeface="Arial" charset="0"/>
              </a:rPr>
              <a:t>listening</a:t>
            </a:r>
            <a:r>
              <a:rPr lang="it-IT" sz="6600" b="1" dirty="0">
                <a:solidFill>
                  <a:schemeClr val="tx1">
                    <a:lumMod val="50000"/>
                    <a:lumOff val="50000"/>
                  </a:schemeClr>
                </a:solidFill>
                <a:effectLst>
                  <a:outerShdw blurRad="38100" dist="38100" dir="2700000" algn="tl">
                    <a:srgbClr val="C0C0C0"/>
                  </a:outerShdw>
                </a:effectLst>
                <a:latin typeface="Arial" charset="0"/>
              </a:rPr>
              <a:t>!</a:t>
            </a:r>
          </a:p>
        </p:txBody>
      </p:sp>
      <p:sp>
        <p:nvSpPr>
          <p:cNvPr id="4" name="CasellaDiTesto 3"/>
          <p:cNvSpPr txBox="1"/>
          <p:nvPr/>
        </p:nvSpPr>
        <p:spPr>
          <a:xfrm>
            <a:off x="3443774" y="6112461"/>
            <a:ext cx="2256452" cy="584775"/>
          </a:xfrm>
          <a:prstGeom prst="rect">
            <a:avLst/>
          </a:prstGeom>
          <a:noFill/>
        </p:spPr>
        <p:txBody>
          <a:bodyPr wrap="none">
            <a:spAutoFit/>
          </a:bodyPr>
          <a:lstStyle/>
          <a:p>
            <a:pPr fontAlgn="auto">
              <a:spcBef>
                <a:spcPts val="0"/>
              </a:spcBef>
              <a:spcAft>
                <a:spcPts val="0"/>
              </a:spcAft>
              <a:defRPr/>
            </a:pPr>
            <a:r>
              <a:rPr lang="it-IT" sz="1600" b="1">
                <a:solidFill>
                  <a:srgbClr val="006600"/>
                </a:solidFill>
                <a:latin typeface="+mn-lt"/>
                <a:hlinkClick r:id="rId2">
                  <a:extLst>
                    <a:ext uri="{A12FA001-AC4F-418D-AE19-62706E023703}">
                      <ahyp:hlinkClr xmlns:ahyp="http://schemas.microsoft.com/office/drawing/2018/hyperlinkcolor" val="tx"/>
                    </a:ext>
                  </a:extLst>
                </a:hlinkClick>
              </a:rPr>
              <a:t>denise.milizia@uniba.it</a:t>
            </a:r>
            <a:endParaRPr lang="it-IT" sz="1600" b="1">
              <a:solidFill>
                <a:srgbClr val="006600"/>
              </a:solidFill>
              <a:latin typeface="+mn-lt"/>
            </a:endParaRPr>
          </a:p>
          <a:p>
            <a:pPr fontAlgn="auto">
              <a:spcBef>
                <a:spcPts val="0"/>
              </a:spcBef>
              <a:spcAft>
                <a:spcPts val="0"/>
              </a:spcAft>
              <a:defRPr/>
            </a:pPr>
            <a:r>
              <a:rPr lang="it-IT" sz="1600" b="1" u="sng">
                <a:solidFill>
                  <a:srgbClr val="0033CC"/>
                </a:solidFill>
              </a:rPr>
              <a:t>www.denisemilizia.com </a:t>
            </a:r>
            <a:endParaRPr lang="it-IT" sz="1600" b="1" u="sng" dirty="0">
              <a:solidFill>
                <a:srgbClr val="0033CC"/>
              </a:solidFill>
            </a:endParaRPr>
          </a:p>
        </p:txBody>
      </p:sp>
      <p:pic>
        <p:nvPicPr>
          <p:cNvPr id="4100" name="Picture 4" descr="Challenges for 21st Century Man - Leading Psychiatry, Counselling and  Psychology Center in Dubai">
            <a:extLst>
              <a:ext uri="{FF2B5EF4-FFF2-40B4-BE49-F238E27FC236}">
                <a16:creationId xmlns:a16="http://schemas.microsoft.com/office/drawing/2014/main" id="{71B72ADA-AF28-48A3-8A22-287DC5434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11434"/>
            <a:ext cx="8933802" cy="3205797"/>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CB54E13-5206-4D8C-9605-C5AE4D9A37FD}"/>
              </a:ext>
            </a:extLst>
          </p:cNvPr>
          <p:cNvSpPr txBox="1"/>
          <p:nvPr/>
        </p:nvSpPr>
        <p:spPr>
          <a:xfrm>
            <a:off x="1234495" y="1459821"/>
            <a:ext cx="6552728" cy="369332"/>
          </a:xfrm>
          <a:prstGeom prst="rect">
            <a:avLst/>
          </a:prstGeom>
          <a:noFill/>
        </p:spPr>
        <p:txBody>
          <a:bodyPr wrap="square">
            <a:spAutoFit/>
          </a:bodyPr>
          <a:lstStyle/>
          <a:p>
            <a:pPr algn="ctr"/>
            <a:r>
              <a:rPr lang="en-GB" sz="1800" b="1" dirty="0">
                <a:solidFill>
                  <a:srgbClr val="000099"/>
                </a:solidFill>
              </a:rPr>
              <a:t>National and international challenges in Europe and beyond</a:t>
            </a:r>
          </a:p>
        </p:txBody>
      </p:sp>
    </p:spTree>
    <p:extLst>
      <p:ext uri="{BB962C8B-B14F-4D97-AF65-F5344CB8AC3E}">
        <p14:creationId xmlns:p14="http://schemas.microsoft.com/office/powerpoint/2010/main" val="328817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3" name="Immagine 2">
            <a:extLst>
              <a:ext uri="{FF2B5EF4-FFF2-40B4-BE49-F238E27FC236}">
                <a16:creationId xmlns:a16="http://schemas.microsoft.com/office/drawing/2014/main" id="{42141CB4-9A0A-46CD-82D1-EB98E558178B}"/>
              </a:ext>
            </a:extLst>
          </p:cNvPr>
          <p:cNvPicPr>
            <a:picLocks noChangeAspect="1"/>
          </p:cNvPicPr>
          <p:nvPr/>
        </p:nvPicPr>
        <p:blipFill>
          <a:blip r:embed="rId4"/>
          <a:stretch>
            <a:fillRect/>
          </a:stretch>
        </p:blipFill>
        <p:spPr>
          <a:xfrm>
            <a:off x="0" y="153276"/>
            <a:ext cx="9144000" cy="6551448"/>
          </a:xfrm>
          <a:prstGeom prst="rect">
            <a:avLst/>
          </a:prstGeom>
        </p:spPr>
      </p:pic>
      <p:sp>
        <p:nvSpPr>
          <p:cNvPr id="9" name="Rettangolo 8">
            <a:extLst>
              <a:ext uri="{FF2B5EF4-FFF2-40B4-BE49-F238E27FC236}">
                <a16:creationId xmlns:a16="http://schemas.microsoft.com/office/drawing/2014/main" id="{47016133-217A-46A5-B560-BC62FC7220C0}"/>
              </a:ext>
            </a:extLst>
          </p:cNvPr>
          <p:cNvSpPr/>
          <p:nvPr/>
        </p:nvSpPr>
        <p:spPr>
          <a:xfrm>
            <a:off x="1835696" y="3068960"/>
            <a:ext cx="86409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1912" y="504825"/>
            <a:ext cx="9020175" cy="5848350"/>
          </a:xfrm>
          <a:prstGeom prst="rect">
            <a:avLst/>
          </a:prstGeom>
        </p:spPr>
      </p:pic>
      <p:sp>
        <p:nvSpPr>
          <p:cNvPr id="4" name="Rettangolo 3"/>
          <p:cNvSpPr/>
          <p:nvPr/>
        </p:nvSpPr>
        <p:spPr>
          <a:xfrm>
            <a:off x="1979712" y="3933056"/>
            <a:ext cx="108012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2713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new pics\convegni\Dan Farsaci\DSCF45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30" y="-9195"/>
            <a:ext cx="9488488"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213849" y="3646765"/>
            <a:ext cx="2082621" cy="646331"/>
          </a:xfrm>
          <a:prstGeom prst="rect">
            <a:avLst/>
          </a:prstGeom>
          <a:solidFill>
            <a:schemeClr val="bg2"/>
          </a:solidFill>
          <a:ln w="63500">
            <a:solidFill>
              <a:schemeClr val="tx2"/>
            </a:solidFill>
          </a:ln>
        </p:spPr>
        <p:txBody>
          <a:bodyPr wrap="none">
            <a:spAutoFit/>
          </a:bodyPr>
          <a:lstStyle/>
          <a:p>
            <a:pPr>
              <a:defRPr/>
            </a:pPr>
            <a:r>
              <a:rPr lang="it-IT" sz="3600" b="1" dirty="0">
                <a:solidFill>
                  <a:srgbClr val="FF0000"/>
                </a:solidFill>
                <a:effectLst>
                  <a:outerShdw blurRad="38100" dist="38100" dir="2700000" algn="tl">
                    <a:srgbClr val="000000">
                      <a:alpha val="43137"/>
                    </a:srgbClr>
                  </a:outerShdw>
                </a:effectLst>
                <a:latin typeface="Arial" charset="0"/>
                <a:cs typeface="Arial" charset="0"/>
              </a:rPr>
              <a:t>2nd </a:t>
            </a:r>
            <a:r>
              <a:rPr lang="it-IT" sz="3600" b="1" dirty="0" err="1">
                <a:solidFill>
                  <a:srgbClr val="FF0000"/>
                </a:solidFill>
                <a:effectLst>
                  <a:outerShdw blurRad="38100" dist="38100" dir="2700000" algn="tl">
                    <a:srgbClr val="000000">
                      <a:alpha val="43137"/>
                    </a:srgbClr>
                  </a:outerShdw>
                </a:effectLst>
                <a:latin typeface="Arial" charset="0"/>
                <a:cs typeface="Arial" charset="0"/>
              </a:rPr>
              <a:t>year</a:t>
            </a:r>
            <a:endParaRPr lang="it-IT" sz="3600" b="1" dirty="0">
              <a:solidFill>
                <a:srgbClr val="FF0000"/>
              </a:solidFill>
              <a:effectLst>
                <a:outerShdw blurRad="38100" dist="38100" dir="2700000" algn="tl">
                  <a:srgbClr val="000000">
                    <a:alpha val="43137"/>
                  </a:srgbClr>
                </a:outerShdw>
              </a:effectLst>
              <a:latin typeface="Arial" charset="0"/>
              <a:cs typeface="Arial" charset="0"/>
            </a:endParaRPr>
          </a:p>
        </p:txBody>
      </p:sp>
      <p:sp>
        <p:nvSpPr>
          <p:cNvPr id="6" name="CasellaDiTesto 5"/>
          <p:cNvSpPr txBox="1"/>
          <p:nvPr/>
        </p:nvSpPr>
        <p:spPr>
          <a:xfrm>
            <a:off x="35496" y="188640"/>
            <a:ext cx="3168352" cy="707886"/>
          </a:xfrm>
          <a:prstGeom prst="rect">
            <a:avLst/>
          </a:prstGeom>
          <a:solidFill>
            <a:srgbClr val="6699FF"/>
          </a:solidFill>
          <a:ln w="63500">
            <a:solidFill>
              <a:schemeClr val="bg1"/>
            </a:solidFill>
          </a:ln>
        </p:spPr>
        <p:txBody>
          <a:bodyPr wrap="square">
            <a:spAutoFit/>
          </a:bodyPr>
          <a:lstStyle/>
          <a:p>
            <a:pP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SPEA - L16</a:t>
            </a:r>
          </a:p>
        </p:txBody>
      </p:sp>
      <p:sp>
        <p:nvSpPr>
          <p:cNvPr id="7" name="CasellaDiTesto 6"/>
          <p:cNvSpPr txBox="1"/>
          <p:nvPr/>
        </p:nvSpPr>
        <p:spPr>
          <a:xfrm>
            <a:off x="179512" y="1136650"/>
            <a:ext cx="2198359" cy="707886"/>
          </a:xfrm>
          <a:prstGeom prst="rect">
            <a:avLst/>
          </a:prstGeom>
          <a:solidFill>
            <a:srgbClr val="6699FF"/>
          </a:solidFill>
          <a:ln w="63500">
            <a:solidFill>
              <a:schemeClr val="bg1"/>
            </a:solidFill>
          </a:ln>
        </p:spPr>
        <p:txBody>
          <a:bodyPr wrap="none">
            <a:spAutoFit/>
          </a:bodyPr>
          <a:lstStyle/>
          <a:p>
            <a:pP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 - L36</a:t>
            </a:r>
          </a:p>
        </p:txBody>
      </p:sp>
      <p:sp>
        <p:nvSpPr>
          <p:cNvPr id="11" name="CasellaDiTesto 10"/>
          <p:cNvSpPr txBox="1"/>
          <p:nvPr/>
        </p:nvSpPr>
        <p:spPr>
          <a:xfrm>
            <a:off x="7179771" y="3645024"/>
            <a:ext cx="1518364" cy="646331"/>
          </a:xfrm>
          <a:prstGeom prst="rect">
            <a:avLst/>
          </a:prstGeom>
          <a:solidFill>
            <a:schemeClr val="bg2"/>
          </a:solidFill>
          <a:ln w="63500">
            <a:solidFill>
              <a:schemeClr val="tx2"/>
            </a:solidFill>
          </a:ln>
        </p:spPr>
        <p:txBody>
          <a:bodyPr wrap="none">
            <a:spAutoFit/>
          </a:bodyPr>
          <a:lstStyle/>
          <a:p>
            <a:pPr>
              <a:defRPr/>
            </a:pPr>
            <a:r>
              <a:rPr lang="it-IT" sz="3600" b="1" dirty="0">
                <a:solidFill>
                  <a:srgbClr val="FF0000"/>
                </a:solidFill>
                <a:effectLst>
                  <a:outerShdw blurRad="38100" dist="38100" dir="2700000" algn="tl">
                    <a:srgbClr val="000000">
                      <a:alpha val="43137"/>
                    </a:srgbClr>
                  </a:outerShdw>
                </a:effectLst>
                <a:latin typeface="Arial" charset="0"/>
                <a:cs typeface="Arial" charset="0"/>
              </a:rPr>
              <a:t>8 CFU</a:t>
            </a:r>
          </a:p>
        </p:txBody>
      </p:sp>
      <p:sp>
        <p:nvSpPr>
          <p:cNvPr id="12" name="CasellaDiTesto 11"/>
          <p:cNvSpPr txBox="1"/>
          <p:nvPr/>
        </p:nvSpPr>
        <p:spPr>
          <a:xfrm>
            <a:off x="6876256" y="4510861"/>
            <a:ext cx="2108269" cy="646331"/>
          </a:xfrm>
          <a:prstGeom prst="rect">
            <a:avLst/>
          </a:prstGeom>
          <a:solidFill>
            <a:schemeClr val="bg2"/>
          </a:solidFill>
          <a:ln w="63500">
            <a:solidFill>
              <a:schemeClr val="tx2"/>
            </a:solidFill>
          </a:ln>
        </p:spPr>
        <p:txBody>
          <a:bodyPr wrap="none">
            <a:spAutoFit/>
          </a:bodyPr>
          <a:lstStyle/>
          <a:p>
            <a:pPr>
              <a:defRPr/>
            </a:pPr>
            <a:r>
              <a:rPr lang="it-IT" sz="3600" b="1" dirty="0">
                <a:solidFill>
                  <a:srgbClr val="FF0000"/>
                </a:solidFill>
                <a:effectLst>
                  <a:outerShdw blurRad="38100" dist="38100" dir="2700000" algn="tl">
                    <a:srgbClr val="000000">
                      <a:alpha val="43137"/>
                    </a:srgbClr>
                  </a:outerShdw>
                </a:effectLst>
                <a:latin typeface="Arial" charset="0"/>
                <a:cs typeface="Arial" charset="0"/>
              </a:rPr>
              <a:t>64 hours</a:t>
            </a:r>
          </a:p>
        </p:txBody>
      </p:sp>
    </p:spTree>
    <p:extLst>
      <p:ext uri="{BB962C8B-B14F-4D97-AF65-F5344CB8AC3E}">
        <p14:creationId xmlns:p14="http://schemas.microsoft.com/office/powerpoint/2010/main" val="37088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new pics\convegni\Emily Gregson\2005_121200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213849" y="2204864"/>
            <a:ext cx="2082621" cy="646331"/>
          </a:xfrm>
          <a:prstGeom prst="rect">
            <a:avLst/>
          </a:prstGeom>
          <a:solidFill>
            <a:schemeClr val="bg2"/>
          </a:solidFill>
          <a:ln w="63500">
            <a:solidFill>
              <a:schemeClr val="tx2"/>
            </a:solidFill>
          </a:ln>
        </p:spPr>
        <p:txBody>
          <a:bodyPr wrap="none">
            <a:spAutoFit/>
          </a:bodyPr>
          <a:lstStyle/>
          <a:p>
            <a:pPr>
              <a:defRPr/>
            </a:pPr>
            <a:r>
              <a:rPr lang="it-IT" sz="3600" b="1" dirty="0">
                <a:solidFill>
                  <a:srgbClr val="FF0000"/>
                </a:solidFill>
                <a:effectLst>
                  <a:outerShdw blurRad="38100" dist="38100" dir="2700000" algn="tl">
                    <a:srgbClr val="000000">
                      <a:alpha val="43137"/>
                    </a:srgbClr>
                  </a:outerShdw>
                </a:effectLst>
                <a:latin typeface="Arial" charset="0"/>
                <a:cs typeface="Arial" charset="0"/>
              </a:rPr>
              <a:t>2nd </a:t>
            </a:r>
            <a:r>
              <a:rPr lang="it-IT" sz="3600" b="1" dirty="0" err="1">
                <a:solidFill>
                  <a:srgbClr val="FF0000"/>
                </a:solidFill>
                <a:effectLst>
                  <a:outerShdw blurRad="38100" dist="38100" dir="2700000" algn="tl">
                    <a:srgbClr val="000000">
                      <a:alpha val="43137"/>
                    </a:srgbClr>
                  </a:outerShdw>
                </a:effectLst>
                <a:latin typeface="Arial" charset="0"/>
                <a:cs typeface="Arial" charset="0"/>
              </a:rPr>
              <a:t>year</a:t>
            </a:r>
            <a:endParaRPr lang="it-IT" sz="3600" b="1" dirty="0">
              <a:solidFill>
                <a:srgbClr val="FF0000"/>
              </a:solidFill>
              <a:effectLst>
                <a:outerShdw blurRad="38100" dist="38100" dir="2700000" algn="tl">
                  <a:srgbClr val="000000">
                    <a:alpha val="43137"/>
                  </a:srgbClr>
                </a:outerShdw>
              </a:effectLst>
              <a:latin typeface="Arial" charset="0"/>
              <a:cs typeface="Arial" charset="0"/>
            </a:endParaRPr>
          </a:p>
        </p:txBody>
      </p:sp>
      <p:sp>
        <p:nvSpPr>
          <p:cNvPr id="10" name="CasellaDiTesto 9"/>
          <p:cNvSpPr txBox="1"/>
          <p:nvPr/>
        </p:nvSpPr>
        <p:spPr>
          <a:xfrm>
            <a:off x="6876256" y="4510861"/>
            <a:ext cx="2108269" cy="646331"/>
          </a:xfrm>
          <a:prstGeom prst="rect">
            <a:avLst/>
          </a:prstGeom>
          <a:solidFill>
            <a:schemeClr val="bg2"/>
          </a:solidFill>
          <a:ln w="63500">
            <a:solidFill>
              <a:schemeClr val="tx2"/>
            </a:solidFill>
          </a:ln>
        </p:spPr>
        <p:txBody>
          <a:bodyPr wrap="none">
            <a:spAutoFit/>
          </a:bodyPr>
          <a:lstStyle/>
          <a:p>
            <a:pPr>
              <a:defRPr/>
            </a:pPr>
            <a:r>
              <a:rPr lang="it-IT" sz="3600" b="1" dirty="0">
                <a:solidFill>
                  <a:srgbClr val="FF0000"/>
                </a:solidFill>
                <a:effectLst>
                  <a:outerShdw blurRad="38100" dist="38100" dir="2700000" algn="tl">
                    <a:srgbClr val="000000">
                      <a:alpha val="43137"/>
                    </a:srgbClr>
                  </a:outerShdw>
                </a:effectLst>
                <a:latin typeface="Arial" charset="0"/>
                <a:cs typeface="Arial" charset="0"/>
              </a:rPr>
              <a:t>56 hours</a:t>
            </a:r>
          </a:p>
        </p:txBody>
      </p:sp>
      <p:sp>
        <p:nvSpPr>
          <p:cNvPr id="11" name="CasellaDiTesto 10"/>
          <p:cNvSpPr txBox="1"/>
          <p:nvPr/>
        </p:nvSpPr>
        <p:spPr>
          <a:xfrm>
            <a:off x="7179771" y="3645024"/>
            <a:ext cx="1518364" cy="646331"/>
          </a:xfrm>
          <a:prstGeom prst="rect">
            <a:avLst/>
          </a:prstGeom>
          <a:solidFill>
            <a:schemeClr val="bg2"/>
          </a:solidFill>
          <a:ln w="63500">
            <a:solidFill>
              <a:schemeClr val="tx2"/>
            </a:solidFill>
          </a:ln>
        </p:spPr>
        <p:txBody>
          <a:bodyPr wrap="none">
            <a:spAutoFit/>
          </a:bodyPr>
          <a:lstStyle/>
          <a:p>
            <a:pPr>
              <a:defRPr/>
            </a:pPr>
            <a:r>
              <a:rPr lang="it-IT" sz="3600" b="1" dirty="0">
                <a:solidFill>
                  <a:srgbClr val="FF0000"/>
                </a:solidFill>
                <a:effectLst>
                  <a:outerShdw blurRad="38100" dist="38100" dir="2700000" algn="tl">
                    <a:srgbClr val="000000">
                      <a:alpha val="43137"/>
                    </a:srgbClr>
                  </a:outerShdw>
                </a:effectLst>
                <a:latin typeface="Arial" charset="0"/>
                <a:cs typeface="Arial" charset="0"/>
              </a:rPr>
              <a:t>7 CFU</a:t>
            </a:r>
          </a:p>
        </p:txBody>
      </p:sp>
      <p:sp>
        <p:nvSpPr>
          <p:cNvPr id="9" name="CasellaDiTesto 8">
            <a:extLst>
              <a:ext uri="{FF2B5EF4-FFF2-40B4-BE49-F238E27FC236}">
                <a16:creationId xmlns:a16="http://schemas.microsoft.com/office/drawing/2014/main" id="{3117E7EF-3495-48BE-9AAB-39A2CBFFDA5F}"/>
              </a:ext>
            </a:extLst>
          </p:cNvPr>
          <p:cNvSpPr txBox="1"/>
          <p:nvPr/>
        </p:nvSpPr>
        <p:spPr>
          <a:xfrm>
            <a:off x="238502" y="1052736"/>
            <a:ext cx="4230645" cy="707886"/>
          </a:xfrm>
          <a:prstGeom prst="rect">
            <a:avLst/>
          </a:prstGeom>
          <a:solidFill>
            <a:srgbClr val="6699FF"/>
          </a:solidFill>
          <a:ln w="63500">
            <a:solidFill>
              <a:schemeClr val="bg1"/>
            </a:solidFill>
          </a:ln>
        </p:spPr>
        <p:txBody>
          <a:bodyPr wrap="none">
            <a:spAutoFit/>
          </a:bodyPr>
          <a:lstStyle/>
          <a:p>
            <a:pP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SSSS - L39 - L40</a:t>
            </a:r>
          </a:p>
        </p:txBody>
      </p:sp>
    </p:spTree>
    <p:extLst>
      <p:ext uri="{BB962C8B-B14F-4D97-AF65-F5344CB8AC3E}">
        <p14:creationId xmlns:p14="http://schemas.microsoft.com/office/powerpoint/2010/main" val="134899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persona, posando, interni, gruppo&#10;&#10;Descrizione generata automaticamente">
            <a:extLst>
              <a:ext uri="{FF2B5EF4-FFF2-40B4-BE49-F238E27FC236}">
                <a16:creationId xmlns:a16="http://schemas.microsoft.com/office/drawing/2014/main" id="{8BE95DCD-B16D-4C8E-8763-B1AAC2F60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360"/>
            <a:ext cx="9144000" cy="5715000"/>
          </a:xfrm>
          <a:prstGeom prst="rect">
            <a:avLst/>
          </a:prstGeom>
        </p:spPr>
      </p:pic>
      <p:pic>
        <p:nvPicPr>
          <p:cNvPr id="7" name="Immagine 6">
            <a:extLst>
              <a:ext uri="{FF2B5EF4-FFF2-40B4-BE49-F238E27FC236}">
                <a16:creationId xmlns:a16="http://schemas.microsoft.com/office/drawing/2014/main" id="{CDD559C6-05AB-4E2A-B8E2-A9138C392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3565"/>
            <a:ext cx="4343400" cy="1047750"/>
          </a:xfrm>
          <a:prstGeom prst="rect">
            <a:avLst/>
          </a:prstGeom>
        </p:spPr>
      </p:pic>
      <p:sp>
        <p:nvSpPr>
          <p:cNvPr id="8" name="CasellaDiTesto 7">
            <a:extLst>
              <a:ext uri="{FF2B5EF4-FFF2-40B4-BE49-F238E27FC236}">
                <a16:creationId xmlns:a16="http://schemas.microsoft.com/office/drawing/2014/main" id="{699BE8CA-DA56-4206-B1B7-0A48E1CE6AFA}"/>
              </a:ext>
            </a:extLst>
          </p:cNvPr>
          <p:cNvSpPr txBox="1"/>
          <p:nvPr/>
        </p:nvSpPr>
        <p:spPr>
          <a:xfrm>
            <a:off x="290130" y="248700"/>
            <a:ext cx="1937903" cy="523220"/>
          </a:xfrm>
          <a:prstGeom prst="rect">
            <a:avLst/>
          </a:prstGeom>
          <a:solidFill>
            <a:srgbClr val="6699FF"/>
          </a:solidFill>
        </p:spPr>
        <p:txBody>
          <a:bodyPr wrap="none" rtlCol="0">
            <a:spAutoFit/>
          </a:bodyPr>
          <a:lstStyle/>
          <a:p>
            <a:pPr algn="ctr"/>
            <a:r>
              <a:rPr lang="it-IT" sz="2800" b="1" dirty="0">
                <a:solidFill>
                  <a:schemeClr val="bg1"/>
                </a:solidFill>
              </a:rPr>
              <a:t>March 2020</a:t>
            </a:r>
          </a:p>
        </p:txBody>
      </p:sp>
      <p:sp>
        <p:nvSpPr>
          <p:cNvPr id="9" name="CasellaDiTesto 8">
            <a:extLst>
              <a:ext uri="{FF2B5EF4-FFF2-40B4-BE49-F238E27FC236}">
                <a16:creationId xmlns:a16="http://schemas.microsoft.com/office/drawing/2014/main" id="{26891691-24B1-4FAA-A92D-7EF2280C6A1B}"/>
              </a:ext>
            </a:extLst>
          </p:cNvPr>
          <p:cNvSpPr txBox="1"/>
          <p:nvPr/>
        </p:nvSpPr>
        <p:spPr>
          <a:xfrm>
            <a:off x="6907055" y="248700"/>
            <a:ext cx="1955728" cy="523220"/>
          </a:xfrm>
          <a:prstGeom prst="rect">
            <a:avLst/>
          </a:prstGeom>
          <a:solidFill>
            <a:srgbClr val="6699FF"/>
          </a:solidFill>
        </p:spPr>
        <p:txBody>
          <a:bodyPr wrap="none" rtlCol="0">
            <a:spAutoFit/>
          </a:bodyPr>
          <a:lstStyle/>
          <a:p>
            <a:pPr algn="ctr"/>
            <a:r>
              <a:rPr lang="it-IT" sz="2800" b="1" dirty="0">
                <a:solidFill>
                  <a:schemeClr val="bg1"/>
                </a:solidFill>
              </a:rPr>
              <a:t>March 2022</a:t>
            </a:r>
          </a:p>
        </p:txBody>
      </p:sp>
    </p:spTree>
    <p:extLst>
      <p:ext uri="{BB962C8B-B14F-4D97-AF65-F5344CB8AC3E}">
        <p14:creationId xmlns:p14="http://schemas.microsoft.com/office/powerpoint/2010/main" val="306058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osando, gruppo, persona, diverso&#10;&#10;Descrizione generata automaticamente">
            <a:extLst>
              <a:ext uri="{FF2B5EF4-FFF2-40B4-BE49-F238E27FC236}">
                <a16:creationId xmlns:a16="http://schemas.microsoft.com/office/drawing/2014/main" id="{760DF891-E8F9-49CD-BF49-EF2291848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3852"/>
            <a:ext cx="9144000" cy="5143500"/>
          </a:xfrm>
          <a:prstGeom prst="rect">
            <a:avLst/>
          </a:prstGeom>
        </p:spPr>
      </p:pic>
      <p:sp>
        <p:nvSpPr>
          <p:cNvPr id="4" name="CasellaDiTesto 3">
            <a:extLst>
              <a:ext uri="{FF2B5EF4-FFF2-40B4-BE49-F238E27FC236}">
                <a16:creationId xmlns:a16="http://schemas.microsoft.com/office/drawing/2014/main" id="{411FE99C-4CB6-458C-A28D-82ECCA95C565}"/>
              </a:ext>
            </a:extLst>
          </p:cNvPr>
          <p:cNvSpPr txBox="1"/>
          <p:nvPr/>
        </p:nvSpPr>
        <p:spPr>
          <a:xfrm>
            <a:off x="2267744" y="311028"/>
            <a:ext cx="6374629" cy="1138773"/>
          </a:xfrm>
          <a:prstGeom prst="rect">
            <a:avLst/>
          </a:prstGeom>
          <a:noFill/>
        </p:spPr>
        <p:txBody>
          <a:bodyPr wrap="none" rtlCol="0">
            <a:spAutoFit/>
          </a:bodyPr>
          <a:lstStyle/>
          <a:p>
            <a:pPr algn="ctr"/>
            <a:r>
              <a:rPr lang="it-IT" b="1" dirty="0" err="1">
                <a:solidFill>
                  <a:srgbClr val="0033CC"/>
                </a:solidFill>
              </a:rPr>
              <a:t>We</a:t>
            </a:r>
            <a:r>
              <a:rPr lang="it-IT" b="1" dirty="0">
                <a:solidFill>
                  <a:srgbClr val="0033CC"/>
                </a:solidFill>
              </a:rPr>
              <a:t> are </a:t>
            </a:r>
            <a:r>
              <a:rPr lang="it-IT" b="1" dirty="0" err="1">
                <a:solidFill>
                  <a:srgbClr val="0033CC"/>
                </a:solidFill>
              </a:rPr>
              <a:t>leaving</a:t>
            </a:r>
            <a:r>
              <a:rPr lang="it-IT" b="1" dirty="0">
                <a:solidFill>
                  <a:srgbClr val="0033CC"/>
                </a:solidFill>
              </a:rPr>
              <a:t> the European Union </a:t>
            </a:r>
            <a:r>
              <a:rPr lang="it-IT" b="1" dirty="0" err="1">
                <a:solidFill>
                  <a:srgbClr val="0033CC"/>
                </a:solidFill>
              </a:rPr>
              <a:t>but</a:t>
            </a:r>
            <a:r>
              <a:rPr lang="it-IT" b="1" dirty="0">
                <a:solidFill>
                  <a:srgbClr val="0033CC"/>
                </a:solidFill>
              </a:rPr>
              <a:t> </a:t>
            </a:r>
            <a:r>
              <a:rPr lang="it-IT" b="1" dirty="0" err="1">
                <a:solidFill>
                  <a:srgbClr val="0033CC"/>
                </a:solidFill>
              </a:rPr>
              <a:t>we’re</a:t>
            </a:r>
            <a:r>
              <a:rPr lang="it-IT" b="1" dirty="0">
                <a:solidFill>
                  <a:srgbClr val="0033CC"/>
                </a:solidFill>
              </a:rPr>
              <a:t> </a:t>
            </a:r>
            <a:r>
              <a:rPr lang="it-IT" b="1" dirty="0" err="1">
                <a:solidFill>
                  <a:srgbClr val="0033CC"/>
                </a:solidFill>
              </a:rPr>
              <a:t>not</a:t>
            </a:r>
            <a:r>
              <a:rPr lang="it-IT" b="1" dirty="0">
                <a:solidFill>
                  <a:srgbClr val="0033CC"/>
                </a:solidFill>
              </a:rPr>
              <a:t> </a:t>
            </a:r>
            <a:r>
              <a:rPr lang="it-IT" b="1" dirty="0" err="1">
                <a:solidFill>
                  <a:srgbClr val="0033CC"/>
                </a:solidFill>
              </a:rPr>
              <a:t>leaving</a:t>
            </a:r>
            <a:r>
              <a:rPr lang="it-IT" b="1" dirty="0">
                <a:solidFill>
                  <a:srgbClr val="0033CC"/>
                </a:solidFill>
              </a:rPr>
              <a:t> Europe</a:t>
            </a:r>
          </a:p>
          <a:p>
            <a:pPr algn="ctr"/>
            <a:endParaRPr lang="it-IT" b="1" dirty="0">
              <a:solidFill>
                <a:srgbClr val="0033CC"/>
              </a:solidFill>
            </a:endParaRPr>
          </a:p>
          <a:p>
            <a:pPr algn="ctr"/>
            <a:r>
              <a:rPr lang="it-IT" sz="1600" b="1" dirty="0">
                <a:solidFill>
                  <a:srgbClr val="FF0000"/>
                </a:solidFill>
              </a:rPr>
              <a:t>M.A. </a:t>
            </a:r>
            <a:r>
              <a:rPr lang="it-IT" sz="1600" b="1" dirty="0" err="1">
                <a:solidFill>
                  <a:srgbClr val="FF0000"/>
                </a:solidFill>
              </a:rPr>
              <a:t>students</a:t>
            </a:r>
            <a:r>
              <a:rPr lang="it-IT" sz="1600" b="1" dirty="0">
                <a:solidFill>
                  <a:srgbClr val="FF0000"/>
                </a:solidFill>
              </a:rPr>
              <a:t> </a:t>
            </a:r>
            <a:r>
              <a:rPr lang="it-IT" sz="1600" b="1" dirty="0" err="1">
                <a:solidFill>
                  <a:srgbClr val="FF0000"/>
                </a:solidFill>
              </a:rPr>
              <a:t>majoring</a:t>
            </a:r>
            <a:r>
              <a:rPr lang="it-IT" sz="1600" b="1" dirty="0">
                <a:solidFill>
                  <a:srgbClr val="FF0000"/>
                </a:solidFill>
              </a:rPr>
              <a:t> in International Relations and European </a:t>
            </a:r>
            <a:r>
              <a:rPr lang="it-IT" sz="1600" b="1" dirty="0" err="1">
                <a:solidFill>
                  <a:srgbClr val="FF0000"/>
                </a:solidFill>
              </a:rPr>
              <a:t>Law</a:t>
            </a:r>
            <a:r>
              <a:rPr lang="it-IT" sz="1600" b="1" dirty="0">
                <a:solidFill>
                  <a:srgbClr val="FF0000"/>
                </a:solidFill>
              </a:rPr>
              <a:t>:</a:t>
            </a:r>
          </a:p>
          <a:p>
            <a:pPr algn="ctr"/>
            <a:r>
              <a:rPr lang="it-IT" sz="1600" b="1" dirty="0">
                <a:solidFill>
                  <a:srgbClr val="FF0000"/>
                </a:solidFill>
              </a:rPr>
              <a:t>the cake and cherry </a:t>
            </a:r>
            <a:r>
              <a:rPr lang="it-IT" sz="1600" b="1" dirty="0" err="1">
                <a:solidFill>
                  <a:srgbClr val="FF0000"/>
                </a:solidFill>
              </a:rPr>
              <a:t>approach</a:t>
            </a:r>
            <a:r>
              <a:rPr lang="it-IT" sz="1600" b="1" dirty="0">
                <a:solidFill>
                  <a:srgbClr val="FF0000"/>
                </a:solidFill>
              </a:rPr>
              <a:t> to the EU.</a:t>
            </a:r>
          </a:p>
        </p:txBody>
      </p:sp>
      <p:pic>
        <p:nvPicPr>
          <p:cNvPr id="6" name="Immagine 5" descr="Immagine che contiene testo, clipart&#10;&#10;Descrizione generata automaticamente">
            <a:extLst>
              <a:ext uri="{FF2B5EF4-FFF2-40B4-BE49-F238E27FC236}">
                <a16:creationId xmlns:a16="http://schemas.microsoft.com/office/drawing/2014/main" id="{41ED45B6-F72C-49D7-9C39-FA469C8F6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26372"/>
            <a:ext cx="1769773" cy="1061864"/>
          </a:xfrm>
          <a:prstGeom prst="rect">
            <a:avLst/>
          </a:prstGeom>
        </p:spPr>
      </p:pic>
    </p:spTree>
    <p:extLst>
      <p:ext uri="{BB962C8B-B14F-4D97-AF65-F5344CB8AC3E}">
        <p14:creationId xmlns:p14="http://schemas.microsoft.com/office/powerpoint/2010/main" val="51009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10;&#10;Descrizione generata automaticamente">
            <a:extLst>
              <a:ext uri="{FF2B5EF4-FFF2-40B4-BE49-F238E27FC236}">
                <a16:creationId xmlns:a16="http://schemas.microsoft.com/office/drawing/2014/main" id="{3021F9D2-E86F-485A-AF7C-5EADA450C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51704"/>
            <a:ext cx="5718345" cy="4288758"/>
          </a:xfrm>
          <a:prstGeom prst="rect">
            <a:avLst/>
          </a:prstGeom>
        </p:spPr>
      </p:pic>
      <p:pic>
        <p:nvPicPr>
          <p:cNvPr id="6" name="Immagine 5" descr="Immagine che contiene interni, pavimento&#10;&#10;Descrizione generata automaticamente">
            <a:extLst>
              <a:ext uri="{FF2B5EF4-FFF2-40B4-BE49-F238E27FC236}">
                <a16:creationId xmlns:a16="http://schemas.microsoft.com/office/drawing/2014/main" id="{8ECC743F-4B1B-4C92-B650-735028501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4066" y="2924944"/>
            <a:ext cx="3003798" cy="4005064"/>
          </a:xfrm>
          <a:prstGeom prst="rect">
            <a:avLst/>
          </a:prstGeom>
        </p:spPr>
      </p:pic>
      <p:pic>
        <p:nvPicPr>
          <p:cNvPr id="8" name="Immagine 7">
            <a:extLst>
              <a:ext uri="{FF2B5EF4-FFF2-40B4-BE49-F238E27FC236}">
                <a16:creationId xmlns:a16="http://schemas.microsoft.com/office/drawing/2014/main" id="{1BCE86AA-866F-489A-9A16-680B6FA9A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450" y="3244738"/>
            <a:ext cx="2643759" cy="3525012"/>
          </a:xfrm>
          <a:prstGeom prst="rect">
            <a:avLst/>
          </a:prstGeom>
        </p:spPr>
      </p:pic>
      <p:pic>
        <p:nvPicPr>
          <p:cNvPr id="10" name="Immagine 9" descr="Immagine che contiene pavimento, interni&#10;&#10;Descrizione generata automaticamente">
            <a:extLst>
              <a:ext uri="{FF2B5EF4-FFF2-40B4-BE49-F238E27FC236}">
                <a16:creationId xmlns:a16="http://schemas.microsoft.com/office/drawing/2014/main" id="{818E19D7-ECC1-4C24-8273-5DDBE09BB5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41" y="10177"/>
            <a:ext cx="3137231" cy="4182973"/>
          </a:xfrm>
          <a:prstGeom prst="rect">
            <a:avLst/>
          </a:prstGeom>
        </p:spPr>
      </p:pic>
      <p:sp>
        <p:nvSpPr>
          <p:cNvPr id="11" name="CasellaDiTesto 10">
            <a:extLst>
              <a:ext uri="{FF2B5EF4-FFF2-40B4-BE49-F238E27FC236}">
                <a16:creationId xmlns:a16="http://schemas.microsoft.com/office/drawing/2014/main" id="{3F463629-93FA-49D8-838E-419238201829}"/>
              </a:ext>
            </a:extLst>
          </p:cNvPr>
          <p:cNvSpPr txBox="1"/>
          <p:nvPr/>
        </p:nvSpPr>
        <p:spPr>
          <a:xfrm>
            <a:off x="3156264" y="4299358"/>
            <a:ext cx="3266186" cy="2400657"/>
          </a:xfrm>
          <a:prstGeom prst="rect">
            <a:avLst/>
          </a:prstGeom>
          <a:noFill/>
        </p:spPr>
        <p:txBody>
          <a:bodyPr wrap="square" rtlCol="0">
            <a:spAutoFit/>
          </a:bodyPr>
          <a:lstStyle/>
          <a:p>
            <a:pPr algn="ctr"/>
            <a:r>
              <a:rPr lang="it-IT" b="1" dirty="0" err="1">
                <a:solidFill>
                  <a:srgbClr val="0000CC"/>
                </a:solidFill>
              </a:rPr>
              <a:t>We</a:t>
            </a:r>
            <a:r>
              <a:rPr lang="it-IT" b="1" dirty="0">
                <a:solidFill>
                  <a:srgbClr val="0000CC"/>
                </a:solidFill>
              </a:rPr>
              <a:t> are </a:t>
            </a:r>
            <a:r>
              <a:rPr lang="it-IT" b="1" dirty="0" err="1">
                <a:solidFill>
                  <a:srgbClr val="0000CC"/>
                </a:solidFill>
              </a:rPr>
              <a:t>leaving</a:t>
            </a:r>
            <a:r>
              <a:rPr lang="it-IT" b="1" dirty="0">
                <a:solidFill>
                  <a:srgbClr val="0000CC"/>
                </a:solidFill>
              </a:rPr>
              <a:t> </a:t>
            </a:r>
          </a:p>
          <a:p>
            <a:pPr algn="ctr"/>
            <a:r>
              <a:rPr lang="it-IT" b="1" dirty="0">
                <a:solidFill>
                  <a:srgbClr val="0000CC"/>
                </a:solidFill>
              </a:rPr>
              <a:t>the European Union </a:t>
            </a:r>
            <a:r>
              <a:rPr lang="it-IT" b="1" dirty="0" err="1">
                <a:solidFill>
                  <a:srgbClr val="0000CC"/>
                </a:solidFill>
              </a:rPr>
              <a:t>but</a:t>
            </a:r>
            <a:r>
              <a:rPr lang="it-IT" b="1" dirty="0">
                <a:solidFill>
                  <a:srgbClr val="0000CC"/>
                </a:solidFill>
              </a:rPr>
              <a:t> </a:t>
            </a:r>
          </a:p>
          <a:p>
            <a:pPr algn="ctr"/>
            <a:r>
              <a:rPr lang="it-IT" b="1" dirty="0" err="1">
                <a:solidFill>
                  <a:srgbClr val="0000CC"/>
                </a:solidFill>
              </a:rPr>
              <a:t>we’re</a:t>
            </a:r>
            <a:r>
              <a:rPr lang="it-IT" b="1" dirty="0">
                <a:solidFill>
                  <a:srgbClr val="0000CC"/>
                </a:solidFill>
              </a:rPr>
              <a:t> </a:t>
            </a:r>
            <a:r>
              <a:rPr lang="it-IT" b="1" dirty="0" err="1">
                <a:solidFill>
                  <a:srgbClr val="0000CC"/>
                </a:solidFill>
              </a:rPr>
              <a:t>not</a:t>
            </a:r>
            <a:r>
              <a:rPr lang="it-IT" b="1" dirty="0">
                <a:solidFill>
                  <a:srgbClr val="0000CC"/>
                </a:solidFill>
              </a:rPr>
              <a:t> </a:t>
            </a:r>
            <a:r>
              <a:rPr lang="it-IT" b="1" dirty="0" err="1">
                <a:solidFill>
                  <a:srgbClr val="0000CC"/>
                </a:solidFill>
              </a:rPr>
              <a:t>leaving</a:t>
            </a:r>
            <a:r>
              <a:rPr lang="it-IT" b="1" dirty="0">
                <a:solidFill>
                  <a:srgbClr val="0000CC"/>
                </a:solidFill>
              </a:rPr>
              <a:t> Europe:</a:t>
            </a:r>
          </a:p>
          <a:p>
            <a:pPr algn="ctr"/>
            <a:r>
              <a:rPr lang="it-IT" sz="1400" b="1" dirty="0">
                <a:solidFill>
                  <a:srgbClr val="0000CC"/>
                </a:solidFill>
              </a:rPr>
              <a:t>the cake and cherry </a:t>
            </a:r>
            <a:r>
              <a:rPr lang="it-IT" sz="1400" b="1" dirty="0" err="1">
                <a:solidFill>
                  <a:srgbClr val="0000CC"/>
                </a:solidFill>
              </a:rPr>
              <a:t>approach</a:t>
            </a:r>
            <a:r>
              <a:rPr lang="it-IT" sz="1400" b="1" dirty="0">
                <a:solidFill>
                  <a:srgbClr val="0000CC"/>
                </a:solidFill>
              </a:rPr>
              <a:t> </a:t>
            </a:r>
          </a:p>
          <a:p>
            <a:pPr algn="ctr"/>
            <a:r>
              <a:rPr lang="it-IT" sz="1400" b="1" dirty="0">
                <a:solidFill>
                  <a:srgbClr val="0000CC"/>
                </a:solidFill>
              </a:rPr>
              <a:t>to the EU.</a:t>
            </a:r>
          </a:p>
          <a:p>
            <a:pPr algn="ctr"/>
            <a:endParaRPr lang="it-IT" b="1" dirty="0">
              <a:solidFill>
                <a:srgbClr val="0033CC"/>
              </a:solidFill>
            </a:endParaRPr>
          </a:p>
          <a:p>
            <a:pPr algn="ctr"/>
            <a:endParaRPr lang="it-IT" b="1" dirty="0">
              <a:solidFill>
                <a:srgbClr val="0033CC"/>
              </a:solidFill>
            </a:endParaRPr>
          </a:p>
          <a:p>
            <a:pPr algn="ctr"/>
            <a:r>
              <a:rPr lang="it-IT" sz="1600" b="1" dirty="0">
                <a:solidFill>
                  <a:srgbClr val="FF0000"/>
                </a:solidFill>
              </a:rPr>
              <a:t>M.A. </a:t>
            </a:r>
            <a:r>
              <a:rPr lang="it-IT" sz="1600" b="1" dirty="0" err="1">
                <a:solidFill>
                  <a:srgbClr val="FF0000"/>
                </a:solidFill>
              </a:rPr>
              <a:t>students</a:t>
            </a:r>
            <a:r>
              <a:rPr lang="it-IT" sz="1600" b="1" dirty="0">
                <a:solidFill>
                  <a:srgbClr val="FF0000"/>
                </a:solidFill>
              </a:rPr>
              <a:t> </a:t>
            </a:r>
          </a:p>
          <a:p>
            <a:pPr algn="ctr"/>
            <a:r>
              <a:rPr lang="it-IT" sz="1600" b="1" dirty="0">
                <a:solidFill>
                  <a:srgbClr val="FF0000"/>
                </a:solidFill>
              </a:rPr>
              <a:t>in the Recording Studio</a:t>
            </a:r>
          </a:p>
        </p:txBody>
      </p:sp>
    </p:spTree>
    <p:extLst>
      <p:ext uri="{BB962C8B-B14F-4D97-AF65-F5344CB8AC3E}">
        <p14:creationId xmlns:p14="http://schemas.microsoft.com/office/powerpoint/2010/main" val="755058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elettronico, schermo, computer&#10;&#10;Descrizione generata automaticamente">
            <a:extLst>
              <a:ext uri="{FF2B5EF4-FFF2-40B4-BE49-F238E27FC236}">
                <a16:creationId xmlns:a16="http://schemas.microsoft.com/office/drawing/2014/main" id="{72C1B498-D571-483D-AE8F-7D7BC357E78E}"/>
              </a:ext>
            </a:extLst>
          </p:cNvPr>
          <p:cNvPicPr>
            <a:picLocks noChangeAspect="1"/>
          </p:cNvPicPr>
          <p:nvPr/>
        </p:nvPicPr>
        <p:blipFill rotWithShape="1">
          <a:blip r:embed="rId2"/>
          <a:srcRect l="11801" r="2553"/>
          <a:stretch/>
        </p:blipFill>
        <p:spPr>
          <a:xfrm>
            <a:off x="628650" y="754148"/>
            <a:ext cx="78867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40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3" name="Picture 4" descr="http://www.museion-taranto.it/images/uni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451" y="-4207"/>
            <a:ext cx="3514725"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uniba.it/dati-homepage/foto-aten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78" y="1125886"/>
            <a:ext cx="8952843" cy="439248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3653" y="2204864"/>
            <a:ext cx="8952843" cy="830997"/>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99"/>
                </a:solidFill>
              </a:rPr>
              <a:t>National and international challenges in Europe and beyond: </a:t>
            </a:r>
          </a:p>
          <a:p>
            <a:pPr algn="ctr"/>
            <a:r>
              <a:rPr lang="en-GB" sz="2400" b="1" dirty="0">
                <a:solidFill>
                  <a:srgbClr val="000099"/>
                </a:solidFill>
              </a:rPr>
              <a:t>a linguistic analysis</a:t>
            </a:r>
          </a:p>
        </p:txBody>
      </p:sp>
    </p:spTree>
    <p:extLst>
      <p:ext uri="{BB962C8B-B14F-4D97-AF65-F5344CB8AC3E}">
        <p14:creationId xmlns:p14="http://schemas.microsoft.com/office/powerpoint/2010/main" val="2435648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DD559C6-05AB-4E2A-B8E2-A9138C392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3565"/>
            <a:ext cx="4343400" cy="1047750"/>
          </a:xfrm>
          <a:prstGeom prst="rect">
            <a:avLst/>
          </a:prstGeom>
        </p:spPr>
      </p:pic>
      <p:sp>
        <p:nvSpPr>
          <p:cNvPr id="8" name="CasellaDiTesto 7">
            <a:extLst>
              <a:ext uri="{FF2B5EF4-FFF2-40B4-BE49-F238E27FC236}">
                <a16:creationId xmlns:a16="http://schemas.microsoft.com/office/drawing/2014/main" id="{699BE8CA-DA56-4206-B1B7-0A48E1CE6AFA}"/>
              </a:ext>
            </a:extLst>
          </p:cNvPr>
          <p:cNvSpPr txBox="1"/>
          <p:nvPr/>
        </p:nvSpPr>
        <p:spPr>
          <a:xfrm>
            <a:off x="290130" y="248700"/>
            <a:ext cx="1937903" cy="523220"/>
          </a:xfrm>
          <a:prstGeom prst="rect">
            <a:avLst/>
          </a:prstGeom>
          <a:solidFill>
            <a:srgbClr val="6699FF"/>
          </a:solidFill>
        </p:spPr>
        <p:txBody>
          <a:bodyPr wrap="none" rtlCol="0">
            <a:spAutoFit/>
          </a:bodyPr>
          <a:lstStyle/>
          <a:p>
            <a:pPr algn="ctr"/>
            <a:r>
              <a:rPr lang="it-IT" sz="2800" b="1" dirty="0">
                <a:solidFill>
                  <a:schemeClr val="bg1"/>
                </a:solidFill>
              </a:rPr>
              <a:t>March 2020</a:t>
            </a:r>
          </a:p>
        </p:txBody>
      </p:sp>
      <p:sp>
        <p:nvSpPr>
          <p:cNvPr id="9" name="CasellaDiTesto 8">
            <a:extLst>
              <a:ext uri="{FF2B5EF4-FFF2-40B4-BE49-F238E27FC236}">
                <a16:creationId xmlns:a16="http://schemas.microsoft.com/office/drawing/2014/main" id="{26891691-24B1-4FAA-A92D-7EF2280C6A1B}"/>
              </a:ext>
            </a:extLst>
          </p:cNvPr>
          <p:cNvSpPr txBox="1"/>
          <p:nvPr/>
        </p:nvSpPr>
        <p:spPr>
          <a:xfrm>
            <a:off x="6907055" y="248700"/>
            <a:ext cx="1955728" cy="523220"/>
          </a:xfrm>
          <a:prstGeom prst="rect">
            <a:avLst/>
          </a:prstGeom>
          <a:solidFill>
            <a:srgbClr val="6699FF"/>
          </a:solidFill>
        </p:spPr>
        <p:txBody>
          <a:bodyPr wrap="none" rtlCol="0">
            <a:spAutoFit/>
          </a:bodyPr>
          <a:lstStyle/>
          <a:p>
            <a:pPr algn="ctr"/>
            <a:r>
              <a:rPr lang="it-IT" sz="2800" b="1" dirty="0">
                <a:solidFill>
                  <a:schemeClr val="bg1"/>
                </a:solidFill>
              </a:rPr>
              <a:t>March 2021</a:t>
            </a:r>
          </a:p>
        </p:txBody>
      </p:sp>
      <p:sp>
        <p:nvSpPr>
          <p:cNvPr id="6" name="CasellaDiTesto 5">
            <a:extLst>
              <a:ext uri="{FF2B5EF4-FFF2-40B4-BE49-F238E27FC236}">
                <a16:creationId xmlns:a16="http://schemas.microsoft.com/office/drawing/2014/main" id="{005A68EC-FBF4-4E26-9B09-2CFD4410ADFE}"/>
              </a:ext>
            </a:extLst>
          </p:cNvPr>
          <p:cNvSpPr txBox="1"/>
          <p:nvPr/>
        </p:nvSpPr>
        <p:spPr>
          <a:xfrm>
            <a:off x="1048215" y="1795412"/>
            <a:ext cx="7047570" cy="1200329"/>
          </a:xfrm>
          <a:prstGeom prst="rect">
            <a:avLst/>
          </a:prstGeom>
          <a:noFill/>
        </p:spPr>
        <p:txBody>
          <a:bodyPr wrap="none" rtlCol="0">
            <a:spAutoFit/>
          </a:bodyPr>
          <a:lstStyle/>
          <a:p>
            <a:pPr algn="ctr"/>
            <a:r>
              <a:rPr lang="it-IT" sz="3600" b="1" dirty="0">
                <a:solidFill>
                  <a:srgbClr val="0000CC"/>
                </a:solidFill>
              </a:rPr>
              <a:t>So……</a:t>
            </a:r>
          </a:p>
          <a:p>
            <a:pPr algn="ctr"/>
            <a:r>
              <a:rPr lang="it-IT" sz="3600" b="1" dirty="0" err="1">
                <a:solidFill>
                  <a:srgbClr val="0000CC"/>
                </a:solidFill>
              </a:rPr>
              <a:t>We</a:t>
            </a:r>
            <a:r>
              <a:rPr lang="it-IT" sz="3600" b="1" dirty="0">
                <a:solidFill>
                  <a:srgbClr val="0000CC"/>
                </a:solidFill>
              </a:rPr>
              <a:t> talk, talk, and talk, </a:t>
            </a:r>
            <a:r>
              <a:rPr lang="it-IT" sz="3600" b="1" dirty="0" err="1">
                <a:solidFill>
                  <a:srgbClr val="0000CC"/>
                </a:solidFill>
              </a:rPr>
              <a:t>we</a:t>
            </a:r>
            <a:r>
              <a:rPr lang="it-IT" sz="3600" b="1" dirty="0">
                <a:solidFill>
                  <a:srgbClr val="0000CC"/>
                </a:solidFill>
              </a:rPr>
              <a:t> talk a </a:t>
            </a:r>
            <a:r>
              <a:rPr lang="it-IT" sz="3600" b="1" dirty="0" err="1">
                <a:solidFill>
                  <a:srgbClr val="0000CC"/>
                </a:solidFill>
              </a:rPr>
              <a:t>lot</a:t>
            </a:r>
            <a:r>
              <a:rPr lang="it-IT" sz="3600" dirty="0"/>
              <a:t>.</a:t>
            </a:r>
          </a:p>
        </p:txBody>
      </p:sp>
      <p:sp>
        <p:nvSpPr>
          <p:cNvPr id="10" name="CasellaDiTesto 9">
            <a:extLst>
              <a:ext uri="{FF2B5EF4-FFF2-40B4-BE49-F238E27FC236}">
                <a16:creationId xmlns:a16="http://schemas.microsoft.com/office/drawing/2014/main" id="{3DC53860-26CB-4B91-B79B-FAC5CC8D4136}"/>
              </a:ext>
            </a:extLst>
          </p:cNvPr>
          <p:cNvSpPr txBox="1"/>
          <p:nvPr/>
        </p:nvSpPr>
        <p:spPr>
          <a:xfrm>
            <a:off x="319721" y="3717032"/>
            <a:ext cx="8349465" cy="1200329"/>
          </a:xfrm>
          <a:prstGeom prst="rect">
            <a:avLst/>
          </a:prstGeom>
          <a:noFill/>
        </p:spPr>
        <p:txBody>
          <a:bodyPr wrap="none" rtlCol="0">
            <a:spAutoFit/>
          </a:bodyPr>
          <a:lstStyle/>
          <a:p>
            <a:pPr algn="ctr"/>
            <a:r>
              <a:rPr lang="it-IT" sz="3600" b="1" dirty="0">
                <a:solidFill>
                  <a:srgbClr val="6699FF"/>
                </a:solidFill>
              </a:rPr>
              <a:t>And ……</a:t>
            </a:r>
          </a:p>
          <a:p>
            <a:pPr algn="ctr"/>
            <a:r>
              <a:rPr lang="it-IT" sz="3600" b="1" dirty="0" err="1">
                <a:solidFill>
                  <a:srgbClr val="6699FF"/>
                </a:solidFill>
              </a:rPr>
              <a:t>We</a:t>
            </a:r>
            <a:r>
              <a:rPr lang="it-IT" sz="3600" b="1" dirty="0">
                <a:solidFill>
                  <a:srgbClr val="6699FF"/>
                </a:solidFill>
              </a:rPr>
              <a:t> </a:t>
            </a:r>
            <a:r>
              <a:rPr lang="it-IT" sz="3600" b="1" dirty="0" err="1">
                <a:solidFill>
                  <a:srgbClr val="6699FF"/>
                </a:solidFill>
              </a:rPr>
              <a:t>listen</a:t>
            </a:r>
            <a:r>
              <a:rPr lang="it-IT" sz="3600" b="1" dirty="0">
                <a:solidFill>
                  <a:srgbClr val="6699FF"/>
                </a:solidFill>
              </a:rPr>
              <a:t>, </a:t>
            </a:r>
            <a:r>
              <a:rPr lang="it-IT" sz="3600" b="1" dirty="0" err="1">
                <a:solidFill>
                  <a:srgbClr val="6699FF"/>
                </a:solidFill>
              </a:rPr>
              <a:t>listen</a:t>
            </a:r>
            <a:r>
              <a:rPr lang="it-IT" sz="3600" b="1" dirty="0">
                <a:solidFill>
                  <a:srgbClr val="6699FF"/>
                </a:solidFill>
              </a:rPr>
              <a:t>, and </a:t>
            </a:r>
            <a:r>
              <a:rPr lang="it-IT" sz="3600" b="1" dirty="0" err="1">
                <a:solidFill>
                  <a:srgbClr val="6699FF"/>
                </a:solidFill>
              </a:rPr>
              <a:t>listen</a:t>
            </a:r>
            <a:r>
              <a:rPr lang="it-IT" sz="3600" b="1" dirty="0">
                <a:solidFill>
                  <a:srgbClr val="6699FF"/>
                </a:solidFill>
              </a:rPr>
              <a:t>, </a:t>
            </a:r>
            <a:r>
              <a:rPr lang="it-IT" sz="3600" b="1" dirty="0" err="1">
                <a:solidFill>
                  <a:srgbClr val="6699FF"/>
                </a:solidFill>
              </a:rPr>
              <a:t>we</a:t>
            </a:r>
            <a:r>
              <a:rPr lang="it-IT" sz="3600" b="1" dirty="0">
                <a:solidFill>
                  <a:srgbClr val="6699FF"/>
                </a:solidFill>
              </a:rPr>
              <a:t> </a:t>
            </a:r>
            <a:r>
              <a:rPr lang="it-IT" sz="3600" b="1" dirty="0" err="1">
                <a:solidFill>
                  <a:srgbClr val="6699FF"/>
                </a:solidFill>
              </a:rPr>
              <a:t>listen</a:t>
            </a:r>
            <a:r>
              <a:rPr lang="it-IT" sz="3600" b="1" dirty="0">
                <a:solidFill>
                  <a:srgbClr val="6699FF"/>
                </a:solidFill>
              </a:rPr>
              <a:t> a </a:t>
            </a:r>
            <a:r>
              <a:rPr lang="it-IT" sz="3600" b="1" dirty="0" err="1">
                <a:solidFill>
                  <a:srgbClr val="6699FF"/>
                </a:solidFill>
              </a:rPr>
              <a:t>lot</a:t>
            </a:r>
            <a:r>
              <a:rPr lang="it-IT" sz="3600" b="1" dirty="0">
                <a:solidFill>
                  <a:srgbClr val="6699FF"/>
                </a:solidFill>
              </a:rPr>
              <a:t>.</a:t>
            </a:r>
          </a:p>
        </p:txBody>
      </p:sp>
    </p:spTree>
    <p:extLst>
      <p:ext uri="{BB962C8B-B14F-4D97-AF65-F5344CB8AC3E}">
        <p14:creationId xmlns:p14="http://schemas.microsoft.com/office/powerpoint/2010/main" val="239644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19" y="1700808"/>
            <a:ext cx="8164646" cy="3384376"/>
          </a:xfrm>
          <a:prstGeom prst="rect">
            <a:avLst/>
          </a:prstGeom>
        </p:spPr>
      </p:pic>
      <p:sp>
        <p:nvSpPr>
          <p:cNvPr id="3" name="Ovale 2"/>
          <p:cNvSpPr/>
          <p:nvPr/>
        </p:nvSpPr>
        <p:spPr>
          <a:xfrm>
            <a:off x="3563888" y="2348880"/>
            <a:ext cx="1008112" cy="32403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4572000" y="1988840"/>
            <a:ext cx="1296144" cy="32403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755576" y="116632"/>
            <a:ext cx="7920880" cy="400110"/>
          </a:xfrm>
          <a:prstGeom prst="rect">
            <a:avLst/>
          </a:prstGeom>
          <a:solidFill>
            <a:srgbClr val="0066CC"/>
          </a:solidFill>
        </p:spPr>
        <p:txBody>
          <a:bodyPr wrap="square">
            <a:spAutoFit/>
          </a:bodyPr>
          <a:lstStyle/>
          <a:p>
            <a:r>
              <a:rPr lang="en-US" sz="2000" b="1" dirty="0">
                <a:solidFill>
                  <a:schemeClr val="bg1"/>
                </a:solidFill>
                <a:latin typeface="Linux Libertine"/>
              </a:rPr>
              <a:t>Common European Framework of Reference for Languages</a:t>
            </a:r>
            <a:endParaRPr lang="en-US" sz="2000" b="1" i="0" dirty="0">
              <a:solidFill>
                <a:schemeClr val="bg1"/>
              </a:solidFill>
              <a:effectLst/>
              <a:latin typeface="Linux Libertine"/>
            </a:endParaRPr>
          </a:p>
        </p:txBody>
      </p:sp>
    </p:spTree>
    <p:extLst>
      <p:ext uri="{BB962C8B-B14F-4D97-AF65-F5344CB8AC3E}">
        <p14:creationId xmlns:p14="http://schemas.microsoft.com/office/powerpoint/2010/main" val="261858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19" y="1700808"/>
            <a:ext cx="8164646" cy="3384376"/>
          </a:xfrm>
          <a:prstGeom prst="rect">
            <a:avLst/>
          </a:prstGeom>
        </p:spPr>
      </p:pic>
      <p:sp>
        <p:nvSpPr>
          <p:cNvPr id="3" name="Ovale 2"/>
          <p:cNvSpPr/>
          <p:nvPr/>
        </p:nvSpPr>
        <p:spPr>
          <a:xfrm>
            <a:off x="4460346" y="1988840"/>
            <a:ext cx="1335790" cy="348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5796136" y="1700808"/>
            <a:ext cx="1512168" cy="35283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755576" y="116632"/>
            <a:ext cx="7920880" cy="400110"/>
          </a:xfrm>
          <a:prstGeom prst="rect">
            <a:avLst/>
          </a:prstGeom>
          <a:solidFill>
            <a:srgbClr val="0066CC"/>
          </a:solidFill>
        </p:spPr>
        <p:txBody>
          <a:bodyPr wrap="square">
            <a:spAutoFit/>
          </a:bodyPr>
          <a:lstStyle/>
          <a:p>
            <a:r>
              <a:rPr lang="en-US" sz="2000" b="1" dirty="0">
                <a:solidFill>
                  <a:schemeClr val="bg1"/>
                </a:solidFill>
                <a:latin typeface="Linux Libertine"/>
              </a:rPr>
              <a:t>Common European Framework of Reference for Languages</a:t>
            </a:r>
            <a:endParaRPr lang="en-US" sz="2000" b="1" i="0" dirty="0">
              <a:solidFill>
                <a:schemeClr val="bg1"/>
              </a:solidFill>
              <a:effectLst/>
              <a:latin typeface="Linux Libertine"/>
            </a:endParaRPr>
          </a:p>
        </p:txBody>
      </p:sp>
    </p:spTree>
    <p:extLst>
      <p:ext uri="{BB962C8B-B14F-4D97-AF65-F5344CB8AC3E}">
        <p14:creationId xmlns:p14="http://schemas.microsoft.com/office/powerpoint/2010/main" val="37477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D326EA9-3ED2-4C24-B60F-D5F50216FC8E}"/>
              </a:ext>
            </a:extLst>
          </p:cNvPr>
          <p:cNvPicPr>
            <a:picLocks noChangeAspect="1"/>
          </p:cNvPicPr>
          <p:nvPr/>
        </p:nvPicPr>
        <p:blipFill>
          <a:blip r:embed="rId2"/>
          <a:stretch>
            <a:fillRect/>
          </a:stretch>
        </p:blipFill>
        <p:spPr>
          <a:xfrm>
            <a:off x="96252" y="0"/>
            <a:ext cx="8951495" cy="6858000"/>
          </a:xfrm>
          <a:prstGeom prst="rect">
            <a:avLst/>
          </a:prstGeom>
        </p:spPr>
      </p:pic>
    </p:spTree>
    <p:extLst>
      <p:ext uri="{BB962C8B-B14F-4D97-AF65-F5344CB8AC3E}">
        <p14:creationId xmlns:p14="http://schemas.microsoft.com/office/powerpoint/2010/main" val="187126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4" name="CasellaDiTesto 3"/>
          <p:cNvSpPr txBox="1"/>
          <p:nvPr/>
        </p:nvSpPr>
        <p:spPr>
          <a:xfrm>
            <a:off x="1609180" y="548680"/>
            <a:ext cx="5771132"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err="1">
                <a:solidFill>
                  <a:schemeClr val="bg1"/>
                </a:solidFill>
                <a:effectLst>
                  <a:outerShdw blurRad="38100" dist="38100" dir="2700000" algn="tl">
                    <a:srgbClr val="000000">
                      <a:alpha val="43137"/>
                    </a:srgbClr>
                  </a:outerShdw>
                </a:effectLst>
                <a:latin typeface="Arial" charset="0"/>
                <a:cs typeface="Arial" charset="0"/>
              </a:rPr>
              <a:t>Attendance</a:t>
            </a:r>
            <a:endParaRPr lang="it-IT" sz="8000"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Tree>
    <p:extLst>
      <p:ext uri="{BB962C8B-B14F-4D97-AF65-F5344CB8AC3E}">
        <p14:creationId xmlns:p14="http://schemas.microsoft.com/office/powerpoint/2010/main" val="1177193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4" name="CasellaDiTesto 3"/>
          <p:cNvSpPr txBox="1"/>
          <p:nvPr/>
        </p:nvSpPr>
        <p:spPr>
          <a:xfrm>
            <a:off x="1609180" y="548680"/>
            <a:ext cx="5771132"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err="1">
                <a:solidFill>
                  <a:schemeClr val="bg1"/>
                </a:solidFill>
                <a:effectLst>
                  <a:outerShdw blurRad="38100" dist="38100" dir="2700000" algn="tl">
                    <a:srgbClr val="000000">
                      <a:alpha val="43137"/>
                    </a:srgbClr>
                  </a:outerShdw>
                </a:effectLst>
                <a:latin typeface="Arial" charset="0"/>
                <a:cs typeface="Arial" charset="0"/>
              </a:rPr>
              <a:t>Attendance</a:t>
            </a:r>
            <a:endParaRPr lang="it-IT" sz="8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5" name="CasellaDiTesto 4"/>
          <p:cNvSpPr txBox="1"/>
          <p:nvPr/>
        </p:nvSpPr>
        <p:spPr>
          <a:xfrm>
            <a:off x="166887" y="3833753"/>
            <a:ext cx="8797601" cy="1107996"/>
          </a:xfrm>
          <a:prstGeom prst="rect">
            <a:avLst/>
          </a:prstGeom>
          <a:solidFill>
            <a:srgbClr val="FF0000"/>
          </a:solidFill>
          <a:ln w="63500">
            <a:solidFill>
              <a:schemeClr val="tx2">
                <a:lumMod val="75000"/>
              </a:schemeClr>
            </a:solidFill>
          </a:ln>
        </p:spPr>
        <p:txBody>
          <a:bodyPr wrap="none">
            <a:spAutoFit/>
          </a:bodyPr>
          <a:lstStyle/>
          <a:p>
            <a:pPr>
              <a:defRPr/>
            </a:pPr>
            <a:r>
              <a:rPr lang="it-IT" sz="6600" b="1" dirty="0">
                <a:solidFill>
                  <a:schemeClr val="bg1"/>
                </a:solidFill>
                <a:effectLst>
                  <a:outerShdw blurRad="38100" dist="38100" dir="2700000" algn="tl">
                    <a:srgbClr val="000000">
                      <a:alpha val="43137"/>
                    </a:srgbClr>
                  </a:outerShdw>
                </a:effectLst>
                <a:latin typeface="Arial" charset="0"/>
                <a:cs typeface="Arial" charset="0"/>
              </a:rPr>
              <a:t>Highly </a:t>
            </a:r>
            <a:r>
              <a:rPr lang="it-IT" sz="6600" b="1" dirty="0" err="1">
                <a:solidFill>
                  <a:schemeClr val="bg1"/>
                </a:solidFill>
                <a:effectLst>
                  <a:outerShdw blurRad="38100" dist="38100" dir="2700000" algn="tl">
                    <a:srgbClr val="000000">
                      <a:alpha val="43137"/>
                    </a:srgbClr>
                  </a:outerShdw>
                </a:effectLst>
                <a:latin typeface="Arial" charset="0"/>
                <a:cs typeface="Arial" charset="0"/>
              </a:rPr>
              <a:t>recommended</a:t>
            </a:r>
            <a:endParaRPr lang="it-IT" sz="6600"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cxnSp>
        <p:nvCxnSpPr>
          <p:cNvPr id="3" name="Connettore 2 2"/>
          <p:cNvCxnSpPr/>
          <p:nvPr/>
        </p:nvCxnSpPr>
        <p:spPr>
          <a:xfrm>
            <a:off x="4283968" y="1988840"/>
            <a:ext cx="0" cy="16561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50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4" name="CasellaDiTesto 3"/>
          <p:cNvSpPr txBox="1"/>
          <p:nvPr/>
        </p:nvSpPr>
        <p:spPr>
          <a:xfrm>
            <a:off x="2987354" y="116632"/>
            <a:ext cx="2808782"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err="1">
                <a:solidFill>
                  <a:schemeClr val="bg1"/>
                </a:solidFill>
                <a:effectLst>
                  <a:outerShdw blurRad="38100" dist="38100" dir="2700000" algn="tl">
                    <a:srgbClr val="000000">
                      <a:alpha val="43137"/>
                    </a:srgbClr>
                  </a:outerShdw>
                </a:effectLst>
                <a:latin typeface="Arial" charset="0"/>
                <a:cs typeface="Arial" charset="0"/>
              </a:rPr>
              <a:t>exam</a:t>
            </a:r>
            <a:endParaRPr lang="it-IT" sz="8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5" name="CasellaDiTesto 4"/>
          <p:cNvSpPr txBox="1"/>
          <p:nvPr/>
        </p:nvSpPr>
        <p:spPr>
          <a:xfrm>
            <a:off x="1940798" y="2276872"/>
            <a:ext cx="4647426" cy="923330"/>
          </a:xfrm>
          <a:prstGeom prst="rect">
            <a:avLst/>
          </a:prstGeom>
          <a:solidFill>
            <a:srgbClr val="FF0000"/>
          </a:solidFill>
          <a:ln w="63500">
            <a:solidFill>
              <a:schemeClr val="tx2">
                <a:lumMod val="75000"/>
              </a:schemeClr>
            </a:solidFill>
          </a:ln>
        </p:spPr>
        <p:txBody>
          <a:bodyPr wrap="none">
            <a:spAutoFit/>
          </a:bodyPr>
          <a:lstStyle/>
          <a:p>
            <a:pPr>
              <a:defRPr/>
            </a:pPr>
            <a:r>
              <a:rPr lang="it-IT" sz="5400" b="1" dirty="0">
                <a:solidFill>
                  <a:schemeClr val="bg1"/>
                </a:solidFill>
                <a:effectLst>
                  <a:outerShdw blurRad="38100" dist="38100" dir="2700000" algn="tl">
                    <a:srgbClr val="000000">
                      <a:alpha val="43137"/>
                    </a:srgbClr>
                  </a:outerShdw>
                </a:effectLst>
                <a:latin typeface="Arial" charset="0"/>
                <a:cs typeface="Arial" charset="0"/>
              </a:rPr>
              <a:t>1. </a:t>
            </a:r>
            <a:r>
              <a:rPr lang="it-IT" sz="5400" b="1" dirty="0" err="1">
                <a:solidFill>
                  <a:schemeClr val="bg1"/>
                </a:solidFill>
                <a:effectLst>
                  <a:outerShdw blurRad="38100" dist="38100" dir="2700000" algn="tl">
                    <a:srgbClr val="000000">
                      <a:alpha val="43137"/>
                    </a:srgbClr>
                  </a:outerShdw>
                </a:effectLst>
                <a:latin typeface="Arial" charset="0"/>
                <a:cs typeface="Arial" charset="0"/>
              </a:rPr>
              <a:t>written</a:t>
            </a:r>
            <a:r>
              <a:rPr lang="it-IT" sz="5400" b="1" dirty="0">
                <a:solidFill>
                  <a:schemeClr val="bg1"/>
                </a:solidFill>
                <a:effectLst>
                  <a:outerShdw blurRad="38100" dist="38100" dir="2700000" algn="tl">
                    <a:srgbClr val="000000">
                      <a:alpha val="43137"/>
                    </a:srgbClr>
                  </a:outerShdw>
                </a:effectLst>
                <a:latin typeface="Arial" charset="0"/>
                <a:cs typeface="Arial" charset="0"/>
              </a:rPr>
              <a:t> test</a:t>
            </a:r>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cxnSp>
        <p:nvCxnSpPr>
          <p:cNvPr id="3" name="Connettore 2 2"/>
          <p:cNvCxnSpPr/>
          <p:nvPr/>
        </p:nvCxnSpPr>
        <p:spPr>
          <a:xfrm>
            <a:off x="4283968" y="1556792"/>
            <a:ext cx="0" cy="50405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504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4" name="CasellaDiTesto 3"/>
          <p:cNvSpPr txBox="1"/>
          <p:nvPr/>
        </p:nvSpPr>
        <p:spPr>
          <a:xfrm>
            <a:off x="2987354" y="116632"/>
            <a:ext cx="2808782"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err="1">
                <a:solidFill>
                  <a:schemeClr val="bg1"/>
                </a:solidFill>
                <a:effectLst>
                  <a:outerShdw blurRad="38100" dist="38100" dir="2700000" algn="tl">
                    <a:srgbClr val="000000">
                      <a:alpha val="43137"/>
                    </a:srgbClr>
                  </a:outerShdw>
                </a:effectLst>
                <a:latin typeface="Arial" charset="0"/>
                <a:cs typeface="Arial" charset="0"/>
              </a:rPr>
              <a:t>exam</a:t>
            </a:r>
            <a:endParaRPr lang="it-IT" sz="8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5" name="CasellaDiTesto 4"/>
          <p:cNvSpPr txBox="1"/>
          <p:nvPr/>
        </p:nvSpPr>
        <p:spPr>
          <a:xfrm>
            <a:off x="1940798" y="2276872"/>
            <a:ext cx="4647426" cy="923330"/>
          </a:xfrm>
          <a:prstGeom prst="rect">
            <a:avLst/>
          </a:prstGeom>
          <a:solidFill>
            <a:srgbClr val="FF0000"/>
          </a:solidFill>
          <a:ln w="63500">
            <a:solidFill>
              <a:schemeClr val="tx2">
                <a:lumMod val="75000"/>
              </a:schemeClr>
            </a:solidFill>
          </a:ln>
        </p:spPr>
        <p:txBody>
          <a:bodyPr wrap="none">
            <a:spAutoFit/>
          </a:bodyPr>
          <a:lstStyle/>
          <a:p>
            <a:pPr>
              <a:defRPr/>
            </a:pPr>
            <a:r>
              <a:rPr lang="it-IT" sz="5400" b="1" dirty="0">
                <a:solidFill>
                  <a:schemeClr val="bg1"/>
                </a:solidFill>
                <a:effectLst>
                  <a:outerShdw blurRad="38100" dist="38100" dir="2700000" algn="tl">
                    <a:srgbClr val="000000">
                      <a:alpha val="43137"/>
                    </a:srgbClr>
                  </a:outerShdw>
                </a:effectLst>
                <a:latin typeface="Arial" charset="0"/>
                <a:cs typeface="Arial" charset="0"/>
              </a:rPr>
              <a:t>1. </a:t>
            </a:r>
            <a:r>
              <a:rPr lang="it-IT" sz="5400" b="1" dirty="0" err="1">
                <a:solidFill>
                  <a:schemeClr val="bg1"/>
                </a:solidFill>
                <a:effectLst>
                  <a:outerShdw blurRad="38100" dist="38100" dir="2700000" algn="tl">
                    <a:srgbClr val="000000">
                      <a:alpha val="43137"/>
                    </a:srgbClr>
                  </a:outerShdw>
                </a:effectLst>
                <a:latin typeface="Arial" charset="0"/>
                <a:cs typeface="Arial" charset="0"/>
              </a:rPr>
              <a:t>written</a:t>
            </a:r>
            <a:r>
              <a:rPr lang="it-IT" sz="5400" b="1" dirty="0">
                <a:solidFill>
                  <a:schemeClr val="bg1"/>
                </a:solidFill>
                <a:effectLst>
                  <a:outerShdw blurRad="38100" dist="38100" dir="2700000" algn="tl">
                    <a:srgbClr val="000000">
                      <a:alpha val="43137"/>
                    </a:srgbClr>
                  </a:outerShdw>
                </a:effectLst>
                <a:latin typeface="Arial" charset="0"/>
                <a:cs typeface="Arial" charset="0"/>
              </a:rPr>
              <a:t> test</a:t>
            </a:r>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cxnSp>
        <p:nvCxnSpPr>
          <p:cNvPr id="3" name="Connettore 2 2"/>
          <p:cNvCxnSpPr/>
          <p:nvPr/>
        </p:nvCxnSpPr>
        <p:spPr>
          <a:xfrm>
            <a:off x="4283968" y="1556792"/>
            <a:ext cx="0" cy="50405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6876256" y="2051556"/>
            <a:ext cx="2044149" cy="369332"/>
          </a:xfrm>
          <a:prstGeom prst="rect">
            <a:avLst/>
          </a:prstGeom>
          <a:solidFill>
            <a:srgbClr val="FF0000"/>
          </a:solidFill>
          <a:ln w="63500">
            <a:solidFill>
              <a:schemeClr val="tx2">
                <a:lumMod val="75000"/>
              </a:schemeClr>
            </a:solidFill>
          </a:ln>
        </p:spPr>
        <p:txBody>
          <a:bodyPr wrap="none">
            <a:spAutoFit/>
          </a:bodyPr>
          <a:lstStyle/>
          <a:p>
            <a:pPr>
              <a:defRPr/>
            </a:pPr>
            <a:r>
              <a:rPr lang="it-IT" b="1" dirty="0">
                <a:solidFill>
                  <a:schemeClr val="bg1"/>
                </a:solidFill>
                <a:effectLst>
                  <a:outerShdw blurRad="38100" dist="38100" dir="2700000" algn="tl">
                    <a:srgbClr val="000000">
                      <a:alpha val="43137"/>
                    </a:srgbClr>
                  </a:outerShdw>
                </a:effectLst>
                <a:latin typeface="Arial" charset="0"/>
                <a:cs typeface="Arial" charset="0"/>
              </a:rPr>
              <a:t>1st </a:t>
            </a:r>
            <a:r>
              <a:rPr lang="it-IT" b="1" dirty="0" err="1">
                <a:solidFill>
                  <a:schemeClr val="bg1"/>
                </a:solidFill>
                <a:effectLst>
                  <a:outerShdw blurRad="38100" dist="38100" dir="2700000" algn="tl">
                    <a:srgbClr val="000000">
                      <a:alpha val="43137"/>
                    </a:srgbClr>
                  </a:outerShdw>
                </a:effectLst>
                <a:latin typeface="Arial" charset="0"/>
                <a:cs typeface="Arial" charset="0"/>
              </a:rPr>
              <a:t>mid-term</a:t>
            </a:r>
            <a:r>
              <a:rPr lang="it-IT" b="1" dirty="0">
                <a:solidFill>
                  <a:schemeClr val="bg1"/>
                </a:solidFill>
                <a:effectLst>
                  <a:outerShdw blurRad="38100" dist="38100" dir="2700000" algn="tl">
                    <a:srgbClr val="000000">
                      <a:alpha val="43137"/>
                    </a:srgbClr>
                  </a:outerShdw>
                </a:effectLst>
                <a:latin typeface="Arial" charset="0"/>
                <a:cs typeface="Arial" charset="0"/>
              </a:rPr>
              <a:t> test</a:t>
            </a:r>
          </a:p>
        </p:txBody>
      </p:sp>
      <p:sp>
        <p:nvSpPr>
          <p:cNvPr id="10" name="CasellaDiTesto 9"/>
          <p:cNvSpPr txBox="1"/>
          <p:nvPr/>
        </p:nvSpPr>
        <p:spPr>
          <a:xfrm>
            <a:off x="6880408" y="2555612"/>
            <a:ext cx="2121093" cy="369332"/>
          </a:xfrm>
          <a:prstGeom prst="rect">
            <a:avLst/>
          </a:prstGeom>
          <a:solidFill>
            <a:srgbClr val="FF0000"/>
          </a:solidFill>
          <a:ln w="63500">
            <a:solidFill>
              <a:schemeClr val="tx2">
                <a:lumMod val="75000"/>
              </a:schemeClr>
            </a:solidFill>
          </a:ln>
        </p:spPr>
        <p:txBody>
          <a:bodyPr wrap="none">
            <a:spAutoFit/>
          </a:bodyPr>
          <a:lstStyle/>
          <a:p>
            <a:pPr>
              <a:defRPr/>
            </a:pPr>
            <a:r>
              <a:rPr lang="it-IT" b="1" dirty="0">
                <a:solidFill>
                  <a:schemeClr val="bg1"/>
                </a:solidFill>
                <a:effectLst>
                  <a:outerShdw blurRad="38100" dist="38100" dir="2700000" algn="tl">
                    <a:srgbClr val="000000">
                      <a:alpha val="43137"/>
                    </a:srgbClr>
                  </a:outerShdw>
                </a:effectLst>
                <a:latin typeface="Arial" charset="0"/>
                <a:cs typeface="Arial" charset="0"/>
              </a:rPr>
              <a:t>2nd </a:t>
            </a:r>
            <a:r>
              <a:rPr lang="it-IT" b="1" dirty="0" err="1">
                <a:solidFill>
                  <a:schemeClr val="bg1"/>
                </a:solidFill>
                <a:effectLst>
                  <a:outerShdw blurRad="38100" dist="38100" dir="2700000" algn="tl">
                    <a:srgbClr val="000000">
                      <a:alpha val="43137"/>
                    </a:srgbClr>
                  </a:outerShdw>
                </a:effectLst>
                <a:latin typeface="Arial" charset="0"/>
                <a:cs typeface="Arial" charset="0"/>
              </a:rPr>
              <a:t>mid-term</a:t>
            </a:r>
            <a:r>
              <a:rPr lang="it-IT" b="1" dirty="0">
                <a:solidFill>
                  <a:schemeClr val="bg1"/>
                </a:solidFill>
                <a:effectLst>
                  <a:outerShdw blurRad="38100" dist="38100" dir="2700000" algn="tl">
                    <a:srgbClr val="000000">
                      <a:alpha val="43137"/>
                    </a:srgbClr>
                  </a:outerShdw>
                </a:effectLst>
                <a:latin typeface="Arial" charset="0"/>
                <a:cs typeface="Arial" charset="0"/>
              </a:rPr>
              <a:t> test</a:t>
            </a:r>
          </a:p>
        </p:txBody>
      </p:sp>
      <p:sp>
        <p:nvSpPr>
          <p:cNvPr id="11" name="CasellaDiTesto 10"/>
          <p:cNvSpPr txBox="1"/>
          <p:nvPr/>
        </p:nvSpPr>
        <p:spPr>
          <a:xfrm>
            <a:off x="6876256" y="3068960"/>
            <a:ext cx="2069797" cy="369332"/>
          </a:xfrm>
          <a:prstGeom prst="rect">
            <a:avLst/>
          </a:prstGeom>
          <a:solidFill>
            <a:srgbClr val="FF0000"/>
          </a:solidFill>
          <a:ln w="63500">
            <a:solidFill>
              <a:schemeClr val="tx2">
                <a:lumMod val="75000"/>
              </a:schemeClr>
            </a:solidFill>
          </a:ln>
        </p:spPr>
        <p:txBody>
          <a:bodyPr wrap="none">
            <a:spAutoFit/>
          </a:bodyPr>
          <a:lstStyle/>
          <a:p>
            <a:pPr>
              <a:defRPr/>
            </a:pPr>
            <a:r>
              <a:rPr lang="it-IT" b="1" dirty="0">
                <a:solidFill>
                  <a:schemeClr val="bg1"/>
                </a:solidFill>
                <a:effectLst>
                  <a:outerShdw blurRad="38100" dist="38100" dir="2700000" algn="tl">
                    <a:srgbClr val="000000">
                      <a:alpha val="43137"/>
                    </a:srgbClr>
                  </a:outerShdw>
                </a:effectLst>
                <a:latin typeface="Arial" charset="0"/>
                <a:cs typeface="Arial" charset="0"/>
              </a:rPr>
              <a:t>3rd </a:t>
            </a:r>
            <a:r>
              <a:rPr lang="it-IT" b="1" dirty="0" err="1">
                <a:solidFill>
                  <a:schemeClr val="bg1"/>
                </a:solidFill>
                <a:effectLst>
                  <a:outerShdw blurRad="38100" dist="38100" dir="2700000" algn="tl">
                    <a:srgbClr val="000000">
                      <a:alpha val="43137"/>
                    </a:srgbClr>
                  </a:outerShdw>
                </a:effectLst>
                <a:latin typeface="Arial" charset="0"/>
                <a:cs typeface="Arial" charset="0"/>
              </a:rPr>
              <a:t>mid-term</a:t>
            </a:r>
            <a:r>
              <a:rPr lang="it-IT" b="1" dirty="0">
                <a:solidFill>
                  <a:schemeClr val="bg1"/>
                </a:solidFill>
                <a:effectLst>
                  <a:outerShdw blurRad="38100" dist="38100" dir="2700000" algn="tl">
                    <a:srgbClr val="000000">
                      <a:alpha val="43137"/>
                    </a:srgbClr>
                  </a:outerShdw>
                </a:effectLst>
                <a:latin typeface="Arial" charset="0"/>
                <a:cs typeface="Arial" charset="0"/>
              </a:rPr>
              <a:t> test</a:t>
            </a:r>
          </a:p>
        </p:txBody>
      </p:sp>
    </p:spTree>
    <p:extLst>
      <p:ext uri="{BB962C8B-B14F-4D97-AF65-F5344CB8AC3E}">
        <p14:creationId xmlns:p14="http://schemas.microsoft.com/office/powerpoint/2010/main" val="790372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4" name="CasellaDiTesto 3"/>
          <p:cNvSpPr txBox="1"/>
          <p:nvPr/>
        </p:nvSpPr>
        <p:spPr>
          <a:xfrm>
            <a:off x="2987354" y="116632"/>
            <a:ext cx="2808782"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err="1">
                <a:solidFill>
                  <a:schemeClr val="bg1"/>
                </a:solidFill>
                <a:effectLst>
                  <a:outerShdw blurRad="38100" dist="38100" dir="2700000" algn="tl">
                    <a:srgbClr val="000000">
                      <a:alpha val="43137"/>
                    </a:srgbClr>
                  </a:outerShdw>
                </a:effectLst>
                <a:latin typeface="Arial" charset="0"/>
                <a:cs typeface="Arial" charset="0"/>
              </a:rPr>
              <a:t>exam</a:t>
            </a:r>
            <a:endParaRPr lang="it-IT" sz="8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5" name="CasellaDiTesto 4"/>
          <p:cNvSpPr txBox="1"/>
          <p:nvPr/>
        </p:nvSpPr>
        <p:spPr>
          <a:xfrm>
            <a:off x="1940798" y="2276872"/>
            <a:ext cx="4647426" cy="923330"/>
          </a:xfrm>
          <a:prstGeom prst="rect">
            <a:avLst/>
          </a:prstGeom>
          <a:solidFill>
            <a:srgbClr val="FF0000"/>
          </a:solidFill>
          <a:ln w="63500">
            <a:solidFill>
              <a:schemeClr val="tx2">
                <a:lumMod val="75000"/>
              </a:schemeClr>
            </a:solidFill>
          </a:ln>
        </p:spPr>
        <p:txBody>
          <a:bodyPr wrap="none">
            <a:spAutoFit/>
          </a:bodyPr>
          <a:lstStyle/>
          <a:p>
            <a:pPr>
              <a:defRPr/>
            </a:pPr>
            <a:r>
              <a:rPr lang="it-IT" sz="5400" b="1" dirty="0">
                <a:solidFill>
                  <a:schemeClr val="bg1"/>
                </a:solidFill>
                <a:effectLst>
                  <a:outerShdw blurRad="38100" dist="38100" dir="2700000" algn="tl">
                    <a:srgbClr val="000000">
                      <a:alpha val="43137"/>
                    </a:srgbClr>
                  </a:outerShdw>
                </a:effectLst>
                <a:latin typeface="Arial" charset="0"/>
                <a:cs typeface="Arial" charset="0"/>
              </a:rPr>
              <a:t>1. </a:t>
            </a:r>
            <a:r>
              <a:rPr lang="it-IT" sz="5400" b="1" dirty="0" err="1">
                <a:solidFill>
                  <a:schemeClr val="bg1"/>
                </a:solidFill>
                <a:effectLst>
                  <a:outerShdw blurRad="38100" dist="38100" dir="2700000" algn="tl">
                    <a:srgbClr val="000000">
                      <a:alpha val="43137"/>
                    </a:srgbClr>
                  </a:outerShdw>
                </a:effectLst>
                <a:latin typeface="Arial" charset="0"/>
                <a:cs typeface="Arial" charset="0"/>
              </a:rPr>
              <a:t>written</a:t>
            </a:r>
            <a:r>
              <a:rPr lang="it-IT" sz="5400" b="1" dirty="0">
                <a:solidFill>
                  <a:schemeClr val="bg1"/>
                </a:solidFill>
                <a:effectLst>
                  <a:outerShdw blurRad="38100" dist="38100" dir="2700000" algn="tl">
                    <a:srgbClr val="000000">
                      <a:alpha val="43137"/>
                    </a:srgbClr>
                  </a:outerShdw>
                </a:effectLst>
                <a:latin typeface="Arial" charset="0"/>
                <a:cs typeface="Arial" charset="0"/>
              </a:rPr>
              <a:t> test</a:t>
            </a:r>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cxnSp>
        <p:nvCxnSpPr>
          <p:cNvPr id="3" name="Connettore 2 2"/>
          <p:cNvCxnSpPr/>
          <p:nvPr/>
        </p:nvCxnSpPr>
        <p:spPr>
          <a:xfrm>
            <a:off x="4283968" y="1556792"/>
            <a:ext cx="0" cy="50405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365008" y="3657798"/>
            <a:ext cx="3647152" cy="923330"/>
          </a:xfrm>
          <a:prstGeom prst="rect">
            <a:avLst/>
          </a:prstGeom>
          <a:solidFill>
            <a:srgbClr val="FF0000"/>
          </a:solidFill>
          <a:ln w="63500">
            <a:solidFill>
              <a:schemeClr val="tx2">
                <a:lumMod val="75000"/>
              </a:schemeClr>
            </a:solidFill>
          </a:ln>
        </p:spPr>
        <p:txBody>
          <a:bodyPr wrap="none">
            <a:spAutoFit/>
          </a:bodyPr>
          <a:lstStyle/>
          <a:p>
            <a:pPr>
              <a:defRPr/>
            </a:pPr>
            <a:r>
              <a:rPr lang="it-IT" sz="5400" b="1" dirty="0">
                <a:solidFill>
                  <a:schemeClr val="bg1"/>
                </a:solidFill>
                <a:effectLst>
                  <a:outerShdw blurRad="38100" dist="38100" dir="2700000" algn="tl">
                    <a:srgbClr val="000000">
                      <a:alpha val="43137"/>
                    </a:srgbClr>
                  </a:outerShdw>
                </a:effectLst>
                <a:latin typeface="Arial" charset="0"/>
                <a:cs typeface="Arial" charset="0"/>
              </a:rPr>
              <a:t>2. </a:t>
            </a:r>
            <a:r>
              <a:rPr lang="it-IT" sz="5400" b="1" dirty="0" err="1">
                <a:solidFill>
                  <a:schemeClr val="bg1"/>
                </a:solidFill>
                <a:effectLst>
                  <a:outerShdw blurRad="38100" dist="38100" dir="2700000" algn="tl">
                    <a:srgbClr val="000000">
                      <a:alpha val="43137"/>
                    </a:srgbClr>
                  </a:outerShdw>
                </a:effectLst>
                <a:latin typeface="Arial" charset="0"/>
                <a:cs typeface="Arial" charset="0"/>
              </a:rPr>
              <a:t>oral</a:t>
            </a:r>
            <a:r>
              <a:rPr lang="it-IT" sz="5400" b="1" dirty="0">
                <a:solidFill>
                  <a:schemeClr val="bg1"/>
                </a:solidFill>
                <a:effectLst>
                  <a:outerShdw blurRad="38100" dist="38100" dir="2700000" algn="tl">
                    <a:srgbClr val="000000">
                      <a:alpha val="43137"/>
                    </a:srgbClr>
                  </a:outerShdw>
                </a:effectLst>
                <a:latin typeface="Arial" charset="0"/>
                <a:cs typeface="Arial" charset="0"/>
              </a:rPr>
              <a:t> test</a:t>
            </a:r>
          </a:p>
        </p:txBody>
      </p:sp>
      <p:sp>
        <p:nvSpPr>
          <p:cNvPr id="9" name="CasellaDiTesto 8"/>
          <p:cNvSpPr txBox="1"/>
          <p:nvPr/>
        </p:nvSpPr>
        <p:spPr>
          <a:xfrm>
            <a:off x="6876256" y="2051556"/>
            <a:ext cx="2044149" cy="369332"/>
          </a:xfrm>
          <a:prstGeom prst="rect">
            <a:avLst/>
          </a:prstGeom>
          <a:solidFill>
            <a:srgbClr val="FF0000"/>
          </a:solidFill>
          <a:ln w="63500">
            <a:solidFill>
              <a:schemeClr val="tx2">
                <a:lumMod val="75000"/>
              </a:schemeClr>
            </a:solidFill>
          </a:ln>
        </p:spPr>
        <p:txBody>
          <a:bodyPr wrap="none">
            <a:spAutoFit/>
          </a:bodyPr>
          <a:lstStyle/>
          <a:p>
            <a:pPr>
              <a:defRPr/>
            </a:pPr>
            <a:r>
              <a:rPr lang="it-IT" b="1" dirty="0">
                <a:solidFill>
                  <a:schemeClr val="bg1"/>
                </a:solidFill>
                <a:effectLst>
                  <a:outerShdw blurRad="38100" dist="38100" dir="2700000" algn="tl">
                    <a:srgbClr val="000000">
                      <a:alpha val="43137"/>
                    </a:srgbClr>
                  </a:outerShdw>
                </a:effectLst>
                <a:latin typeface="Arial" charset="0"/>
                <a:cs typeface="Arial" charset="0"/>
              </a:rPr>
              <a:t>1st </a:t>
            </a:r>
            <a:r>
              <a:rPr lang="it-IT" b="1" dirty="0" err="1">
                <a:solidFill>
                  <a:schemeClr val="bg1"/>
                </a:solidFill>
                <a:effectLst>
                  <a:outerShdw blurRad="38100" dist="38100" dir="2700000" algn="tl">
                    <a:srgbClr val="000000">
                      <a:alpha val="43137"/>
                    </a:srgbClr>
                  </a:outerShdw>
                </a:effectLst>
                <a:latin typeface="Arial" charset="0"/>
                <a:cs typeface="Arial" charset="0"/>
              </a:rPr>
              <a:t>mid-term</a:t>
            </a:r>
            <a:r>
              <a:rPr lang="it-IT" b="1" dirty="0">
                <a:solidFill>
                  <a:schemeClr val="bg1"/>
                </a:solidFill>
                <a:effectLst>
                  <a:outerShdw blurRad="38100" dist="38100" dir="2700000" algn="tl">
                    <a:srgbClr val="000000">
                      <a:alpha val="43137"/>
                    </a:srgbClr>
                  </a:outerShdw>
                </a:effectLst>
                <a:latin typeface="Arial" charset="0"/>
                <a:cs typeface="Arial" charset="0"/>
              </a:rPr>
              <a:t> test</a:t>
            </a:r>
          </a:p>
        </p:txBody>
      </p:sp>
      <p:sp>
        <p:nvSpPr>
          <p:cNvPr id="10" name="CasellaDiTesto 9"/>
          <p:cNvSpPr txBox="1"/>
          <p:nvPr/>
        </p:nvSpPr>
        <p:spPr>
          <a:xfrm>
            <a:off x="6880408" y="2555612"/>
            <a:ext cx="2121093" cy="369332"/>
          </a:xfrm>
          <a:prstGeom prst="rect">
            <a:avLst/>
          </a:prstGeom>
          <a:solidFill>
            <a:srgbClr val="FF0000"/>
          </a:solidFill>
          <a:ln w="63500">
            <a:solidFill>
              <a:schemeClr val="tx2">
                <a:lumMod val="75000"/>
              </a:schemeClr>
            </a:solidFill>
          </a:ln>
        </p:spPr>
        <p:txBody>
          <a:bodyPr wrap="none">
            <a:spAutoFit/>
          </a:bodyPr>
          <a:lstStyle/>
          <a:p>
            <a:pPr>
              <a:defRPr/>
            </a:pPr>
            <a:r>
              <a:rPr lang="it-IT" b="1" dirty="0">
                <a:solidFill>
                  <a:schemeClr val="bg1"/>
                </a:solidFill>
                <a:effectLst>
                  <a:outerShdw blurRad="38100" dist="38100" dir="2700000" algn="tl">
                    <a:srgbClr val="000000">
                      <a:alpha val="43137"/>
                    </a:srgbClr>
                  </a:outerShdw>
                </a:effectLst>
                <a:latin typeface="Arial" charset="0"/>
                <a:cs typeface="Arial" charset="0"/>
              </a:rPr>
              <a:t>2nd </a:t>
            </a:r>
            <a:r>
              <a:rPr lang="it-IT" b="1" dirty="0" err="1">
                <a:solidFill>
                  <a:schemeClr val="bg1"/>
                </a:solidFill>
                <a:effectLst>
                  <a:outerShdw blurRad="38100" dist="38100" dir="2700000" algn="tl">
                    <a:srgbClr val="000000">
                      <a:alpha val="43137"/>
                    </a:srgbClr>
                  </a:outerShdw>
                </a:effectLst>
                <a:latin typeface="Arial" charset="0"/>
                <a:cs typeface="Arial" charset="0"/>
              </a:rPr>
              <a:t>mid-term</a:t>
            </a:r>
            <a:r>
              <a:rPr lang="it-IT" b="1" dirty="0">
                <a:solidFill>
                  <a:schemeClr val="bg1"/>
                </a:solidFill>
                <a:effectLst>
                  <a:outerShdw blurRad="38100" dist="38100" dir="2700000" algn="tl">
                    <a:srgbClr val="000000">
                      <a:alpha val="43137"/>
                    </a:srgbClr>
                  </a:outerShdw>
                </a:effectLst>
                <a:latin typeface="Arial" charset="0"/>
                <a:cs typeface="Arial" charset="0"/>
              </a:rPr>
              <a:t> test</a:t>
            </a:r>
          </a:p>
        </p:txBody>
      </p:sp>
      <p:sp>
        <p:nvSpPr>
          <p:cNvPr id="11" name="CasellaDiTesto 10"/>
          <p:cNvSpPr txBox="1"/>
          <p:nvPr/>
        </p:nvSpPr>
        <p:spPr>
          <a:xfrm>
            <a:off x="6876256" y="3068960"/>
            <a:ext cx="2069797" cy="369332"/>
          </a:xfrm>
          <a:prstGeom prst="rect">
            <a:avLst/>
          </a:prstGeom>
          <a:solidFill>
            <a:srgbClr val="FF0000"/>
          </a:solidFill>
          <a:ln w="63500">
            <a:solidFill>
              <a:schemeClr val="tx2">
                <a:lumMod val="75000"/>
              </a:schemeClr>
            </a:solidFill>
          </a:ln>
        </p:spPr>
        <p:txBody>
          <a:bodyPr wrap="none">
            <a:spAutoFit/>
          </a:bodyPr>
          <a:lstStyle/>
          <a:p>
            <a:pPr>
              <a:defRPr/>
            </a:pPr>
            <a:r>
              <a:rPr lang="it-IT" b="1" dirty="0">
                <a:solidFill>
                  <a:schemeClr val="bg1"/>
                </a:solidFill>
                <a:effectLst>
                  <a:outerShdw blurRad="38100" dist="38100" dir="2700000" algn="tl">
                    <a:srgbClr val="000000">
                      <a:alpha val="43137"/>
                    </a:srgbClr>
                  </a:outerShdw>
                </a:effectLst>
                <a:latin typeface="Arial" charset="0"/>
                <a:cs typeface="Arial" charset="0"/>
              </a:rPr>
              <a:t>3rd </a:t>
            </a:r>
            <a:r>
              <a:rPr lang="it-IT" b="1" dirty="0" err="1">
                <a:solidFill>
                  <a:schemeClr val="bg1"/>
                </a:solidFill>
                <a:effectLst>
                  <a:outerShdw blurRad="38100" dist="38100" dir="2700000" algn="tl">
                    <a:srgbClr val="000000">
                      <a:alpha val="43137"/>
                    </a:srgbClr>
                  </a:outerShdw>
                </a:effectLst>
                <a:latin typeface="Arial" charset="0"/>
                <a:cs typeface="Arial" charset="0"/>
              </a:rPr>
              <a:t>mid-term</a:t>
            </a:r>
            <a:r>
              <a:rPr lang="it-IT" b="1" dirty="0">
                <a:solidFill>
                  <a:schemeClr val="bg1"/>
                </a:solidFill>
                <a:effectLst>
                  <a:outerShdw blurRad="38100" dist="38100" dir="2700000" algn="tl">
                    <a:srgbClr val="000000">
                      <a:alpha val="43137"/>
                    </a:srgbClr>
                  </a:outerShdw>
                </a:effectLst>
                <a:latin typeface="Arial" charset="0"/>
                <a:cs typeface="Arial" charset="0"/>
              </a:rPr>
              <a:t> test</a:t>
            </a:r>
          </a:p>
        </p:txBody>
      </p:sp>
    </p:spTree>
    <p:extLst>
      <p:ext uri="{BB962C8B-B14F-4D97-AF65-F5344CB8AC3E}">
        <p14:creationId xmlns:p14="http://schemas.microsoft.com/office/powerpoint/2010/main" val="3485697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4" name="CasellaDiTesto 3"/>
          <p:cNvSpPr txBox="1"/>
          <p:nvPr/>
        </p:nvSpPr>
        <p:spPr>
          <a:xfrm>
            <a:off x="564447" y="548680"/>
            <a:ext cx="8050602"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err="1">
                <a:solidFill>
                  <a:schemeClr val="bg1"/>
                </a:solidFill>
                <a:effectLst>
                  <a:outerShdw blurRad="38100" dist="38100" dir="2700000" algn="tl">
                    <a:srgbClr val="000000">
                      <a:alpha val="43137"/>
                    </a:srgbClr>
                  </a:outerShdw>
                </a:effectLst>
                <a:latin typeface="Arial" charset="0"/>
                <a:cs typeface="Arial" charset="0"/>
              </a:rPr>
              <a:t>What</a:t>
            </a:r>
            <a:r>
              <a:rPr lang="it-IT" sz="8000" b="1" dirty="0">
                <a:solidFill>
                  <a:schemeClr val="bg1"/>
                </a:solidFill>
                <a:effectLst>
                  <a:outerShdw blurRad="38100" dist="38100" dir="2700000" algn="tl">
                    <a:srgbClr val="000000">
                      <a:alpha val="43137"/>
                    </a:srgbClr>
                  </a:outerShdw>
                </a:effectLst>
                <a:latin typeface="Arial" charset="0"/>
                <a:cs typeface="Arial" charset="0"/>
              </a:rPr>
              <a:t> do </a:t>
            </a:r>
            <a:r>
              <a:rPr lang="it-IT" sz="8000" b="1" dirty="0" err="1">
                <a:solidFill>
                  <a:schemeClr val="bg1"/>
                </a:solidFill>
                <a:effectLst>
                  <a:outerShdw blurRad="38100" dist="38100" dir="2700000" algn="tl">
                    <a:srgbClr val="000000">
                      <a:alpha val="43137"/>
                    </a:srgbClr>
                  </a:outerShdw>
                </a:effectLst>
                <a:latin typeface="Arial" charset="0"/>
                <a:cs typeface="Arial" charset="0"/>
              </a:rPr>
              <a:t>we</a:t>
            </a:r>
            <a:r>
              <a:rPr lang="it-IT" sz="8000" b="1" dirty="0">
                <a:solidFill>
                  <a:schemeClr val="bg1"/>
                </a:solidFill>
                <a:effectLst>
                  <a:outerShdw blurRad="38100" dist="38100" dir="2700000" algn="tl">
                    <a:srgbClr val="000000">
                      <a:alpha val="43137"/>
                    </a:srgbClr>
                  </a:outerShdw>
                </a:effectLst>
                <a:latin typeface="Arial" charset="0"/>
                <a:cs typeface="Arial" charset="0"/>
              </a:rPr>
              <a:t> do?</a:t>
            </a:r>
          </a:p>
        </p:txBody>
      </p:sp>
      <p:sp>
        <p:nvSpPr>
          <p:cNvPr id="5" name="CasellaDiTesto 4"/>
          <p:cNvSpPr txBox="1"/>
          <p:nvPr/>
        </p:nvSpPr>
        <p:spPr>
          <a:xfrm>
            <a:off x="251520" y="2969657"/>
            <a:ext cx="8621271" cy="1323439"/>
          </a:xfrm>
          <a:prstGeom prst="rect">
            <a:avLst/>
          </a:prstGeom>
          <a:solidFill>
            <a:schemeClr val="tx2"/>
          </a:solidFill>
          <a:ln w="63500">
            <a:solidFill>
              <a:schemeClr val="tx2">
                <a:lumMod val="75000"/>
              </a:schemeClr>
            </a:solidFill>
          </a:ln>
        </p:spPr>
        <p:txBody>
          <a:bodyPr wrap="none">
            <a:spAutoFit/>
          </a:bodyPr>
          <a:lstStyle/>
          <a:p>
            <a:pPr>
              <a:defRPr/>
            </a:pPr>
            <a:r>
              <a:rPr lang="it-IT" sz="8000" b="1" dirty="0">
                <a:solidFill>
                  <a:schemeClr val="bg1"/>
                </a:solidFill>
                <a:effectLst>
                  <a:outerShdw blurRad="38100" dist="38100" dir="2700000" algn="tl">
                    <a:srgbClr val="000000">
                      <a:alpha val="43137"/>
                    </a:srgbClr>
                  </a:outerShdw>
                </a:effectLst>
                <a:latin typeface="Arial" charset="0"/>
                <a:cs typeface="Arial" charset="0"/>
              </a:rPr>
              <a:t>How do </a:t>
            </a:r>
            <a:r>
              <a:rPr lang="it-IT" sz="8000" b="1" dirty="0" err="1">
                <a:solidFill>
                  <a:schemeClr val="bg1"/>
                </a:solidFill>
                <a:effectLst>
                  <a:outerShdw blurRad="38100" dist="38100" dir="2700000" algn="tl">
                    <a:srgbClr val="000000">
                      <a:alpha val="43137"/>
                    </a:srgbClr>
                  </a:outerShdw>
                </a:effectLst>
                <a:latin typeface="Arial" charset="0"/>
                <a:cs typeface="Arial" charset="0"/>
              </a:rPr>
              <a:t>we</a:t>
            </a:r>
            <a:r>
              <a:rPr lang="it-IT" sz="8000" b="1" dirty="0">
                <a:solidFill>
                  <a:schemeClr val="bg1"/>
                </a:solidFill>
                <a:effectLst>
                  <a:outerShdw blurRad="38100" dist="38100" dir="2700000" algn="tl">
                    <a:srgbClr val="000000">
                      <a:alpha val="43137"/>
                    </a:srgbClr>
                  </a:outerShdw>
                </a:effectLst>
                <a:latin typeface="Arial" charset="0"/>
                <a:cs typeface="Arial" charset="0"/>
              </a:rPr>
              <a:t> do </a:t>
            </a:r>
            <a:r>
              <a:rPr lang="it-IT" sz="8000" b="1" dirty="0" err="1">
                <a:solidFill>
                  <a:schemeClr val="bg1"/>
                </a:solidFill>
                <a:effectLst>
                  <a:outerShdw blurRad="38100" dist="38100" dir="2700000" algn="tl">
                    <a:srgbClr val="000000">
                      <a:alpha val="43137"/>
                    </a:srgbClr>
                  </a:outerShdw>
                </a:effectLst>
                <a:latin typeface="Arial" charset="0"/>
                <a:cs typeface="Arial" charset="0"/>
              </a:rPr>
              <a:t>it</a:t>
            </a:r>
            <a:r>
              <a:rPr lang="it-IT" sz="8000" b="1" dirty="0">
                <a:solidFill>
                  <a:schemeClr val="bg1"/>
                </a:solidFill>
                <a:effectLst>
                  <a:outerShdw blurRad="38100" dist="38100" dir="2700000" algn="tl">
                    <a:srgbClr val="000000">
                      <a:alpha val="43137"/>
                    </a:srgbClr>
                  </a:outerShdw>
                </a:effectLst>
                <a:latin typeface="Arial" charset="0"/>
                <a:cs typeface="Arial" charset="0"/>
              </a:rPr>
              <a:t>?</a:t>
            </a:r>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Tree>
    <p:extLst>
      <p:ext uri="{BB962C8B-B14F-4D97-AF65-F5344CB8AC3E}">
        <p14:creationId xmlns:p14="http://schemas.microsoft.com/office/powerpoint/2010/main" val="2588680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3" name="Picture 4" descr="http://www.museion-taranto.it/images/uni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451" y="-4207"/>
            <a:ext cx="3514725"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uniba.it/dati-homepage/foto-aten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5" y="1124744"/>
            <a:ext cx="8952843" cy="439248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2350591" y="2240285"/>
            <a:ext cx="4309641" cy="1692771"/>
          </a:xfrm>
          <a:prstGeom prst="rect">
            <a:avLst/>
          </a:prstGeom>
          <a:solidFill>
            <a:schemeClr val="bg1"/>
          </a:solidFill>
          <a:ln w="34925">
            <a:solidFill>
              <a:schemeClr val="accent1"/>
            </a:solid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Denise Milizia</a:t>
            </a:r>
          </a:p>
          <a:p>
            <a:pPr algn="ctr"/>
            <a:r>
              <a:rPr lang="it-IT" dirty="0"/>
              <a:t>English Language and </a:t>
            </a:r>
            <a:r>
              <a:rPr lang="it-IT" dirty="0" err="1"/>
              <a:t>Translation</a:t>
            </a:r>
            <a:r>
              <a:rPr lang="it-IT" dirty="0"/>
              <a:t> (L-LIN/12)</a:t>
            </a:r>
          </a:p>
          <a:p>
            <a:pPr algn="ctr"/>
            <a:r>
              <a:rPr lang="it-IT" dirty="0">
                <a:hlinkClick r:id="rId6"/>
              </a:rPr>
              <a:t>denise.milizia@uniba.it</a:t>
            </a:r>
            <a:endParaRPr lang="it-IT" dirty="0"/>
          </a:p>
          <a:p>
            <a:pPr algn="ctr"/>
            <a:r>
              <a:rPr lang="it-IT" dirty="0"/>
              <a:t>www.denisemilizia.com</a:t>
            </a:r>
          </a:p>
          <a:p>
            <a:endParaRPr lang="it-IT" dirty="0"/>
          </a:p>
        </p:txBody>
      </p:sp>
      <p:sp>
        <p:nvSpPr>
          <p:cNvPr id="8" name="CasellaDiTesto 7"/>
          <p:cNvSpPr txBox="1"/>
          <p:nvPr/>
        </p:nvSpPr>
        <p:spPr>
          <a:xfrm>
            <a:off x="7308304" y="2564904"/>
            <a:ext cx="1412567" cy="861774"/>
          </a:xfrm>
          <a:prstGeom prst="rect">
            <a:avLst/>
          </a:prstGeom>
          <a:solidFill>
            <a:schemeClr val="bg1"/>
          </a:solidFill>
          <a:ln w="34925">
            <a:solidFill>
              <a:schemeClr val="accent1"/>
            </a:solid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Ateneo</a:t>
            </a:r>
            <a:endParaRPr lang="it-IT" dirty="0"/>
          </a:p>
          <a:p>
            <a:endParaRPr lang="it-IT" dirty="0"/>
          </a:p>
        </p:txBody>
      </p:sp>
    </p:spTree>
    <p:extLst>
      <p:ext uri="{BB962C8B-B14F-4D97-AF65-F5344CB8AC3E}">
        <p14:creationId xmlns:p14="http://schemas.microsoft.com/office/powerpoint/2010/main" val="20590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
        <p:nvSpPr>
          <p:cNvPr id="8" name="CasellaDiTesto 7"/>
          <p:cNvSpPr txBox="1"/>
          <p:nvPr/>
        </p:nvSpPr>
        <p:spPr>
          <a:xfrm>
            <a:off x="135732" y="548680"/>
            <a:ext cx="8839086" cy="2308324"/>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We</a:t>
            </a:r>
            <a:r>
              <a:rPr lang="it-IT" sz="4800" b="1" dirty="0">
                <a:solidFill>
                  <a:schemeClr val="bg1"/>
                </a:solidFill>
                <a:effectLst>
                  <a:outerShdw blurRad="38100" dist="38100" dir="2700000" algn="tl">
                    <a:srgbClr val="000000">
                      <a:alpha val="43137"/>
                    </a:srgbClr>
                  </a:outerShdw>
                </a:effectLst>
                <a:latin typeface="Arial" charset="0"/>
                <a:cs typeface="Arial" charset="0"/>
              </a:rPr>
              <a:t> study </a:t>
            </a:r>
            <a:r>
              <a:rPr lang="it-IT" sz="4800" b="1" dirty="0" err="1">
                <a:solidFill>
                  <a:srgbClr val="FF0000"/>
                </a:solidFill>
                <a:effectLst>
                  <a:outerShdw blurRad="38100" dist="38100" dir="2700000" algn="tl">
                    <a:srgbClr val="000000">
                      <a:alpha val="43137"/>
                    </a:srgbClr>
                  </a:outerShdw>
                </a:effectLst>
                <a:latin typeface="Arial" charset="0"/>
                <a:cs typeface="Arial" charset="0"/>
              </a:rPr>
              <a:t>grammar</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rgbClr val="FF0000"/>
                </a:solidFill>
                <a:effectLst>
                  <a:outerShdw blurRad="38100" dist="38100" dir="2700000" algn="tl">
                    <a:srgbClr val="000000">
                      <a:alpha val="43137"/>
                    </a:srgbClr>
                  </a:outerShdw>
                </a:effectLst>
                <a:latin typeface="Arial" charset="0"/>
                <a:cs typeface="Arial" charset="0"/>
              </a:rPr>
              <a:t>lexis</a:t>
            </a:r>
            <a:r>
              <a:rPr lang="it-IT" sz="4800" b="1" dirty="0">
                <a:solidFill>
                  <a:schemeClr val="bg1"/>
                </a:solidFill>
                <a:effectLst>
                  <a:outerShdw blurRad="38100" dist="38100" dir="2700000" algn="tl">
                    <a:srgbClr val="000000">
                      <a:alpha val="43137"/>
                    </a:srgbClr>
                  </a:outerShdw>
                </a:effectLst>
                <a:latin typeface="Arial" charset="0"/>
                <a:cs typeface="Arial" charset="0"/>
              </a:rPr>
              <a:t> and </a:t>
            </a:r>
          </a:p>
          <a:p>
            <a:pPr algn="ctr">
              <a:defRPr/>
            </a:pPr>
            <a:r>
              <a:rPr lang="it-IT" sz="4800" b="1" dirty="0" err="1">
                <a:solidFill>
                  <a:srgbClr val="FF0000"/>
                </a:solidFill>
                <a:effectLst>
                  <a:outerShdw blurRad="38100" dist="38100" dir="2700000" algn="tl">
                    <a:srgbClr val="000000">
                      <a:alpha val="43137"/>
                    </a:srgbClr>
                  </a:outerShdw>
                </a:effectLst>
                <a:latin typeface="Arial" charset="0"/>
                <a:cs typeface="Arial" charset="0"/>
              </a:rPr>
              <a:t>phrases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through</a:t>
            </a:r>
            <a:r>
              <a:rPr lang="it-IT" sz="4800" b="1" dirty="0">
                <a:solidFill>
                  <a:schemeClr val="bg1"/>
                </a:solidFill>
                <a:effectLst>
                  <a:outerShdw blurRad="38100" dist="38100" dir="2700000" algn="tl">
                    <a:srgbClr val="000000">
                      <a:alpha val="43137"/>
                    </a:srgbClr>
                  </a:outerShdw>
                </a:effectLst>
                <a:latin typeface="Arial" charset="0"/>
                <a:cs typeface="Arial" charset="0"/>
              </a:rPr>
              <a:t> the </a:t>
            </a:r>
          </a:p>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of </a:t>
            </a:r>
            <a:r>
              <a:rPr lang="it-IT" sz="4800" b="1" dirty="0" err="1">
                <a:solidFill>
                  <a:schemeClr val="bg1"/>
                </a:solidFill>
                <a:effectLst>
                  <a:outerShdw blurRad="38100" dist="38100" dir="2700000" algn="tl">
                    <a:srgbClr val="000000">
                      <a:alpha val="43137"/>
                    </a:srgbClr>
                  </a:outerShdw>
                </a:effectLst>
                <a:latin typeface="Arial" charset="0"/>
                <a:cs typeface="Arial" charset="0"/>
              </a:rPr>
              <a:t>politicians</a:t>
            </a:r>
            <a:r>
              <a:rPr lang="it-IT" sz="4800" b="1" dirty="0">
                <a:solidFill>
                  <a:schemeClr val="bg1"/>
                </a:solidFill>
                <a:effectLst>
                  <a:outerShdw blurRad="38100" dist="38100" dir="2700000" algn="tl">
                    <a:srgbClr val="000000">
                      <a:alpha val="43137"/>
                    </a:srgbClr>
                  </a:outerShdw>
                </a:effectLst>
                <a:latin typeface="Arial" charset="0"/>
                <a:cs typeface="Arial" charset="0"/>
              </a:rPr>
              <a:t>.</a:t>
            </a:r>
          </a:p>
        </p:txBody>
      </p:sp>
      <p:sp>
        <p:nvSpPr>
          <p:cNvPr id="9" name="CasellaDiTesto 8"/>
          <p:cNvSpPr txBox="1"/>
          <p:nvPr/>
        </p:nvSpPr>
        <p:spPr>
          <a:xfrm>
            <a:off x="1224071" y="3731548"/>
            <a:ext cx="6662401" cy="1569660"/>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Examples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taken</a:t>
            </a:r>
            <a:r>
              <a:rPr lang="it-IT" sz="4800" b="1" dirty="0">
                <a:solidFill>
                  <a:schemeClr val="bg1"/>
                </a:solidFill>
                <a:effectLst>
                  <a:outerShdw blurRad="38100" dist="38100" dir="2700000" algn="tl">
                    <a:srgbClr val="000000">
                      <a:alpha val="43137"/>
                    </a:srgbClr>
                  </a:outerShdw>
                </a:effectLst>
                <a:latin typeface="Arial" charset="0"/>
                <a:cs typeface="Arial" charset="0"/>
              </a:rPr>
              <a:t> from</a:t>
            </a:r>
          </a:p>
          <a:p>
            <a:pPr algn="ctr">
              <a:defRPr/>
            </a:pPr>
            <a:r>
              <a:rPr lang="it-IT" sz="4800" b="1" u="sng" dirty="0" err="1">
                <a:solidFill>
                  <a:srgbClr val="FF0000"/>
                </a:solidFill>
                <a:latin typeface="Arial" charset="0"/>
                <a:cs typeface="Arial" charset="0"/>
              </a:rPr>
              <a:t>real</a:t>
            </a:r>
            <a:r>
              <a:rPr lang="it-IT" sz="4800" b="1" dirty="0">
                <a:solidFill>
                  <a:srgbClr val="FF0000"/>
                </a:solidFill>
                <a:latin typeface="Arial" charset="0"/>
                <a:cs typeface="Arial" charset="0"/>
              </a:rPr>
              <a:t> </a:t>
            </a:r>
            <a:r>
              <a:rPr lang="it-IT" sz="4800" b="1" dirty="0">
                <a:solidFill>
                  <a:schemeClr val="bg1"/>
                </a:solidFill>
                <a:effectLst>
                  <a:outerShdw blurRad="38100" dist="38100" dir="2700000" algn="tl">
                    <a:srgbClr val="000000">
                      <a:alpha val="43137"/>
                    </a:srgbClr>
                  </a:outerShdw>
                </a:effectLst>
                <a:latin typeface="Arial" charset="0"/>
                <a:cs typeface="Arial" charset="0"/>
              </a:rPr>
              <a:t>life </a:t>
            </a: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use!</a:t>
            </a:r>
          </a:p>
        </p:txBody>
      </p:sp>
    </p:spTree>
    <p:extLst>
      <p:ext uri="{BB962C8B-B14F-4D97-AF65-F5344CB8AC3E}">
        <p14:creationId xmlns:p14="http://schemas.microsoft.com/office/powerpoint/2010/main" val="2490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
        <p:nvSpPr>
          <p:cNvPr id="8" name="CasellaDiTesto 7"/>
          <p:cNvSpPr txBox="1"/>
          <p:nvPr/>
        </p:nvSpPr>
        <p:spPr>
          <a:xfrm>
            <a:off x="135732" y="548680"/>
            <a:ext cx="8839086" cy="2308324"/>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We</a:t>
            </a:r>
            <a:r>
              <a:rPr lang="it-IT" sz="4800" b="1" dirty="0">
                <a:solidFill>
                  <a:schemeClr val="bg1"/>
                </a:solidFill>
                <a:effectLst>
                  <a:outerShdw blurRad="38100" dist="38100" dir="2700000" algn="tl">
                    <a:srgbClr val="000000">
                      <a:alpha val="43137"/>
                    </a:srgbClr>
                  </a:outerShdw>
                </a:effectLst>
                <a:latin typeface="Arial" charset="0"/>
                <a:cs typeface="Arial" charset="0"/>
              </a:rPr>
              <a:t> study </a:t>
            </a:r>
            <a:r>
              <a:rPr lang="it-IT" sz="4800" b="1" dirty="0" err="1">
                <a:solidFill>
                  <a:srgbClr val="FF0000"/>
                </a:solidFill>
                <a:effectLst>
                  <a:outerShdw blurRad="38100" dist="38100" dir="2700000" algn="tl">
                    <a:srgbClr val="000000">
                      <a:alpha val="43137"/>
                    </a:srgbClr>
                  </a:outerShdw>
                </a:effectLst>
                <a:latin typeface="Arial" charset="0"/>
                <a:cs typeface="Arial" charset="0"/>
              </a:rPr>
              <a:t>grammar</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rgbClr val="FF0000"/>
                </a:solidFill>
                <a:effectLst>
                  <a:outerShdw blurRad="38100" dist="38100" dir="2700000" algn="tl">
                    <a:srgbClr val="000000">
                      <a:alpha val="43137"/>
                    </a:srgbClr>
                  </a:outerShdw>
                </a:effectLst>
                <a:latin typeface="Arial" charset="0"/>
                <a:cs typeface="Arial" charset="0"/>
              </a:rPr>
              <a:t>lexis</a:t>
            </a:r>
            <a:r>
              <a:rPr lang="it-IT" sz="4800" b="1" dirty="0">
                <a:solidFill>
                  <a:schemeClr val="bg1"/>
                </a:solidFill>
                <a:effectLst>
                  <a:outerShdw blurRad="38100" dist="38100" dir="2700000" algn="tl">
                    <a:srgbClr val="000000">
                      <a:alpha val="43137"/>
                    </a:srgbClr>
                  </a:outerShdw>
                </a:effectLst>
                <a:latin typeface="Arial" charset="0"/>
                <a:cs typeface="Arial" charset="0"/>
              </a:rPr>
              <a:t> and </a:t>
            </a:r>
          </a:p>
          <a:p>
            <a:pPr algn="ctr">
              <a:defRPr/>
            </a:pPr>
            <a:r>
              <a:rPr lang="it-IT" sz="4800" b="1" dirty="0" err="1">
                <a:solidFill>
                  <a:srgbClr val="FFC000"/>
                </a:solidFill>
                <a:effectLst>
                  <a:outerShdw blurRad="38100" dist="38100" dir="2700000" algn="tl">
                    <a:srgbClr val="000000">
                      <a:alpha val="43137"/>
                    </a:srgbClr>
                  </a:outerShdw>
                </a:effectLst>
                <a:latin typeface="Arial" charset="0"/>
                <a:cs typeface="Arial" charset="0"/>
              </a:rPr>
              <a:t>phrases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through</a:t>
            </a:r>
            <a:r>
              <a:rPr lang="it-IT" sz="4800" b="1" dirty="0">
                <a:solidFill>
                  <a:schemeClr val="bg1"/>
                </a:solidFill>
                <a:effectLst>
                  <a:outerShdw blurRad="38100" dist="38100" dir="2700000" algn="tl">
                    <a:srgbClr val="000000">
                      <a:alpha val="43137"/>
                    </a:srgbClr>
                  </a:outerShdw>
                </a:effectLst>
                <a:latin typeface="Arial" charset="0"/>
                <a:cs typeface="Arial" charset="0"/>
              </a:rPr>
              <a:t> the </a:t>
            </a:r>
          </a:p>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of </a:t>
            </a:r>
            <a:r>
              <a:rPr lang="it-IT" sz="4800" b="1" dirty="0" err="1">
                <a:solidFill>
                  <a:schemeClr val="bg1"/>
                </a:solidFill>
                <a:effectLst>
                  <a:outerShdw blurRad="38100" dist="38100" dir="2700000" algn="tl">
                    <a:srgbClr val="000000">
                      <a:alpha val="43137"/>
                    </a:srgbClr>
                  </a:outerShdw>
                </a:effectLst>
                <a:latin typeface="Arial" charset="0"/>
                <a:cs typeface="Arial" charset="0"/>
              </a:rPr>
              <a:t>politicians</a:t>
            </a:r>
            <a:r>
              <a:rPr lang="it-IT" sz="4800" b="1" dirty="0">
                <a:solidFill>
                  <a:schemeClr val="bg1"/>
                </a:solidFill>
                <a:effectLst>
                  <a:outerShdw blurRad="38100" dist="38100" dir="2700000" algn="tl">
                    <a:srgbClr val="000000">
                      <a:alpha val="43137"/>
                    </a:srgbClr>
                  </a:outerShdw>
                </a:effectLst>
                <a:latin typeface="Arial" charset="0"/>
                <a:cs typeface="Arial" charset="0"/>
              </a:rPr>
              <a:t>.</a:t>
            </a:r>
          </a:p>
        </p:txBody>
      </p:sp>
      <p:sp>
        <p:nvSpPr>
          <p:cNvPr id="9" name="CasellaDiTesto 8"/>
          <p:cNvSpPr txBox="1"/>
          <p:nvPr/>
        </p:nvSpPr>
        <p:spPr>
          <a:xfrm>
            <a:off x="1224071" y="3731548"/>
            <a:ext cx="6662401" cy="1569660"/>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Examples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taken</a:t>
            </a:r>
            <a:r>
              <a:rPr lang="it-IT" sz="4800" b="1" dirty="0">
                <a:solidFill>
                  <a:schemeClr val="bg1"/>
                </a:solidFill>
                <a:effectLst>
                  <a:outerShdw blurRad="38100" dist="38100" dir="2700000" algn="tl">
                    <a:srgbClr val="000000">
                      <a:alpha val="43137"/>
                    </a:srgbClr>
                  </a:outerShdw>
                </a:effectLst>
                <a:latin typeface="Arial" charset="0"/>
                <a:cs typeface="Arial" charset="0"/>
              </a:rPr>
              <a:t> from</a:t>
            </a:r>
          </a:p>
          <a:p>
            <a:pPr algn="ctr">
              <a:defRPr/>
            </a:pPr>
            <a:r>
              <a:rPr lang="it-IT" sz="4800" b="1" u="sng" dirty="0" err="1">
                <a:solidFill>
                  <a:srgbClr val="FF0000"/>
                </a:solidFill>
                <a:latin typeface="Arial" charset="0"/>
                <a:cs typeface="Arial" charset="0"/>
              </a:rPr>
              <a:t>real</a:t>
            </a:r>
            <a:r>
              <a:rPr lang="it-IT" sz="4800" b="1" dirty="0">
                <a:solidFill>
                  <a:srgbClr val="FF0000"/>
                </a:solidFill>
                <a:latin typeface="Arial" charset="0"/>
                <a:cs typeface="Arial" charset="0"/>
              </a:rPr>
              <a:t> </a:t>
            </a:r>
            <a:r>
              <a:rPr lang="it-IT" sz="4800" b="1" dirty="0">
                <a:solidFill>
                  <a:schemeClr val="bg1"/>
                </a:solidFill>
                <a:effectLst>
                  <a:outerShdw blurRad="38100" dist="38100" dir="2700000" algn="tl">
                    <a:srgbClr val="000000">
                      <a:alpha val="43137"/>
                    </a:srgbClr>
                  </a:outerShdw>
                </a:effectLst>
                <a:latin typeface="Arial" charset="0"/>
                <a:cs typeface="Arial" charset="0"/>
              </a:rPr>
              <a:t>life </a:t>
            </a: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use!</a:t>
            </a:r>
          </a:p>
        </p:txBody>
      </p:sp>
    </p:spTree>
    <p:extLst>
      <p:ext uri="{BB962C8B-B14F-4D97-AF65-F5344CB8AC3E}">
        <p14:creationId xmlns:p14="http://schemas.microsoft.com/office/powerpoint/2010/main" val="27861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
        <p:nvSpPr>
          <p:cNvPr id="8" name="CasellaDiTesto 7"/>
          <p:cNvSpPr txBox="1"/>
          <p:nvPr/>
        </p:nvSpPr>
        <p:spPr>
          <a:xfrm>
            <a:off x="146048" y="548680"/>
            <a:ext cx="8818440" cy="2308324"/>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We</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study</a:t>
            </a:r>
            <a:r>
              <a:rPr lang="it-IT" sz="4800" b="1" dirty="0">
                <a:solidFill>
                  <a:schemeClr val="bg1"/>
                </a:solidFill>
                <a:effectLst>
                  <a:outerShdw blurRad="38100" dist="38100" dir="2700000" algn="tl">
                    <a:srgbClr val="000000">
                      <a:alpha val="43137"/>
                    </a:srgbClr>
                  </a:outerShdw>
                </a:effectLst>
                <a:latin typeface="Arial" charset="0"/>
                <a:cs typeface="Arial" charset="0"/>
              </a:rPr>
              <a:t> the </a:t>
            </a:r>
            <a:r>
              <a:rPr lang="it-IT" sz="4800" b="1" u="sng" dirty="0" err="1">
                <a:solidFill>
                  <a:srgbClr val="FF0000"/>
                </a:solidFill>
                <a:latin typeface="Arial" charset="0"/>
                <a:cs typeface="Arial" charset="0"/>
              </a:rPr>
              <a:t>language</a:t>
            </a:r>
            <a:r>
              <a:rPr lang="it-IT" sz="4800" b="1" u="sng" dirty="0">
                <a:solidFill>
                  <a:srgbClr val="FF0000"/>
                </a:solidFill>
                <a:latin typeface="Arial" charset="0"/>
                <a:cs typeface="Arial" charset="0"/>
              </a:rPr>
              <a:t> of</a:t>
            </a:r>
          </a:p>
          <a:p>
            <a:pPr algn="ctr">
              <a:defRPr/>
            </a:pPr>
            <a:r>
              <a:rPr lang="it-IT" sz="4800" b="1" u="sng" dirty="0" err="1">
                <a:solidFill>
                  <a:srgbClr val="FF0000"/>
                </a:solidFill>
                <a:latin typeface="Arial" charset="0"/>
                <a:cs typeface="Arial" charset="0"/>
              </a:rPr>
              <a:t>politics</a:t>
            </a:r>
            <a:r>
              <a:rPr lang="it-IT" sz="4800" b="1" u="sng" dirty="0">
                <a:solidFill>
                  <a:srgbClr val="FF0000"/>
                </a:solidFill>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through</a:t>
            </a:r>
            <a:r>
              <a:rPr lang="it-IT" sz="4800" b="1" dirty="0">
                <a:solidFill>
                  <a:schemeClr val="bg1"/>
                </a:solidFill>
                <a:effectLst>
                  <a:outerShdw blurRad="38100" dist="38100" dir="2700000" algn="tl">
                    <a:srgbClr val="000000">
                      <a:alpha val="43137"/>
                    </a:srgbClr>
                  </a:outerShdw>
                </a:effectLst>
                <a:latin typeface="Arial" charset="0"/>
                <a:cs typeface="Arial" charset="0"/>
              </a:rPr>
              <a:t> the </a:t>
            </a: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endParaRPr lang="it-IT" sz="4800" b="1" dirty="0">
              <a:solidFill>
                <a:schemeClr val="bg1"/>
              </a:solidFill>
              <a:effectLst>
                <a:outerShdw blurRad="38100" dist="38100" dir="2700000" algn="tl">
                  <a:srgbClr val="000000">
                    <a:alpha val="43137"/>
                  </a:srgbClr>
                </a:outerShdw>
              </a:effectLst>
              <a:latin typeface="Arial" charset="0"/>
              <a:cs typeface="Arial" charset="0"/>
            </a:endParaRPr>
          </a:p>
          <a:p>
            <a:pPr algn="ctr">
              <a:defRPr/>
            </a:pPr>
            <a:r>
              <a:rPr lang="it-IT" sz="4800" b="1" dirty="0">
                <a:solidFill>
                  <a:schemeClr val="bg1"/>
                </a:solidFill>
                <a:effectLst>
                  <a:outerShdw blurRad="38100" dist="38100" dir="2700000" algn="tl">
                    <a:srgbClr val="000000">
                      <a:alpha val="43137"/>
                    </a:srgbClr>
                  </a:outerShdw>
                </a:effectLst>
                <a:latin typeface="Arial" charset="0"/>
                <a:cs typeface="Arial" charset="0"/>
              </a:rPr>
              <a:t>of </a:t>
            </a:r>
            <a:r>
              <a:rPr lang="it-IT" sz="4800" b="1" dirty="0" err="1">
                <a:solidFill>
                  <a:schemeClr val="bg1"/>
                </a:solidFill>
                <a:effectLst>
                  <a:outerShdw blurRad="38100" dist="38100" dir="2700000" algn="tl">
                    <a:srgbClr val="000000">
                      <a:alpha val="43137"/>
                    </a:srgbClr>
                  </a:outerShdw>
                </a:effectLst>
                <a:latin typeface="Arial" charset="0"/>
                <a:cs typeface="Arial" charset="0"/>
              </a:rPr>
              <a:t>politicians</a:t>
            </a:r>
            <a:r>
              <a:rPr lang="it-IT" sz="4800" b="1" dirty="0">
                <a:solidFill>
                  <a:schemeClr val="bg1"/>
                </a:solidFill>
                <a:effectLst>
                  <a:outerShdw blurRad="38100" dist="38100" dir="2700000" algn="tl">
                    <a:srgbClr val="000000">
                      <a:alpha val="43137"/>
                    </a:srgbClr>
                  </a:outerShdw>
                </a:effectLst>
                <a:latin typeface="Arial" charset="0"/>
                <a:cs typeface="Arial" charset="0"/>
              </a:rPr>
              <a:t>.</a:t>
            </a:r>
          </a:p>
        </p:txBody>
      </p:sp>
      <p:sp>
        <p:nvSpPr>
          <p:cNvPr id="9" name="CasellaDiTesto 8"/>
          <p:cNvSpPr txBox="1"/>
          <p:nvPr/>
        </p:nvSpPr>
        <p:spPr>
          <a:xfrm>
            <a:off x="1224071" y="3731548"/>
            <a:ext cx="6662401" cy="1569660"/>
          </a:xfrm>
          <a:prstGeom prst="rect">
            <a:avLst/>
          </a:prstGeom>
          <a:solidFill>
            <a:schemeClr val="tx2"/>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Examples</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taken</a:t>
            </a:r>
            <a:r>
              <a:rPr lang="it-IT" sz="4800" b="1" dirty="0">
                <a:solidFill>
                  <a:schemeClr val="bg1"/>
                </a:solidFill>
                <a:effectLst>
                  <a:outerShdw blurRad="38100" dist="38100" dir="2700000" algn="tl">
                    <a:srgbClr val="000000">
                      <a:alpha val="43137"/>
                    </a:srgbClr>
                  </a:outerShdw>
                </a:effectLst>
                <a:latin typeface="Arial" charset="0"/>
                <a:cs typeface="Arial" charset="0"/>
              </a:rPr>
              <a:t> from</a:t>
            </a:r>
          </a:p>
          <a:p>
            <a:pPr algn="ctr">
              <a:defRPr/>
            </a:pPr>
            <a:r>
              <a:rPr lang="it-IT" sz="4800" b="1" u="sng" dirty="0" err="1">
                <a:solidFill>
                  <a:srgbClr val="FF0000"/>
                </a:solidFill>
                <a:latin typeface="Arial" charset="0"/>
                <a:cs typeface="Arial" charset="0"/>
              </a:rPr>
              <a:t>real</a:t>
            </a:r>
            <a:r>
              <a:rPr lang="it-IT" sz="4800" b="1" dirty="0">
                <a:solidFill>
                  <a:srgbClr val="FF0000"/>
                </a:solidFill>
                <a:latin typeface="Arial" charset="0"/>
                <a:cs typeface="Arial" charset="0"/>
              </a:rPr>
              <a:t> </a:t>
            </a:r>
            <a:r>
              <a:rPr lang="it-IT" sz="4800" b="1" dirty="0">
                <a:solidFill>
                  <a:schemeClr val="bg1"/>
                </a:solidFill>
                <a:effectLst>
                  <a:outerShdw blurRad="38100" dist="38100" dir="2700000" algn="tl">
                    <a:srgbClr val="000000">
                      <a:alpha val="43137"/>
                    </a:srgbClr>
                  </a:outerShdw>
                </a:effectLst>
                <a:latin typeface="Arial" charset="0"/>
                <a:cs typeface="Arial" charset="0"/>
              </a:rPr>
              <a:t>life </a:t>
            </a:r>
            <a:r>
              <a:rPr lang="it-IT" sz="4800" b="1" dirty="0" err="1">
                <a:solidFill>
                  <a:schemeClr val="bg1"/>
                </a:solidFill>
                <a:effectLst>
                  <a:outerShdw blurRad="38100" dist="38100" dir="2700000" algn="tl">
                    <a:srgbClr val="000000">
                      <a:alpha val="43137"/>
                    </a:srgbClr>
                  </a:outerShdw>
                </a:effectLst>
                <a:latin typeface="Arial" charset="0"/>
                <a:cs typeface="Arial" charset="0"/>
              </a:rPr>
              <a:t>language</a:t>
            </a:r>
            <a:r>
              <a:rPr lang="it-IT" sz="4800" b="1" dirty="0">
                <a:solidFill>
                  <a:schemeClr val="bg1"/>
                </a:solidFill>
                <a:effectLst>
                  <a:outerShdw blurRad="38100" dist="38100" dir="2700000" algn="tl">
                    <a:srgbClr val="000000">
                      <a:alpha val="43137"/>
                    </a:srgbClr>
                  </a:outerShdw>
                </a:effectLst>
                <a:latin typeface="Arial" charset="0"/>
                <a:cs typeface="Arial" charset="0"/>
              </a:rPr>
              <a:t> use!</a:t>
            </a:r>
          </a:p>
        </p:txBody>
      </p:sp>
      <p:sp>
        <p:nvSpPr>
          <p:cNvPr id="10" name="CasellaDiTesto 9"/>
          <p:cNvSpPr txBox="1"/>
          <p:nvPr/>
        </p:nvSpPr>
        <p:spPr>
          <a:xfrm>
            <a:off x="2838564" y="3109610"/>
            <a:ext cx="3466872" cy="369332"/>
          </a:xfrm>
          <a:prstGeom prst="rect">
            <a:avLst/>
          </a:prstGeom>
          <a:solidFill>
            <a:schemeClr val="tx2"/>
          </a:solidFill>
          <a:ln w="63500">
            <a:solidFill>
              <a:schemeClr val="tx2">
                <a:lumMod val="75000"/>
              </a:schemeClr>
            </a:solidFill>
          </a:ln>
        </p:spPr>
        <p:txBody>
          <a:bodyPr wrap="square">
            <a:spAutoFit/>
          </a:bodyPr>
          <a:lstStyle/>
          <a:p>
            <a:pPr algn="ctr">
              <a:defRPr/>
            </a:pPr>
            <a:r>
              <a:rPr lang="it-IT" b="1" dirty="0">
                <a:solidFill>
                  <a:srgbClr val="FF0000"/>
                </a:solidFill>
                <a:effectLst>
                  <a:outerShdw blurRad="38100" dist="38100" dir="2700000" algn="tl">
                    <a:srgbClr val="000000">
                      <a:alpha val="43137"/>
                    </a:srgbClr>
                  </a:outerShdw>
                </a:effectLst>
                <a:latin typeface="Arial" charset="0"/>
                <a:cs typeface="Arial" charset="0"/>
              </a:rPr>
              <a:t>POLITICAL CORPUS</a:t>
            </a:r>
          </a:p>
        </p:txBody>
      </p:sp>
    </p:spTree>
    <p:extLst>
      <p:ext uri="{BB962C8B-B14F-4D97-AF65-F5344CB8AC3E}">
        <p14:creationId xmlns:p14="http://schemas.microsoft.com/office/powerpoint/2010/main" val="789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sp>
        <p:nvSpPr>
          <p:cNvPr id="9" name="CasellaDiTesto 8"/>
          <p:cNvSpPr txBox="1"/>
          <p:nvPr/>
        </p:nvSpPr>
        <p:spPr>
          <a:xfrm>
            <a:off x="1403648" y="476672"/>
            <a:ext cx="6242415" cy="830997"/>
          </a:xfrm>
          <a:prstGeom prst="rect">
            <a:avLst/>
          </a:prstGeom>
          <a:solidFill>
            <a:srgbClr val="FF0000"/>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What</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is</a:t>
            </a:r>
            <a:r>
              <a:rPr lang="it-IT" sz="4800" b="1" dirty="0">
                <a:solidFill>
                  <a:schemeClr val="bg1"/>
                </a:solidFill>
                <a:effectLst>
                  <a:outerShdw blurRad="38100" dist="38100" dir="2700000" algn="tl">
                    <a:srgbClr val="000000">
                      <a:alpha val="43137"/>
                    </a:srgbClr>
                  </a:outerShdw>
                </a:effectLst>
                <a:latin typeface="Arial" charset="0"/>
                <a:cs typeface="Arial" charset="0"/>
              </a:rPr>
              <a:t> a CORPUS ?</a:t>
            </a:r>
          </a:p>
        </p:txBody>
      </p:sp>
      <p:sp>
        <p:nvSpPr>
          <p:cNvPr id="10" name="CasellaDiTesto 9"/>
          <p:cNvSpPr txBox="1"/>
          <p:nvPr/>
        </p:nvSpPr>
        <p:spPr>
          <a:xfrm>
            <a:off x="2838564" y="1556792"/>
            <a:ext cx="3466872" cy="369332"/>
          </a:xfrm>
          <a:prstGeom prst="rect">
            <a:avLst/>
          </a:prstGeom>
          <a:solidFill>
            <a:schemeClr val="tx2"/>
          </a:solidFill>
          <a:ln w="63500">
            <a:solidFill>
              <a:schemeClr val="tx2">
                <a:lumMod val="75000"/>
              </a:schemeClr>
            </a:solidFill>
          </a:ln>
        </p:spPr>
        <p:txBody>
          <a:bodyPr wrap="square">
            <a:spAutoFit/>
          </a:bodyPr>
          <a:lstStyle/>
          <a:p>
            <a:pPr algn="ctr">
              <a:defRPr/>
            </a:pPr>
            <a:r>
              <a:rPr lang="it-IT" b="1" dirty="0">
                <a:solidFill>
                  <a:srgbClr val="FF0000"/>
                </a:solidFill>
                <a:effectLst>
                  <a:outerShdw blurRad="38100" dist="38100" dir="2700000" algn="tl">
                    <a:srgbClr val="000000">
                      <a:alpha val="43137"/>
                    </a:srgbClr>
                  </a:outerShdw>
                </a:effectLst>
                <a:latin typeface="Arial" charset="0"/>
                <a:cs typeface="Arial" charset="0"/>
              </a:rPr>
              <a:t>POLITICAL CORPUS</a:t>
            </a:r>
          </a:p>
        </p:txBody>
      </p:sp>
      <p:sp>
        <p:nvSpPr>
          <p:cNvPr id="11" name="CasellaDiTesto 10"/>
          <p:cNvSpPr txBox="1"/>
          <p:nvPr/>
        </p:nvSpPr>
        <p:spPr>
          <a:xfrm>
            <a:off x="1428610" y="2175247"/>
            <a:ext cx="6408712" cy="646331"/>
          </a:xfrm>
          <a:prstGeom prst="rect">
            <a:avLst/>
          </a:prstGeom>
          <a:solidFill>
            <a:schemeClr val="tx2"/>
          </a:solidFill>
          <a:ln w="63500">
            <a:solidFill>
              <a:schemeClr val="tx2">
                <a:lumMod val="75000"/>
              </a:schemeClr>
            </a:solidFill>
          </a:ln>
        </p:spPr>
        <p:txBody>
          <a:bodyPr wrap="square">
            <a:spAutoFit/>
          </a:bodyPr>
          <a:lstStyle/>
          <a:p>
            <a:pPr algn="ctr">
              <a:defRPr/>
            </a:pPr>
            <a:r>
              <a:rPr lang="it-IT" b="1" dirty="0">
                <a:solidFill>
                  <a:schemeClr val="bg1"/>
                </a:solidFill>
                <a:effectLst>
                  <a:outerShdw blurRad="38100" dist="38100" dir="2700000" algn="tl">
                    <a:srgbClr val="000000">
                      <a:alpha val="43137"/>
                    </a:srgbClr>
                  </a:outerShdw>
                </a:effectLst>
                <a:latin typeface="Arial" charset="0"/>
                <a:cs typeface="Arial" charset="0"/>
              </a:rPr>
              <a:t>A CORPUS </a:t>
            </a:r>
            <a:r>
              <a:rPr lang="it-IT" b="1" dirty="0" err="1">
                <a:solidFill>
                  <a:schemeClr val="bg1"/>
                </a:solidFill>
                <a:effectLst>
                  <a:outerShdw blurRad="38100" dist="38100" dir="2700000" algn="tl">
                    <a:srgbClr val="000000">
                      <a:alpha val="43137"/>
                    </a:srgbClr>
                  </a:outerShdw>
                </a:effectLst>
                <a:latin typeface="Arial" charset="0"/>
                <a:cs typeface="Arial" charset="0"/>
              </a:rPr>
              <a:t>is</a:t>
            </a:r>
            <a:r>
              <a:rPr lang="it-IT" b="1" dirty="0">
                <a:solidFill>
                  <a:schemeClr val="bg1"/>
                </a:solidFill>
                <a:effectLst>
                  <a:outerShdw blurRad="38100" dist="38100" dir="2700000" algn="tl">
                    <a:srgbClr val="000000">
                      <a:alpha val="43137"/>
                    </a:srgbClr>
                  </a:outerShdw>
                </a:effectLst>
                <a:latin typeface="Arial" charset="0"/>
                <a:cs typeface="Arial" charset="0"/>
              </a:rPr>
              <a:t> a </a:t>
            </a:r>
            <a:r>
              <a:rPr lang="it-IT" b="1" dirty="0" err="1">
                <a:solidFill>
                  <a:schemeClr val="bg1"/>
                </a:solidFill>
                <a:effectLst>
                  <a:outerShdw blurRad="38100" dist="38100" dir="2700000" algn="tl">
                    <a:srgbClr val="000000">
                      <a:alpha val="43137"/>
                    </a:srgbClr>
                  </a:outerShdw>
                </a:effectLst>
                <a:latin typeface="Arial" charset="0"/>
                <a:cs typeface="Arial" charset="0"/>
              </a:rPr>
              <a:t>collection</a:t>
            </a:r>
            <a:r>
              <a:rPr lang="it-IT" b="1" dirty="0">
                <a:solidFill>
                  <a:schemeClr val="bg1"/>
                </a:solidFill>
                <a:effectLst>
                  <a:outerShdw blurRad="38100" dist="38100" dir="2700000" algn="tl">
                    <a:srgbClr val="000000">
                      <a:alpha val="43137"/>
                    </a:srgbClr>
                  </a:outerShdw>
                </a:effectLst>
                <a:latin typeface="Arial" charset="0"/>
                <a:cs typeface="Arial" charset="0"/>
              </a:rPr>
              <a:t> of </a:t>
            </a:r>
            <a:r>
              <a:rPr lang="it-IT" b="1" dirty="0" err="1">
                <a:solidFill>
                  <a:schemeClr val="bg1"/>
                </a:solidFill>
                <a:effectLst>
                  <a:outerShdw blurRad="38100" dist="38100" dir="2700000" algn="tl">
                    <a:srgbClr val="000000">
                      <a:alpha val="43137"/>
                    </a:srgbClr>
                  </a:outerShdw>
                </a:effectLst>
                <a:latin typeface="Arial" charset="0"/>
                <a:cs typeface="Arial" charset="0"/>
              </a:rPr>
              <a:t>texts</a:t>
            </a:r>
            <a:r>
              <a:rPr lang="it-IT" b="1" dirty="0">
                <a:solidFill>
                  <a:schemeClr val="bg1"/>
                </a:solidFill>
                <a:effectLst>
                  <a:outerShdw blurRad="38100" dist="38100" dir="2700000" algn="tl">
                    <a:srgbClr val="000000">
                      <a:alpha val="43137"/>
                    </a:srgbClr>
                  </a:outerShdw>
                </a:effectLst>
                <a:latin typeface="Arial" charset="0"/>
                <a:cs typeface="Arial" charset="0"/>
              </a:rPr>
              <a:t> </a:t>
            </a:r>
            <a:r>
              <a:rPr lang="it-IT" b="1" dirty="0" err="1">
                <a:solidFill>
                  <a:schemeClr val="bg1"/>
                </a:solidFill>
                <a:effectLst>
                  <a:outerShdw blurRad="38100" dist="38100" dir="2700000" algn="tl">
                    <a:srgbClr val="000000">
                      <a:alpha val="43137"/>
                    </a:srgbClr>
                  </a:outerShdw>
                </a:effectLst>
                <a:latin typeface="Arial" charset="0"/>
                <a:cs typeface="Arial" charset="0"/>
              </a:rPr>
              <a:t>that</a:t>
            </a:r>
            <a:r>
              <a:rPr lang="it-IT" b="1" dirty="0">
                <a:solidFill>
                  <a:schemeClr val="bg1"/>
                </a:solidFill>
                <a:effectLst>
                  <a:outerShdw blurRad="38100" dist="38100" dir="2700000" algn="tl">
                    <a:srgbClr val="000000">
                      <a:alpha val="43137"/>
                    </a:srgbClr>
                  </a:outerShdw>
                </a:effectLst>
                <a:latin typeface="Arial" charset="0"/>
                <a:cs typeface="Arial" charset="0"/>
              </a:rPr>
              <a:t> </a:t>
            </a:r>
          </a:p>
          <a:p>
            <a:pPr algn="ctr">
              <a:defRPr/>
            </a:pPr>
            <a:r>
              <a:rPr lang="it-IT" b="1" dirty="0" err="1">
                <a:solidFill>
                  <a:schemeClr val="bg1"/>
                </a:solidFill>
                <a:effectLst>
                  <a:outerShdw blurRad="38100" dist="38100" dir="2700000" algn="tl">
                    <a:srgbClr val="000000">
                      <a:alpha val="43137"/>
                    </a:srgbClr>
                  </a:outerShdw>
                </a:effectLst>
                <a:latin typeface="Arial" charset="0"/>
                <a:cs typeface="Arial" charset="0"/>
              </a:rPr>
              <a:t>we</a:t>
            </a:r>
            <a:r>
              <a:rPr lang="it-IT" b="1" dirty="0">
                <a:solidFill>
                  <a:schemeClr val="bg1"/>
                </a:solidFill>
                <a:effectLst>
                  <a:outerShdw blurRad="38100" dist="38100" dir="2700000" algn="tl">
                    <a:srgbClr val="000000">
                      <a:alpha val="43137"/>
                    </a:srgbClr>
                  </a:outerShdw>
                </a:effectLst>
                <a:latin typeface="Arial" charset="0"/>
                <a:cs typeface="Arial" charset="0"/>
              </a:rPr>
              <a:t> can </a:t>
            </a:r>
            <a:r>
              <a:rPr lang="it-IT" b="1" dirty="0" err="1">
                <a:solidFill>
                  <a:schemeClr val="bg1"/>
                </a:solidFill>
                <a:effectLst>
                  <a:outerShdw blurRad="38100" dist="38100" dir="2700000" algn="tl">
                    <a:srgbClr val="000000">
                      <a:alpha val="43137"/>
                    </a:srgbClr>
                  </a:outerShdw>
                </a:effectLst>
                <a:latin typeface="Arial" charset="0"/>
                <a:cs typeface="Arial" charset="0"/>
              </a:rPr>
              <a:t>process</a:t>
            </a:r>
            <a:r>
              <a:rPr lang="it-IT" b="1" dirty="0">
                <a:solidFill>
                  <a:schemeClr val="bg1"/>
                </a:solidFill>
                <a:effectLst>
                  <a:outerShdw blurRad="38100" dist="38100" dir="2700000" algn="tl">
                    <a:srgbClr val="000000">
                      <a:alpha val="43137"/>
                    </a:srgbClr>
                  </a:outerShdw>
                </a:effectLst>
                <a:latin typeface="Arial" charset="0"/>
                <a:cs typeface="Arial" charset="0"/>
              </a:rPr>
              <a:t> </a:t>
            </a:r>
            <a:r>
              <a:rPr lang="it-IT" b="1" dirty="0" err="1">
                <a:solidFill>
                  <a:schemeClr val="bg1"/>
                </a:solidFill>
                <a:effectLst>
                  <a:outerShdw blurRad="38100" dist="38100" dir="2700000" algn="tl">
                    <a:srgbClr val="000000">
                      <a:alpha val="43137"/>
                    </a:srgbClr>
                  </a:outerShdw>
                </a:effectLst>
                <a:latin typeface="Arial" charset="0"/>
                <a:cs typeface="Arial" charset="0"/>
              </a:rPr>
              <a:t>automatically</a:t>
            </a:r>
            <a:r>
              <a:rPr lang="it-IT" b="1" dirty="0">
                <a:solidFill>
                  <a:schemeClr val="bg1"/>
                </a:solidFill>
                <a:effectLst>
                  <a:outerShdw blurRad="38100" dist="38100" dir="2700000" algn="tl">
                    <a:srgbClr val="000000">
                      <a:alpha val="43137"/>
                    </a:srgbClr>
                  </a:outerShdw>
                </a:effectLst>
                <a:latin typeface="Arial" charset="0"/>
                <a:cs typeface="Arial" charset="0"/>
              </a:rPr>
              <a:t>.  </a:t>
            </a:r>
          </a:p>
        </p:txBody>
      </p:sp>
    </p:spTree>
    <p:extLst>
      <p:ext uri="{BB962C8B-B14F-4D97-AF65-F5344CB8AC3E}">
        <p14:creationId xmlns:p14="http://schemas.microsoft.com/office/powerpoint/2010/main" val="875765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5993904"/>
            <a:ext cx="9144000" cy="864096"/>
          </a:xfrm>
          <a:prstGeom prst="rect">
            <a:avLst/>
          </a:prstGeom>
          <a:noFill/>
          <a:ln w="9525">
            <a:noFill/>
            <a:miter lim="800000"/>
            <a:headEnd/>
            <a:tailEnd/>
          </a:ln>
        </p:spPr>
      </p:pic>
      <p:sp>
        <p:nvSpPr>
          <p:cNvPr id="9" name="CasellaDiTesto 8"/>
          <p:cNvSpPr txBox="1"/>
          <p:nvPr/>
        </p:nvSpPr>
        <p:spPr>
          <a:xfrm>
            <a:off x="1403648" y="476672"/>
            <a:ext cx="6242415" cy="830997"/>
          </a:xfrm>
          <a:prstGeom prst="rect">
            <a:avLst/>
          </a:prstGeom>
          <a:solidFill>
            <a:srgbClr val="FF0000"/>
          </a:solidFill>
          <a:ln w="63500">
            <a:solidFill>
              <a:schemeClr val="tx2">
                <a:lumMod val="75000"/>
              </a:schemeClr>
            </a:solidFill>
          </a:ln>
        </p:spPr>
        <p:txBody>
          <a:bodyPr wrap="none">
            <a:spAutoFit/>
          </a:bodyPr>
          <a:lstStyle/>
          <a:p>
            <a:pPr algn="ctr">
              <a:defRPr/>
            </a:pPr>
            <a:r>
              <a:rPr lang="it-IT" sz="4800" b="1" dirty="0" err="1">
                <a:solidFill>
                  <a:schemeClr val="bg1"/>
                </a:solidFill>
                <a:effectLst>
                  <a:outerShdw blurRad="38100" dist="38100" dir="2700000" algn="tl">
                    <a:srgbClr val="000000">
                      <a:alpha val="43137"/>
                    </a:srgbClr>
                  </a:outerShdw>
                </a:effectLst>
                <a:latin typeface="Arial" charset="0"/>
                <a:cs typeface="Arial" charset="0"/>
              </a:rPr>
              <a:t>What</a:t>
            </a:r>
            <a:r>
              <a:rPr lang="it-IT" sz="4800" b="1" dirty="0">
                <a:solidFill>
                  <a:schemeClr val="bg1"/>
                </a:solidFill>
                <a:effectLst>
                  <a:outerShdw blurRad="38100" dist="38100" dir="2700000" algn="tl">
                    <a:srgbClr val="000000">
                      <a:alpha val="43137"/>
                    </a:srgbClr>
                  </a:outerShdw>
                </a:effectLst>
                <a:latin typeface="Arial" charset="0"/>
                <a:cs typeface="Arial" charset="0"/>
              </a:rPr>
              <a:t> </a:t>
            </a:r>
            <a:r>
              <a:rPr lang="it-IT" sz="4800" b="1" dirty="0" err="1">
                <a:solidFill>
                  <a:schemeClr val="bg1"/>
                </a:solidFill>
                <a:effectLst>
                  <a:outerShdw blurRad="38100" dist="38100" dir="2700000" algn="tl">
                    <a:srgbClr val="000000">
                      <a:alpha val="43137"/>
                    </a:srgbClr>
                  </a:outerShdw>
                </a:effectLst>
                <a:latin typeface="Arial" charset="0"/>
                <a:cs typeface="Arial" charset="0"/>
              </a:rPr>
              <a:t>is</a:t>
            </a:r>
            <a:r>
              <a:rPr lang="it-IT" sz="4800" b="1" dirty="0">
                <a:solidFill>
                  <a:schemeClr val="bg1"/>
                </a:solidFill>
                <a:effectLst>
                  <a:outerShdw blurRad="38100" dist="38100" dir="2700000" algn="tl">
                    <a:srgbClr val="000000">
                      <a:alpha val="43137"/>
                    </a:srgbClr>
                  </a:outerShdw>
                </a:effectLst>
                <a:latin typeface="Arial" charset="0"/>
                <a:cs typeface="Arial" charset="0"/>
              </a:rPr>
              <a:t> a CORPUS ?</a:t>
            </a:r>
          </a:p>
        </p:txBody>
      </p:sp>
      <p:sp>
        <p:nvSpPr>
          <p:cNvPr id="10" name="CasellaDiTesto 9"/>
          <p:cNvSpPr txBox="1"/>
          <p:nvPr/>
        </p:nvSpPr>
        <p:spPr>
          <a:xfrm>
            <a:off x="2838564" y="1556792"/>
            <a:ext cx="3466872" cy="369332"/>
          </a:xfrm>
          <a:prstGeom prst="rect">
            <a:avLst/>
          </a:prstGeom>
          <a:solidFill>
            <a:schemeClr val="tx2"/>
          </a:solidFill>
          <a:ln w="63500">
            <a:solidFill>
              <a:schemeClr val="tx2">
                <a:lumMod val="75000"/>
              </a:schemeClr>
            </a:solidFill>
          </a:ln>
        </p:spPr>
        <p:txBody>
          <a:bodyPr wrap="square">
            <a:spAutoFit/>
          </a:bodyPr>
          <a:lstStyle/>
          <a:p>
            <a:pPr algn="ctr">
              <a:defRPr/>
            </a:pPr>
            <a:r>
              <a:rPr lang="it-IT" b="1" dirty="0">
                <a:solidFill>
                  <a:srgbClr val="FF0000"/>
                </a:solidFill>
                <a:effectLst>
                  <a:outerShdw blurRad="38100" dist="38100" dir="2700000" algn="tl">
                    <a:srgbClr val="000000">
                      <a:alpha val="43137"/>
                    </a:srgbClr>
                  </a:outerShdw>
                </a:effectLst>
                <a:latin typeface="Arial" charset="0"/>
                <a:cs typeface="Arial" charset="0"/>
              </a:rPr>
              <a:t>POLITICAL CORPUS</a:t>
            </a:r>
          </a:p>
        </p:txBody>
      </p:sp>
      <p:sp>
        <p:nvSpPr>
          <p:cNvPr id="11" name="CasellaDiTesto 10"/>
          <p:cNvSpPr txBox="1"/>
          <p:nvPr/>
        </p:nvSpPr>
        <p:spPr>
          <a:xfrm>
            <a:off x="462094" y="3861048"/>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p:cNvSpPr txBox="1"/>
          <p:nvPr/>
        </p:nvSpPr>
        <p:spPr>
          <a:xfrm>
            <a:off x="461053" y="2625242"/>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WRITTEN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34449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11" name="CasellaDiTesto 10"/>
          <p:cNvSpPr txBox="1"/>
          <p:nvPr/>
        </p:nvSpPr>
        <p:spPr>
          <a:xfrm>
            <a:off x="462094" y="3861048"/>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p:cNvSpPr txBox="1"/>
          <p:nvPr/>
        </p:nvSpPr>
        <p:spPr>
          <a:xfrm>
            <a:off x="462094" y="1136462"/>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WRITTEN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12" name="Picture 4" descr="https://encrypted-tbn2.gstatic.com/images?q=tbn:ANd9GcRQGm7oeb8cFlkSgMx1e0RA3ujPSlQqOcnVqMlV743RAAq8cut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980019"/>
            <a:ext cx="2587377" cy="129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7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uncing back: a safety net for the post-covid world | Mar 4th 2021 | The  Economist">
            <a:extLst>
              <a:ext uri="{FF2B5EF4-FFF2-40B4-BE49-F238E27FC236}">
                <a16:creationId xmlns:a16="http://schemas.microsoft.com/office/drawing/2014/main" id="{49FBE1DA-E21D-49BA-BCCA-A27A758C15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21365" cy="2132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aliens among us: How viruses shape the world | Aug 22nd 2020 | The  Economist">
            <a:extLst>
              <a:ext uri="{FF2B5EF4-FFF2-40B4-BE49-F238E27FC236}">
                <a16:creationId xmlns:a16="http://schemas.microsoft.com/office/drawing/2014/main" id="{4C89BC76-7093-44D2-930F-B9C09451C9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723" y="7810"/>
            <a:ext cx="1795000" cy="23612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 vaccine passports kickstart the economy? | The Economist - YouTube">
            <a:extLst>
              <a:ext uri="{FF2B5EF4-FFF2-40B4-BE49-F238E27FC236}">
                <a16:creationId xmlns:a16="http://schemas.microsoft.com/office/drawing/2014/main" id="{397612B4-82D6-4E2E-942F-141503ACA8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6853" y="90"/>
            <a:ext cx="3708236" cy="20858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w well will vaccines work? | The Economist">
            <a:extLst>
              <a:ext uri="{FF2B5EF4-FFF2-40B4-BE49-F238E27FC236}">
                <a16:creationId xmlns:a16="http://schemas.microsoft.com/office/drawing/2014/main" id="{1B0BB5EF-9E70-4CE3-8B77-14C16D16A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218" y="0"/>
            <a:ext cx="1959229" cy="23473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overed-19: 2020 on the front of The Economist | The Economist">
            <a:extLst>
              <a:ext uri="{FF2B5EF4-FFF2-40B4-BE49-F238E27FC236}">
                <a16:creationId xmlns:a16="http://schemas.microsoft.com/office/drawing/2014/main" id="{24B6A74F-066B-4CD2-A23D-F6B5B63CD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2" y="2085974"/>
            <a:ext cx="9144000" cy="4772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e absent student: How covid-19 will change college | Aug 8th 2020 | The  Economist">
            <a:extLst>
              <a:ext uri="{FF2B5EF4-FFF2-40B4-BE49-F238E27FC236}">
                <a16:creationId xmlns:a16="http://schemas.microsoft.com/office/drawing/2014/main" id="{0B557E3F-9878-4C0C-BB56-B4BB705048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652" y="2110718"/>
            <a:ext cx="1795001" cy="236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3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0"/>
                                        </p:tgtEl>
                                        <p:attrNameLst>
                                          <p:attrName>style.visibility</p:attrName>
                                        </p:attrNameLst>
                                      </p:cBhvr>
                                      <p:to>
                                        <p:strVal val="visible"/>
                                      </p:to>
                                    </p:set>
                                    <p:animEffect transition="in" filter="fade">
                                      <p:cBhvr>
                                        <p:cTn id="19" dur="1000"/>
                                        <p:tgtEl>
                                          <p:spTgt spid="1040"/>
                                        </p:tgtEl>
                                      </p:cBhvr>
                                    </p:animEffect>
                                    <p:anim calcmode="lin" valueType="num">
                                      <p:cBhvr>
                                        <p:cTn id="20" dur="1000" fill="hold"/>
                                        <p:tgtEl>
                                          <p:spTgt spid="1040"/>
                                        </p:tgtEl>
                                        <p:attrNameLst>
                                          <p:attrName>ppt_x</p:attrName>
                                        </p:attrNameLst>
                                      </p:cBhvr>
                                      <p:tavLst>
                                        <p:tav tm="0">
                                          <p:val>
                                            <p:strVal val="#ppt_x"/>
                                          </p:val>
                                        </p:tav>
                                        <p:tav tm="100000">
                                          <p:val>
                                            <p:strVal val="#ppt_x"/>
                                          </p:val>
                                        </p:tav>
                                      </p:tavLst>
                                    </p:anim>
                                    <p:anim calcmode="lin" valueType="num">
                                      <p:cBhvr>
                                        <p:cTn id="21"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036"/>
                                        </p:tgtEl>
                                        <p:attrNameLst>
                                          <p:attrName>style.visibility</p:attrName>
                                        </p:attrNameLst>
                                      </p:cBhvr>
                                      <p:to>
                                        <p:strVal val="visible"/>
                                      </p:to>
                                    </p:set>
                                    <p:anim calcmode="lin" valueType="num">
                                      <p:cBhvr>
                                        <p:cTn id="26" dur="1000" fill="hold"/>
                                        <p:tgtEl>
                                          <p:spTgt spid="1036"/>
                                        </p:tgtEl>
                                        <p:attrNameLst>
                                          <p:attrName>ppt_w</p:attrName>
                                        </p:attrNameLst>
                                      </p:cBhvr>
                                      <p:tavLst>
                                        <p:tav tm="0">
                                          <p:val>
                                            <p:fltVal val="0"/>
                                          </p:val>
                                        </p:tav>
                                        <p:tav tm="100000">
                                          <p:val>
                                            <p:strVal val="#ppt_w"/>
                                          </p:val>
                                        </p:tav>
                                      </p:tavLst>
                                    </p:anim>
                                    <p:anim calcmode="lin" valueType="num">
                                      <p:cBhvr>
                                        <p:cTn id="27" dur="1000" fill="hold"/>
                                        <p:tgtEl>
                                          <p:spTgt spid="1036"/>
                                        </p:tgtEl>
                                        <p:attrNameLst>
                                          <p:attrName>ppt_h</p:attrName>
                                        </p:attrNameLst>
                                      </p:cBhvr>
                                      <p:tavLst>
                                        <p:tav tm="0">
                                          <p:val>
                                            <p:fltVal val="0"/>
                                          </p:val>
                                        </p:tav>
                                        <p:tav tm="100000">
                                          <p:val>
                                            <p:strVal val="#ppt_h"/>
                                          </p:val>
                                        </p:tav>
                                      </p:tavLst>
                                    </p:anim>
                                    <p:anim calcmode="lin" valueType="num">
                                      <p:cBhvr>
                                        <p:cTn id="28" dur="1000" fill="hold"/>
                                        <p:tgtEl>
                                          <p:spTgt spid="1036"/>
                                        </p:tgtEl>
                                        <p:attrNameLst>
                                          <p:attrName>style.rotation</p:attrName>
                                        </p:attrNameLst>
                                      </p:cBhvr>
                                      <p:tavLst>
                                        <p:tav tm="0">
                                          <p:val>
                                            <p:fltVal val="90"/>
                                          </p:val>
                                        </p:tav>
                                        <p:tav tm="100000">
                                          <p:val>
                                            <p:fltVal val="0"/>
                                          </p:val>
                                        </p:tav>
                                      </p:tavLst>
                                    </p:anim>
                                    <p:animEffect transition="in" filter="fade">
                                      <p:cBhvr>
                                        <p:cTn id="29" dur="1000"/>
                                        <p:tgtEl>
                                          <p:spTgt spid="103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hockdown&amp;#39;: what the Sunday papers say about England&amp;#39;s new Covid-19  lockdown | UK news | The Guardian">
            <a:extLst>
              <a:ext uri="{FF2B5EF4-FFF2-40B4-BE49-F238E27FC236}">
                <a16:creationId xmlns:a16="http://schemas.microsoft.com/office/drawing/2014/main" id="{4DCB51A6-28FE-4CC4-A0B1-2801F8B700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15"/>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30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5993904"/>
            <a:ext cx="9144000" cy="864096"/>
          </a:xfrm>
          <a:prstGeom prst="rect">
            <a:avLst/>
          </a:prstGeom>
          <a:noFill/>
          <a:ln w="9525">
            <a:noFill/>
            <a:miter lim="800000"/>
            <a:headEnd/>
            <a:tailEnd/>
          </a:ln>
        </p:spPr>
      </p:pic>
      <p:sp>
        <p:nvSpPr>
          <p:cNvPr id="11" name="CasellaDiTesto 10"/>
          <p:cNvSpPr txBox="1"/>
          <p:nvPr/>
        </p:nvSpPr>
        <p:spPr>
          <a:xfrm>
            <a:off x="462094" y="3861048"/>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p:cNvSpPr txBox="1"/>
          <p:nvPr/>
        </p:nvSpPr>
        <p:spPr>
          <a:xfrm>
            <a:off x="462094" y="1136462"/>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WRITTEN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12" name="Picture 4" descr="https://encrypted-tbn2.gstatic.com/images?q=tbn:ANd9GcRQGm7oeb8cFlkSgMx1e0RA3ujPSlQqOcnVqMlV743RAAq8cut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6891" y="812635"/>
            <a:ext cx="1291233" cy="647653"/>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A33FCAE4-3EEC-490D-AEB5-D5162A997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7037" y="617964"/>
            <a:ext cx="1573275" cy="884967"/>
          </a:xfrm>
          <a:prstGeom prst="rect">
            <a:avLst/>
          </a:prstGeom>
        </p:spPr>
      </p:pic>
      <p:pic>
        <p:nvPicPr>
          <p:cNvPr id="16" name="Immagine 15">
            <a:extLst>
              <a:ext uri="{FF2B5EF4-FFF2-40B4-BE49-F238E27FC236}">
                <a16:creationId xmlns:a16="http://schemas.microsoft.com/office/drawing/2014/main" id="{F7F7CB42-C793-4B34-ADF2-E9857F7442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1413692"/>
            <a:ext cx="2915816" cy="796647"/>
          </a:xfrm>
          <a:prstGeom prst="rect">
            <a:avLst/>
          </a:prstGeom>
        </p:spPr>
      </p:pic>
      <p:pic>
        <p:nvPicPr>
          <p:cNvPr id="17" name="Immagine 16">
            <a:extLst>
              <a:ext uri="{FF2B5EF4-FFF2-40B4-BE49-F238E27FC236}">
                <a16:creationId xmlns:a16="http://schemas.microsoft.com/office/drawing/2014/main" id="{7881D4EB-A476-427B-8A4B-4557537626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1537754"/>
            <a:ext cx="1760843" cy="622372"/>
          </a:xfrm>
          <a:prstGeom prst="rect">
            <a:avLst/>
          </a:prstGeom>
        </p:spPr>
      </p:pic>
      <p:pic>
        <p:nvPicPr>
          <p:cNvPr id="19" name="Immagine 18">
            <a:extLst>
              <a:ext uri="{FF2B5EF4-FFF2-40B4-BE49-F238E27FC236}">
                <a16:creationId xmlns:a16="http://schemas.microsoft.com/office/drawing/2014/main" id="{7E1DFA40-D32A-4F53-B50E-E3DC8764EA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419" y="702917"/>
            <a:ext cx="1265336" cy="710775"/>
          </a:xfrm>
          <a:prstGeom prst="rect">
            <a:avLst/>
          </a:prstGeom>
        </p:spPr>
      </p:pic>
    </p:spTree>
    <p:extLst>
      <p:ext uri="{BB962C8B-B14F-4D97-AF65-F5344CB8AC3E}">
        <p14:creationId xmlns:p14="http://schemas.microsoft.com/office/powerpoint/2010/main" val="709808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5993904"/>
            <a:ext cx="9144000" cy="864096"/>
          </a:xfrm>
          <a:prstGeom prst="rect">
            <a:avLst/>
          </a:prstGeom>
          <a:noFill/>
          <a:ln w="9525">
            <a:noFill/>
            <a:miter lim="800000"/>
            <a:headEnd/>
            <a:tailEnd/>
          </a:ln>
        </p:spPr>
      </p:pic>
      <p:sp>
        <p:nvSpPr>
          <p:cNvPr id="11" name="CasellaDiTesto 10"/>
          <p:cNvSpPr txBox="1"/>
          <p:nvPr/>
        </p:nvSpPr>
        <p:spPr>
          <a:xfrm>
            <a:off x="462094" y="3861048"/>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p:cNvSpPr txBox="1"/>
          <p:nvPr/>
        </p:nvSpPr>
        <p:spPr>
          <a:xfrm>
            <a:off x="462094" y="1136462"/>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WRITTEN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13" name="Picture 6" descr="http://www.youngcons.com/wp-content/uploads/2013/08/george-bu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735" y="2701119"/>
            <a:ext cx="1837361" cy="1249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fiscooggi.it/files/immagini_articoli/u13/barack_obama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961" y="2588350"/>
            <a:ext cx="1230247" cy="1362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euinside.eu/files/image/tony-blair-the-eu-is-brutal-realpolitik/blair_eu_flag.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3861048"/>
            <a:ext cx="1560512" cy="10327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news.images.itv.com/image/file/150528/image_update_c0f849e2ca438a82_1358740625_9j-4aaqsk.jpe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1424" y="4893658"/>
            <a:ext cx="1812778" cy="10196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dn2.spectator.co.uk/wp-content/blogs.dir/11/files/2012/11/109713073.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99937" y="4862701"/>
            <a:ext cx="1683338" cy="1119420"/>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4073" y="2475937"/>
            <a:ext cx="1416279" cy="1721551"/>
          </a:xfrm>
          <a:prstGeom prst="rect">
            <a:avLst/>
          </a:prstGeom>
        </p:spPr>
      </p:pic>
      <p:pic>
        <p:nvPicPr>
          <p:cNvPr id="21" name="Picture 2" descr="Risultato immagini per boris johnson">
            <a:extLst>
              <a:ext uri="{FF2B5EF4-FFF2-40B4-BE49-F238E27FC236}">
                <a16:creationId xmlns:a16="http://schemas.microsoft.com/office/drawing/2014/main" id="{F8147EB9-77A0-4DFC-A2C1-B7A5F39819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0367" y="4352770"/>
            <a:ext cx="1288526" cy="1446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e Biden - Wikipedia">
            <a:extLst>
              <a:ext uri="{FF2B5EF4-FFF2-40B4-BE49-F238E27FC236}">
                <a16:creationId xmlns:a16="http://schemas.microsoft.com/office/drawing/2014/main" id="{D6E7E96C-416C-40F9-A348-418DC3EADD0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68344" y="2485545"/>
            <a:ext cx="1325056" cy="17056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cguitart.files.wordpress.com/2010/05/gordon_brown_20090131.jpg">
            <a:hlinkClick r:id="rId14"/>
            <a:extLst>
              <a:ext uri="{FF2B5EF4-FFF2-40B4-BE49-F238E27FC236}">
                <a16:creationId xmlns:a16="http://schemas.microsoft.com/office/drawing/2014/main" id="{8E4B898F-B2AE-4617-A883-8939A6AFC1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48064" y="3776411"/>
            <a:ext cx="1728192" cy="1110974"/>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81D54B52-8717-4766-AE99-C3194DCA41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98679" y="4293096"/>
            <a:ext cx="1169918" cy="1420953"/>
          </a:xfrm>
          <a:prstGeom prst="rect">
            <a:avLst/>
          </a:prstGeom>
        </p:spPr>
      </p:pic>
    </p:spTree>
    <p:extLst>
      <p:ext uri="{BB962C8B-B14F-4D97-AF65-F5344CB8AC3E}">
        <p14:creationId xmlns:p14="http://schemas.microsoft.com/office/powerpoint/2010/main" val="301689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2050" name="Picture 2" descr="http://www.uniba.it/english-version/university/locations/facolta300%20di%20giurisprudenza.jpg/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957879"/>
            <a:ext cx="6336704" cy="47327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0" y="44624"/>
            <a:ext cx="9228908" cy="892552"/>
          </a:xfrm>
          <a:prstGeom prst="rect">
            <a:avLst/>
          </a:prstGeom>
          <a:solidFill>
            <a:schemeClr val="tx2">
              <a:lumMod val="40000"/>
              <a:lumOff val="60000"/>
            </a:schemeClr>
          </a:solidFill>
        </p:spPr>
        <p:txBody>
          <a:bodyPr wrap="square" rtlCol="0">
            <a:spAutoFit/>
          </a:bodyPr>
          <a:lstStyle/>
          <a:p>
            <a:pPr algn="ctr"/>
            <a:r>
              <a:rPr lang="it-IT" sz="5200" dirty="0" err="1">
                <a:solidFill>
                  <a:schemeClr val="bg1"/>
                </a:solidFill>
              </a:rPr>
              <a:t>Department</a:t>
            </a:r>
            <a:r>
              <a:rPr lang="it-IT" sz="5200" dirty="0">
                <a:solidFill>
                  <a:schemeClr val="bg1"/>
                </a:solidFill>
              </a:rPr>
              <a:t> of </a:t>
            </a:r>
            <a:r>
              <a:rPr lang="it-IT" sz="5200" dirty="0" err="1">
                <a:solidFill>
                  <a:schemeClr val="bg1"/>
                </a:solidFill>
              </a:rPr>
              <a:t>Political</a:t>
            </a:r>
            <a:r>
              <a:rPr lang="it-IT" sz="5200" dirty="0">
                <a:solidFill>
                  <a:schemeClr val="bg1"/>
                </a:solidFill>
              </a:rPr>
              <a:t> Science</a:t>
            </a:r>
          </a:p>
        </p:txBody>
      </p:sp>
      <p:sp>
        <p:nvSpPr>
          <p:cNvPr id="8" name="CasellaDiTesto 7"/>
          <p:cNvSpPr txBox="1"/>
          <p:nvPr/>
        </p:nvSpPr>
        <p:spPr>
          <a:xfrm>
            <a:off x="2483768" y="2276872"/>
            <a:ext cx="3766800" cy="861774"/>
          </a:xfrm>
          <a:prstGeom prst="rect">
            <a:avLst/>
          </a:prstGeom>
          <a:solidFill>
            <a:schemeClr val="bg1"/>
          </a:solidFill>
          <a:ln w="34925">
            <a:solidFill>
              <a:schemeClr val="accent1"/>
            </a:solid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Piazza Cesare Battisti</a:t>
            </a:r>
            <a:endParaRPr lang="it-IT" dirty="0"/>
          </a:p>
          <a:p>
            <a:endParaRPr lang="it-IT" dirty="0"/>
          </a:p>
        </p:txBody>
      </p:sp>
    </p:spTree>
    <p:extLst>
      <p:ext uri="{BB962C8B-B14F-4D97-AF65-F5344CB8AC3E}">
        <p14:creationId xmlns:p14="http://schemas.microsoft.com/office/powerpoint/2010/main" val="204752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5993904"/>
            <a:ext cx="9144000" cy="864096"/>
          </a:xfrm>
          <a:prstGeom prst="rect">
            <a:avLst/>
          </a:prstGeom>
          <a:noFill/>
          <a:ln w="9525">
            <a:noFill/>
            <a:miter lim="800000"/>
            <a:headEnd/>
            <a:tailEnd/>
          </a:ln>
        </p:spPr>
      </p:pic>
      <p:sp>
        <p:nvSpPr>
          <p:cNvPr id="11" name="CasellaDiTesto 10"/>
          <p:cNvSpPr txBox="1"/>
          <p:nvPr/>
        </p:nvSpPr>
        <p:spPr>
          <a:xfrm>
            <a:off x="462094" y="3861048"/>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p:cNvSpPr txBox="1"/>
          <p:nvPr/>
        </p:nvSpPr>
        <p:spPr>
          <a:xfrm>
            <a:off x="462094" y="1136462"/>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WRITTEN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2" name="CasellaDiTesto 1">
            <a:extLst>
              <a:ext uri="{FF2B5EF4-FFF2-40B4-BE49-F238E27FC236}">
                <a16:creationId xmlns:a16="http://schemas.microsoft.com/office/drawing/2014/main" id="{0FA5E001-212A-45D2-9F49-534351BA7FF7}"/>
              </a:ext>
            </a:extLst>
          </p:cNvPr>
          <p:cNvSpPr txBox="1"/>
          <p:nvPr/>
        </p:nvSpPr>
        <p:spPr>
          <a:xfrm>
            <a:off x="3419872" y="2618400"/>
            <a:ext cx="1512168" cy="1200329"/>
          </a:xfrm>
          <a:prstGeom prst="rect">
            <a:avLst/>
          </a:prstGeom>
          <a:solidFill>
            <a:srgbClr val="FF0000"/>
          </a:solidFill>
        </p:spPr>
        <p:txBody>
          <a:bodyPr wrap="square" rtlCol="0">
            <a:spAutoFit/>
          </a:bodyPr>
          <a:lstStyle/>
          <a:p>
            <a:pPr algn="ctr"/>
            <a:endParaRPr lang="it-IT" b="1" dirty="0">
              <a:solidFill>
                <a:schemeClr val="bg1"/>
              </a:solidFill>
            </a:endParaRPr>
          </a:p>
          <a:p>
            <a:pPr algn="ctr"/>
            <a:r>
              <a:rPr lang="it-IT" b="1" dirty="0">
                <a:solidFill>
                  <a:schemeClr val="bg1"/>
                </a:solidFill>
              </a:rPr>
              <a:t>George Bush</a:t>
            </a:r>
          </a:p>
          <a:p>
            <a:endParaRPr lang="it-IT" dirty="0"/>
          </a:p>
          <a:p>
            <a:endParaRPr lang="it-IT" dirty="0"/>
          </a:p>
        </p:txBody>
      </p:sp>
      <p:sp>
        <p:nvSpPr>
          <p:cNvPr id="19" name="CasellaDiTesto 18">
            <a:extLst>
              <a:ext uri="{FF2B5EF4-FFF2-40B4-BE49-F238E27FC236}">
                <a16:creationId xmlns:a16="http://schemas.microsoft.com/office/drawing/2014/main" id="{BEF1A9F0-ABF7-4974-87C5-0565F0C8AEC6}"/>
              </a:ext>
            </a:extLst>
          </p:cNvPr>
          <p:cNvSpPr txBox="1"/>
          <p:nvPr/>
        </p:nvSpPr>
        <p:spPr>
          <a:xfrm>
            <a:off x="6300192" y="2547696"/>
            <a:ext cx="1512168" cy="1477328"/>
          </a:xfrm>
          <a:prstGeom prst="rect">
            <a:avLst/>
          </a:prstGeom>
          <a:solidFill>
            <a:srgbClr val="FF0000"/>
          </a:solidFill>
        </p:spPr>
        <p:txBody>
          <a:bodyPr wrap="square" rtlCol="0">
            <a:spAutoFit/>
          </a:bodyPr>
          <a:lstStyle/>
          <a:p>
            <a:pPr algn="ctr"/>
            <a:endParaRPr lang="it-IT" b="1" dirty="0">
              <a:solidFill>
                <a:schemeClr val="bg1"/>
              </a:solidFill>
            </a:endParaRPr>
          </a:p>
          <a:p>
            <a:pPr algn="ctr"/>
            <a:r>
              <a:rPr lang="it-IT" b="1" dirty="0">
                <a:solidFill>
                  <a:schemeClr val="bg1"/>
                </a:solidFill>
              </a:rPr>
              <a:t>Donald Trump</a:t>
            </a:r>
          </a:p>
          <a:p>
            <a:endParaRPr lang="it-IT" dirty="0"/>
          </a:p>
          <a:p>
            <a:endParaRPr lang="it-IT" dirty="0"/>
          </a:p>
        </p:txBody>
      </p:sp>
      <p:sp>
        <p:nvSpPr>
          <p:cNvPr id="24" name="CasellaDiTesto 23">
            <a:extLst>
              <a:ext uri="{FF2B5EF4-FFF2-40B4-BE49-F238E27FC236}">
                <a16:creationId xmlns:a16="http://schemas.microsoft.com/office/drawing/2014/main" id="{292C97DD-23A1-42C4-B024-F3ED12F10CD8}"/>
              </a:ext>
            </a:extLst>
          </p:cNvPr>
          <p:cNvSpPr txBox="1"/>
          <p:nvPr/>
        </p:nvSpPr>
        <p:spPr>
          <a:xfrm>
            <a:off x="4860032" y="2568139"/>
            <a:ext cx="1512168" cy="1477328"/>
          </a:xfrm>
          <a:prstGeom prst="rect">
            <a:avLst/>
          </a:prstGeom>
          <a:solidFill>
            <a:srgbClr val="0000CC"/>
          </a:solidFill>
        </p:spPr>
        <p:txBody>
          <a:bodyPr wrap="square" rtlCol="0">
            <a:spAutoFit/>
          </a:bodyPr>
          <a:lstStyle/>
          <a:p>
            <a:pPr algn="ctr"/>
            <a:endParaRPr lang="it-IT" b="1" dirty="0">
              <a:solidFill>
                <a:schemeClr val="bg1"/>
              </a:solidFill>
            </a:endParaRPr>
          </a:p>
          <a:p>
            <a:pPr algn="ctr"/>
            <a:r>
              <a:rPr lang="it-IT" b="1" dirty="0">
                <a:solidFill>
                  <a:schemeClr val="bg1"/>
                </a:solidFill>
              </a:rPr>
              <a:t>Barack Obama</a:t>
            </a:r>
          </a:p>
          <a:p>
            <a:endParaRPr lang="it-IT" dirty="0"/>
          </a:p>
          <a:p>
            <a:endParaRPr lang="it-IT" dirty="0"/>
          </a:p>
        </p:txBody>
      </p:sp>
      <p:sp>
        <p:nvSpPr>
          <p:cNvPr id="25" name="CasellaDiTesto 24">
            <a:extLst>
              <a:ext uri="{FF2B5EF4-FFF2-40B4-BE49-F238E27FC236}">
                <a16:creationId xmlns:a16="http://schemas.microsoft.com/office/drawing/2014/main" id="{DDFFB17F-CAE8-4D97-92DC-8FF18BE9E3B2}"/>
              </a:ext>
            </a:extLst>
          </p:cNvPr>
          <p:cNvSpPr txBox="1"/>
          <p:nvPr/>
        </p:nvSpPr>
        <p:spPr>
          <a:xfrm>
            <a:off x="7812360" y="2564904"/>
            <a:ext cx="1512168" cy="1477328"/>
          </a:xfrm>
          <a:prstGeom prst="rect">
            <a:avLst/>
          </a:prstGeom>
          <a:solidFill>
            <a:srgbClr val="0000CC"/>
          </a:solidFill>
        </p:spPr>
        <p:txBody>
          <a:bodyPr wrap="square" rtlCol="0">
            <a:spAutoFit/>
          </a:bodyPr>
          <a:lstStyle/>
          <a:p>
            <a:pPr algn="ctr"/>
            <a:endParaRPr lang="it-IT" b="1" dirty="0">
              <a:solidFill>
                <a:schemeClr val="bg1"/>
              </a:solidFill>
            </a:endParaRPr>
          </a:p>
          <a:p>
            <a:pPr algn="ctr"/>
            <a:endParaRPr lang="it-IT" b="1" dirty="0">
              <a:solidFill>
                <a:schemeClr val="bg1"/>
              </a:solidFill>
            </a:endParaRPr>
          </a:p>
          <a:p>
            <a:pPr algn="ctr"/>
            <a:r>
              <a:rPr lang="it-IT" b="1" dirty="0" err="1">
                <a:solidFill>
                  <a:schemeClr val="bg1"/>
                </a:solidFill>
              </a:rPr>
              <a:t>Joe</a:t>
            </a:r>
            <a:r>
              <a:rPr lang="it-IT" b="1" dirty="0">
                <a:solidFill>
                  <a:schemeClr val="bg1"/>
                </a:solidFill>
              </a:rPr>
              <a:t> Biden</a:t>
            </a:r>
          </a:p>
          <a:p>
            <a:endParaRPr lang="it-IT" dirty="0"/>
          </a:p>
          <a:p>
            <a:endParaRPr lang="it-IT" dirty="0"/>
          </a:p>
        </p:txBody>
      </p:sp>
      <p:sp>
        <p:nvSpPr>
          <p:cNvPr id="16" name="CasellaDiTesto 15">
            <a:extLst>
              <a:ext uri="{FF2B5EF4-FFF2-40B4-BE49-F238E27FC236}">
                <a16:creationId xmlns:a16="http://schemas.microsoft.com/office/drawing/2014/main" id="{913CC9D6-E9A7-45FB-828A-75C0DAA22A26}"/>
              </a:ext>
            </a:extLst>
          </p:cNvPr>
          <p:cNvSpPr txBox="1"/>
          <p:nvPr/>
        </p:nvSpPr>
        <p:spPr>
          <a:xfrm>
            <a:off x="3635896" y="3748382"/>
            <a:ext cx="1512168" cy="1200329"/>
          </a:xfrm>
          <a:prstGeom prst="rect">
            <a:avLst/>
          </a:prstGeom>
          <a:solidFill>
            <a:srgbClr val="0000CC"/>
          </a:solidFill>
        </p:spPr>
        <p:txBody>
          <a:bodyPr wrap="square" rtlCol="0">
            <a:spAutoFit/>
          </a:bodyPr>
          <a:lstStyle/>
          <a:p>
            <a:pPr algn="ctr"/>
            <a:endParaRPr lang="it-IT" b="1" dirty="0">
              <a:solidFill>
                <a:schemeClr val="bg1"/>
              </a:solidFill>
            </a:endParaRPr>
          </a:p>
          <a:p>
            <a:pPr algn="ctr"/>
            <a:r>
              <a:rPr lang="it-IT" b="1" dirty="0">
                <a:solidFill>
                  <a:schemeClr val="bg1"/>
                </a:solidFill>
              </a:rPr>
              <a:t>Tony Blair</a:t>
            </a:r>
          </a:p>
          <a:p>
            <a:endParaRPr lang="it-IT" dirty="0"/>
          </a:p>
          <a:p>
            <a:endParaRPr lang="it-IT" dirty="0"/>
          </a:p>
        </p:txBody>
      </p:sp>
      <p:sp>
        <p:nvSpPr>
          <p:cNvPr id="20" name="CasellaDiTesto 19">
            <a:extLst>
              <a:ext uri="{FF2B5EF4-FFF2-40B4-BE49-F238E27FC236}">
                <a16:creationId xmlns:a16="http://schemas.microsoft.com/office/drawing/2014/main" id="{3FCFBDEB-3761-4537-B758-578ED5F4978A}"/>
              </a:ext>
            </a:extLst>
          </p:cNvPr>
          <p:cNvSpPr txBox="1"/>
          <p:nvPr/>
        </p:nvSpPr>
        <p:spPr>
          <a:xfrm>
            <a:off x="5126343" y="3741849"/>
            <a:ext cx="1512168" cy="1477328"/>
          </a:xfrm>
          <a:prstGeom prst="rect">
            <a:avLst/>
          </a:prstGeom>
          <a:solidFill>
            <a:srgbClr val="0000CC"/>
          </a:solidFill>
        </p:spPr>
        <p:txBody>
          <a:bodyPr wrap="square" rtlCol="0">
            <a:spAutoFit/>
          </a:bodyPr>
          <a:lstStyle/>
          <a:p>
            <a:pPr algn="ctr"/>
            <a:endParaRPr lang="it-IT" b="1" dirty="0">
              <a:solidFill>
                <a:schemeClr val="bg1"/>
              </a:solidFill>
            </a:endParaRPr>
          </a:p>
          <a:p>
            <a:pPr algn="ctr"/>
            <a:r>
              <a:rPr lang="it-IT" b="1" dirty="0">
                <a:solidFill>
                  <a:schemeClr val="bg1"/>
                </a:solidFill>
              </a:rPr>
              <a:t>Gordon Brown</a:t>
            </a:r>
          </a:p>
          <a:p>
            <a:endParaRPr lang="it-IT" dirty="0"/>
          </a:p>
          <a:p>
            <a:endParaRPr lang="it-IT" dirty="0"/>
          </a:p>
        </p:txBody>
      </p:sp>
      <p:sp>
        <p:nvSpPr>
          <p:cNvPr id="26" name="CasellaDiTesto 25">
            <a:extLst>
              <a:ext uri="{FF2B5EF4-FFF2-40B4-BE49-F238E27FC236}">
                <a16:creationId xmlns:a16="http://schemas.microsoft.com/office/drawing/2014/main" id="{65BF763D-FC1A-4295-B3AA-4DE946758952}"/>
              </a:ext>
            </a:extLst>
          </p:cNvPr>
          <p:cNvSpPr txBox="1"/>
          <p:nvPr/>
        </p:nvSpPr>
        <p:spPr>
          <a:xfrm>
            <a:off x="6568010" y="3685040"/>
            <a:ext cx="1512168" cy="1477328"/>
          </a:xfrm>
          <a:prstGeom prst="rect">
            <a:avLst/>
          </a:prstGeom>
          <a:solidFill>
            <a:srgbClr val="FF0000"/>
          </a:solidFill>
        </p:spPr>
        <p:txBody>
          <a:bodyPr wrap="square" rtlCol="0">
            <a:spAutoFit/>
          </a:bodyPr>
          <a:lstStyle/>
          <a:p>
            <a:pPr algn="ctr"/>
            <a:endParaRPr lang="it-IT" b="1" dirty="0">
              <a:solidFill>
                <a:schemeClr val="bg1"/>
              </a:solidFill>
            </a:endParaRPr>
          </a:p>
          <a:p>
            <a:pPr algn="ctr"/>
            <a:r>
              <a:rPr lang="it-IT" b="1" dirty="0">
                <a:solidFill>
                  <a:schemeClr val="bg1"/>
                </a:solidFill>
              </a:rPr>
              <a:t>Theresa </a:t>
            </a:r>
          </a:p>
          <a:p>
            <a:pPr algn="ctr"/>
            <a:r>
              <a:rPr lang="it-IT" b="1" dirty="0" err="1">
                <a:solidFill>
                  <a:schemeClr val="bg1"/>
                </a:solidFill>
              </a:rPr>
              <a:t>May</a:t>
            </a:r>
            <a:endParaRPr lang="it-IT" b="1" dirty="0">
              <a:solidFill>
                <a:schemeClr val="bg1"/>
              </a:solidFill>
            </a:endParaRPr>
          </a:p>
          <a:p>
            <a:endParaRPr lang="it-IT" dirty="0"/>
          </a:p>
          <a:p>
            <a:endParaRPr lang="it-IT" dirty="0"/>
          </a:p>
        </p:txBody>
      </p:sp>
      <p:sp>
        <p:nvSpPr>
          <p:cNvPr id="27" name="CasellaDiTesto 26">
            <a:extLst>
              <a:ext uri="{FF2B5EF4-FFF2-40B4-BE49-F238E27FC236}">
                <a16:creationId xmlns:a16="http://schemas.microsoft.com/office/drawing/2014/main" id="{DD7B02AC-67FD-42E7-B024-E6BD0B266179}"/>
              </a:ext>
            </a:extLst>
          </p:cNvPr>
          <p:cNvSpPr txBox="1"/>
          <p:nvPr/>
        </p:nvSpPr>
        <p:spPr>
          <a:xfrm>
            <a:off x="3991346" y="4787042"/>
            <a:ext cx="1512168" cy="1477328"/>
          </a:xfrm>
          <a:prstGeom prst="rect">
            <a:avLst/>
          </a:prstGeom>
          <a:solidFill>
            <a:srgbClr val="0000CC"/>
          </a:solidFill>
        </p:spPr>
        <p:txBody>
          <a:bodyPr wrap="square" rtlCol="0">
            <a:spAutoFit/>
          </a:bodyPr>
          <a:lstStyle/>
          <a:p>
            <a:pPr algn="ctr"/>
            <a:endParaRPr lang="it-IT" b="1" dirty="0">
              <a:solidFill>
                <a:schemeClr val="bg1"/>
              </a:solidFill>
            </a:endParaRPr>
          </a:p>
          <a:p>
            <a:pPr algn="ctr"/>
            <a:r>
              <a:rPr lang="it-IT" b="1" dirty="0">
                <a:solidFill>
                  <a:schemeClr val="bg1"/>
                </a:solidFill>
              </a:rPr>
              <a:t>David Cameron</a:t>
            </a:r>
          </a:p>
          <a:p>
            <a:endParaRPr lang="it-IT" dirty="0"/>
          </a:p>
          <a:p>
            <a:endParaRPr lang="it-IT" dirty="0"/>
          </a:p>
        </p:txBody>
      </p:sp>
      <p:sp>
        <p:nvSpPr>
          <p:cNvPr id="28" name="CasellaDiTesto 27">
            <a:extLst>
              <a:ext uri="{FF2B5EF4-FFF2-40B4-BE49-F238E27FC236}">
                <a16:creationId xmlns:a16="http://schemas.microsoft.com/office/drawing/2014/main" id="{A25D963A-0E03-45F7-9E2E-64F7AFD462B6}"/>
              </a:ext>
            </a:extLst>
          </p:cNvPr>
          <p:cNvSpPr txBox="1"/>
          <p:nvPr/>
        </p:nvSpPr>
        <p:spPr>
          <a:xfrm>
            <a:off x="5511531" y="4830035"/>
            <a:ext cx="1512168" cy="1200329"/>
          </a:xfrm>
          <a:prstGeom prst="rect">
            <a:avLst/>
          </a:prstGeom>
          <a:solidFill>
            <a:srgbClr val="0000CC"/>
          </a:solidFill>
        </p:spPr>
        <p:txBody>
          <a:bodyPr wrap="square" rtlCol="0">
            <a:spAutoFit/>
          </a:bodyPr>
          <a:lstStyle/>
          <a:p>
            <a:pPr algn="ctr"/>
            <a:endParaRPr lang="it-IT" b="1" dirty="0">
              <a:solidFill>
                <a:schemeClr val="bg1"/>
              </a:solidFill>
            </a:endParaRPr>
          </a:p>
          <a:p>
            <a:pPr algn="ctr"/>
            <a:r>
              <a:rPr lang="it-IT" b="1" dirty="0">
                <a:solidFill>
                  <a:schemeClr val="bg1"/>
                </a:solidFill>
              </a:rPr>
              <a:t>Nick Clegg</a:t>
            </a:r>
          </a:p>
          <a:p>
            <a:endParaRPr lang="it-IT" dirty="0"/>
          </a:p>
          <a:p>
            <a:endParaRPr lang="it-IT" dirty="0"/>
          </a:p>
        </p:txBody>
      </p:sp>
      <p:sp>
        <p:nvSpPr>
          <p:cNvPr id="29" name="CasellaDiTesto 28">
            <a:extLst>
              <a:ext uri="{FF2B5EF4-FFF2-40B4-BE49-F238E27FC236}">
                <a16:creationId xmlns:a16="http://schemas.microsoft.com/office/drawing/2014/main" id="{9949A099-27DC-49CC-9AB5-1329E5134DA1}"/>
              </a:ext>
            </a:extLst>
          </p:cNvPr>
          <p:cNvSpPr txBox="1"/>
          <p:nvPr/>
        </p:nvSpPr>
        <p:spPr>
          <a:xfrm>
            <a:off x="7017424" y="4717264"/>
            <a:ext cx="1512168" cy="1200329"/>
          </a:xfrm>
          <a:prstGeom prst="rect">
            <a:avLst/>
          </a:prstGeom>
          <a:solidFill>
            <a:srgbClr val="FF0000"/>
          </a:solidFill>
        </p:spPr>
        <p:txBody>
          <a:bodyPr wrap="square" rtlCol="0">
            <a:spAutoFit/>
          </a:bodyPr>
          <a:lstStyle/>
          <a:p>
            <a:pPr algn="ctr"/>
            <a:endParaRPr lang="it-IT" b="1" dirty="0">
              <a:solidFill>
                <a:schemeClr val="bg1"/>
              </a:solidFill>
            </a:endParaRPr>
          </a:p>
          <a:p>
            <a:pPr algn="ctr"/>
            <a:r>
              <a:rPr lang="it-IT" b="1" dirty="0">
                <a:solidFill>
                  <a:schemeClr val="bg1"/>
                </a:solidFill>
              </a:rPr>
              <a:t>Boris Johnson</a:t>
            </a:r>
          </a:p>
          <a:p>
            <a:endParaRPr lang="it-IT" dirty="0"/>
          </a:p>
          <a:p>
            <a:endParaRPr lang="it-IT" dirty="0"/>
          </a:p>
        </p:txBody>
      </p:sp>
    </p:spTree>
    <p:extLst>
      <p:ext uri="{BB962C8B-B14F-4D97-AF65-F5344CB8AC3E}">
        <p14:creationId xmlns:p14="http://schemas.microsoft.com/office/powerpoint/2010/main" val="4271030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BD8E68D-361D-47BC-9AF8-0C1F4DA9439F}"/>
              </a:ext>
            </a:extLst>
          </p:cNvPr>
          <p:cNvPicPr>
            <a:picLocks noChangeAspect="1"/>
          </p:cNvPicPr>
          <p:nvPr/>
        </p:nvPicPr>
        <p:blipFill>
          <a:blip r:embed="rId3"/>
          <a:stretch>
            <a:fillRect/>
          </a:stretch>
        </p:blipFill>
        <p:spPr>
          <a:xfrm>
            <a:off x="964568" y="857250"/>
            <a:ext cx="7214864" cy="5143500"/>
          </a:xfrm>
          <a:prstGeom prst="rect">
            <a:avLst/>
          </a:prstGeom>
        </p:spPr>
      </p:pic>
      <p:pic>
        <p:nvPicPr>
          <p:cNvPr id="8" name="Immagine 7">
            <a:extLst>
              <a:ext uri="{FF2B5EF4-FFF2-40B4-BE49-F238E27FC236}">
                <a16:creationId xmlns:a16="http://schemas.microsoft.com/office/drawing/2014/main" id="{9BE80996-2CDB-4358-B06B-A9689B3E45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5539"/>
            <a:ext cx="1813214" cy="1019933"/>
          </a:xfrm>
          <a:prstGeom prst="rect">
            <a:avLst/>
          </a:prstGeom>
        </p:spPr>
      </p:pic>
      <p:pic>
        <p:nvPicPr>
          <p:cNvPr id="9" name="Immagine 8">
            <a:extLst>
              <a:ext uri="{FF2B5EF4-FFF2-40B4-BE49-F238E27FC236}">
                <a16:creationId xmlns:a16="http://schemas.microsoft.com/office/drawing/2014/main" id="{233B21BB-BACB-4EAB-B547-85F629BF9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90" y="863150"/>
            <a:ext cx="1732320" cy="1084583"/>
          </a:xfrm>
          <a:prstGeom prst="rect">
            <a:avLst/>
          </a:prstGeom>
        </p:spPr>
      </p:pic>
      <p:pic>
        <p:nvPicPr>
          <p:cNvPr id="11" name="Immagine 10">
            <a:extLst>
              <a:ext uri="{FF2B5EF4-FFF2-40B4-BE49-F238E27FC236}">
                <a16:creationId xmlns:a16="http://schemas.microsoft.com/office/drawing/2014/main" id="{4EA366D1-F378-4AF6-B3ED-79E90E75C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 y="3020051"/>
            <a:ext cx="1719314" cy="1019932"/>
          </a:xfrm>
          <a:prstGeom prst="rect">
            <a:avLst/>
          </a:prstGeom>
        </p:spPr>
      </p:pic>
      <p:pic>
        <p:nvPicPr>
          <p:cNvPr id="13" name="Immagine 12">
            <a:extLst>
              <a:ext uri="{FF2B5EF4-FFF2-40B4-BE49-F238E27FC236}">
                <a16:creationId xmlns:a16="http://schemas.microsoft.com/office/drawing/2014/main" id="{E90505A2-62E1-4A25-988C-FA8761DEFE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90" y="4057795"/>
            <a:ext cx="1247964" cy="1663952"/>
          </a:xfrm>
          <a:prstGeom prst="rect">
            <a:avLst/>
          </a:prstGeom>
        </p:spPr>
      </p:pic>
      <p:sp>
        <p:nvSpPr>
          <p:cNvPr id="19" name="Rettangolo 18">
            <a:extLst>
              <a:ext uri="{FF2B5EF4-FFF2-40B4-BE49-F238E27FC236}">
                <a16:creationId xmlns:a16="http://schemas.microsoft.com/office/drawing/2014/main" id="{A8A6AC56-D5CE-40AF-B05D-F079E94C54A7}"/>
              </a:ext>
            </a:extLst>
          </p:cNvPr>
          <p:cNvSpPr/>
          <p:nvPr/>
        </p:nvSpPr>
        <p:spPr>
          <a:xfrm>
            <a:off x="1703379" y="2985472"/>
            <a:ext cx="5529842" cy="2942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0" name="Immagine 19">
            <a:extLst>
              <a:ext uri="{FF2B5EF4-FFF2-40B4-BE49-F238E27FC236}">
                <a16:creationId xmlns:a16="http://schemas.microsoft.com/office/drawing/2014/main" id="{B1BA30A5-87A6-4858-ABED-76E7EAAB61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0953" y="3032938"/>
            <a:ext cx="1950708" cy="1096535"/>
          </a:xfrm>
          <a:prstGeom prst="rect">
            <a:avLst/>
          </a:prstGeom>
        </p:spPr>
      </p:pic>
      <p:pic>
        <p:nvPicPr>
          <p:cNvPr id="22" name="Immagine 21">
            <a:extLst>
              <a:ext uri="{FF2B5EF4-FFF2-40B4-BE49-F238E27FC236}">
                <a16:creationId xmlns:a16="http://schemas.microsoft.com/office/drawing/2014/main" id="{51A078EB-0290-4454-951F-628A2D693F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2663" y="4159223"/>
            <a:ext cx="1237729" cy="1789081"/>
          </a:xfrm>
          <a:prstGeom prst="rect">
            <a:avLst/>
          </a:prstGeom>
        </p:spPr>
      </p:pic>
      <p:pic>
        <p:nvPicPr>
          <p:cNvPr id="24" name="Immagine 23">
            <a:extLst>
              <a:ext uri="{FF2B5EF4-FFF2-40B4-BE49-F238E27FC236}">
                <a16:creationId xmlns:a16="http://schemas.microsoft.com/office/drawing/2014/main" id="{014E600A-9F55-4A58-8FE7-3DD7C9E748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7261" y="4165445"/>
            <a:ext cx="1175341" cy="1763012"/>
          </a:xfrm>
          <a:prstGeom prst="rect">
            <a:avLst/>
          </a:prstGeom>
        </p:spPr>
      </p:pic>
      <p:sp>
        <p:nvSpPr>
          <p:cNvPr id="25" name="Rettangolo con angoli arrotondati 24">
            <a:extLst>
              <a:ext uri="{FF2B5EF4-FFF2-40B4-BE49-F238E27FC236}">
                <a16:creationId xmlns:a16="http://schemas.microsoft.com/office/drawing/2014/main" id="{7DABE1CE-B160-400B-9D62-BCB298970D24}"/>
              </a:ext>
            </a:extLst>
          </p:cNvPr>
          <p:cNvSpPr/>
          <p:nvPr/>
        </p:nvSpPr>
        <p:spPr>
          <a:xfrm>
            <a:off x="5530933" y="1649929"/>
            <a:ext cx="1888176" cy="2443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7" name="Immagine 26">
            <a:extLst>
              <a:ext uri="{FF2B5EF4-FFF2-40B4-BE49-F238E27FC236}">
                <a16:creationId xmlns:a16="http://schemas.microsoft.com/office/drawing/2014/main" id="{F146E356-AA6B-4CD8-B705-71B1B28612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06327" y="921324"/>
            <a:ext cx="1764506" cy="2143125"/>
          </a:xfrm>
          <a:prstGeom prst="rect">
            <a:avLst/>
          </a:prstGeom>
        </p:spPr>
      </p:pic>
      <p:pic>
        <p:nvPicPr>
          <p:cNvPr id="31" name="Immagine 30">
            <a:extLst>
              <a:ext uri="{FF2B5EF4-FFF2-40B4-BE49-F238E27FC236}">
                <a16:creationId xmlns:a16="http://schemas.microsoft.com/office/drawing/2014/main" id="{E240246C-F85B-431D-8BC4-528C8F2A91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2765" y="918680"/>
            <a:ext cx="1175341" cy="1319998"/>
          </a:xfrm>
          <a:prstGeom prst="rect">
            <a:avLst/>
          </a:prstGeom>
        </p:spPr>
      </p:pic>
      <p:pic>
        <p:nvPicPr>
          <p:cNvPr id="37" name="Immagine 36">
            <a:extLst>
              <a:ext uri="{FF2B5EF4-FFF2-40B4-BE49-F238E27FC236}">
                <a16:creationId xmlns:a16="http://schemas.microsoft.com/office/drawing/2014/main" id="{D7462E12-B9BB-4315-8D14-8455CC7605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68300" y="2965626"/>
            <a:ext cx="2378159" cy="1339463"/>
          </a:xfrm>
          <a:prstGeom prst="rect">
            <a:avLst/>
          </a:prstGeom>
        </p:spPr>
      </p:pic>
      <p:pic>
        <p:nvPicPr>
          <p:cNvPr id="39" name="Immagine 38">
            <a:extLst>
              <a:ext uri="{FF2B5EF4-FFF2-40B4-BE49-F238E27FC236}">
                <a16:creationId xmlns:a16="http://schemas.microsoft.com/office/drawing/2014/main" id="{12B6ADD6-DE98-457E-848A-6F95BFE69F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24309" y="2954167"/>
            <a:ext cx="2680709" cy="1931996"/>
          </a:xfrm>
          <a:prstGeom prst="rect">
            <a:avLst/>
          </a:prstGeom>
        </p:spPr>
      </p:pic>
      <p:pic>
        <p:nvPicPr>
          <p:cNvPr id="40" name="Immagine 39">
            <a:extLst>
              <a:ext uri="{FF2B5EF4-FFF2-40B4-BE49-F238E27FC236}">
                <a16:creationId xmlns:a16="http://schemas.microsoft.com/office/drawing/2014/main" id="{7284FC89-E572-4438-B38B-A7D272043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18973" y="4305089"/>
            <a:ext cx="1238108" cy="1650810"/>
          </a:xfrm>
          <a:prstGeom prst="rect">
            <a:avLst/>
          </a:prstGeom>
        </p:spPr>
      </p:pic>
      <p:pic>
        <p:nvPicPr>
          <p:cNvPr id="41" name="Immagine 40">
            <a:extLst>
              <a:ext uri="{FF2B5EF4-FFF2-40B4-BE49-F238E27FC236}">
                <a16:creationId xmlns:a16="http://schemas.microsoft.com/office/drawing/2014/main" id="{2BF5FAB8-67B1-4726-888B-16B347ACC6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97085" y="4316546"/>
            <a:ext cx="1223507" cy="1629489"/>
          </a:xfrm>
          <a:prstGeom prst="rect">
            <a:avLst/>
          </a:prstGeom>
        </p:spPr>
      </p:pic>
      <p:sp>
        <p:nvSpPr>
          <p:cNvPr id="42" name="Rettangolo 41">
            <a:extLst>
              <a:ext uri="{FF2B5EF4-FFF2-40B4-BE49-F238E27FC236}">
                <a16:creationId xmlns:a16="http://schemas.microsoft.com/office/drawing/2014/main" id="{C36F8E5C-C048-4BE6-B0B7-852096ECA639}"/>
              </a:ext>
            </a:extLst>
          </p:cNvPr>
          <p:cNvSpPr/>
          <p:nvPr/>
        </p:nvSpPr>
        <p:spPr>
          <a:xfrm>
            <a:off x="1746109" y="1971838"/>
            <a:ext cx="3001052" cy="24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3" name="Immagine 22">
            <a:extLst>
              <a:ext uri="{FF2B5EF4-FFF2-40B4-BE49-F238E27FC236}">
                <a16:creationId xmlns:a16="http://schemas.microsoft.com/office/drawing/2014/main" id="{4A8F2AAD-74D4-4B0B-A711-BF2635AC4D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41052" y="4329865"/>
            <a:ext cx="1223508" cy="1629491"/>
          </a:xfrm>
          <a:prstGeom prst="rect">
            <a:avLst/>
          </a:prstGeom>
        </p:spPr>
      </p:pic>
    </p:spTree>
    <p:extLst>
      <p:ext uri="{BB962C8B-B14F-4D97-AF65-F5344CB8AC3E}">
        <p14:creationId xmlns:p14="http://schemas.microsoft.com/office/powerpoint/2010/main" val="631738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8" name="CasellaDiTesto 7"/>
          <p:cNvSpPr txBox="1"/>
          <p:nvPr/>
        </p:nvSpPr>
        <p:spPr>
          <a:xfrm>
            <a:off x="107504" y="134716"/>
            <a:ext cx="8712968" cy="1754326"/>
          </a:xfrm>
          <a:prstGeom prst="rect">
            <a:avLst/>
          </a:prstGeom>
          <a:solidFill>
            <a:schemeClr val="tx2"/>
          </a:solidFill>
          <a:ln w="63500">
            <a:solidFill>
              <a:schemeClr val="tx2">
                <a:lumMod val="75000"/>
              </a:schemeClr>
            </a:solidFill>
          </a:ln>
        </p:spPr>
        <p:txBody>
          <a:bodyPr wrap="square">
            <a:spAutoFit/>
          </a:bodyPr>
          <a:lstStyle/>
          <a:p>
            <a:pPr algn="ctr">
              <a:defRPr/>
            </a:pPr>
            <a:r>
              <a:rPr lang="it-IT" b="1" dirty="0" err="1">
                <a:solidFill>
                  <a:schemeClr val="bg1"/>
                </a:solidFill>
                <a:effectLst>
                  <a:outerShdw blurRad="38100" dist="38100" dir="2700000" algn="tl">
                    <a:srgbClr val="000000">
                      <a:alpha val="43137"/>
                    </a:srgbClr>
                  </a:outerShdw>
                </a:effectLst>
                <a:latin typeface="Arial" charset="0"/>
                <a:cs typeface="Arial" charset="0"/>
              </a:rPr>
              <a:t>All</a:t>
            </a:r>
            <a:r>
              <a:rPr lang="it-IT" b="1" dirty="0">
                <a:solidFill>
                  <a:schemeClr val="bg1"/>
                </a:solidFill>
                <a:effectLst>
                  <a:outerShdw blurRad="38100" dist="38100" dir="2700000" algn="tl">
                    <a:srgbClr val="000000">
                      <a:alpha val="43137"/>
                    </a:srgbClr>
                  </a:outerShdw>
                </a:effectLst>
                <a:latin typeface="Arial" charset="0"/>
                <a:cs typeface="Arial" charset="0"/>
              </a:rPr>
              <a:t> the </a:t>
            </a:r>
            <a:r>
              <a:rPr lang="it-IT" b="1" dirty="0" err="1">
                <a:solidFill>
                  <a:schemeClr val="bg1"/>
                </a:solidFill>
                <a:effectLst>
                  <a:outerShdw blurRad="38100" dist="38100" dir="2700000" algn="tl">
                    <a:srgbClr val="000000">
                      <a:alpha val="43137"/>
                    </a:srgbClr>
                  </a:outerShdw>
                </a:effectLst>
                <a:latin typeface="Arial" charset="0"/>
                <a:cs typeface="Arial" charset="0"/>
              </a:rPr>
              <a:t>speeches</a:t>
            </a:r>
            <a:r>
              <a:rPr lang="it-IT" b="1" dirty="0">
                <a:solidFill>
                  <a:schemeClr val="bg1"/>
                </a:solidFill>
                <a:effectLst>
                  <a:outerShdw blurRad="38100" dist="38100" dir="2700000" algn="tl">
                    <a:srgbClr val="000000">
                      <a:alpha val="43137"/>
                    </a:srgbClr>
                  </a:outerShdw>
                </a:effectLst>
                <a:latin typeface="Arial" charset="0"/>
                <a:cs typeface="Arial" charset="0"/>
              </a:rPr>
              <a:t> </a:t>
            </a:r>
            <a:r>
              <a:rPr lang="it-IT" b="1" dirty="0" err="1">
                <a:solidFill>
                  <a:schemeClr val="bg1"/>
                </a:solidFill>
                <a:effectLst>
                  <a:outerShdw blurRad="38100" dist="38100" dir="2700000" algn="tl">
                    <a:srgbClr val="000000">
                      <a:alpha val="43137"/>
                    </a:srgbClr>
                  </a:outerShdw>
                </a:effectLst>
                <a:latin typeface="Arial" charset="0"/>
                <a:cs typeface="Arial" charset="0"/>
              </a:rPr>
              <a:t>delivered</a:t>
            </a:r>
            <a:r>
              <a:rPr lang="it-IT" b="1" dirty="0">
                <a:solidFill>
                  <a:schemeClr val="bg1"/>
                </a:solidFill>
                <a:effectLst>
                  <a:outerShdw blurRad="38100" dist="38100" dir="2700000" algn="tl">
                    <a:srgbClr val="000000">
                      <a:alpha val="43137"/>
                    </a:srgbClr>
                  </a:outerShdw>
                </a:effectLst>
                <a:latin typeface="Arial" charset="0"/>
                <a:cs typeface="Arial" charset="0"/>
              </a:rPr>
              <a:t> by:</a:t>
            </a:r>
          </a:p>
          <a:p>
            <a:pPr algn="ctr">
              <a:defRPr/>
            </a:pPr>
            <a:r>
              <a:rPr lang="it-IT" b="1" dirty="0">
                <a:solidFill>
                  <a:schemeClr val="bg1"/>
                </a:solidFill>
                <a:effectLst>
                  <a:outerShdw blurRad="38100" dist="38100" dir="2700000" algn="tl">
                    <a:srgbClr val="000000">
                      <a:alpha val="43137"/>
                    </a:srgbClr>
                  </a:outerShdw>
                </a:effectLst>
                <a:latin typeface="Arial" charset="0"/>
                <a:cs typeface="Arial" charset="0"/>
              </a:rPr>
              <a:t>George W. Bush (2001-2009)</a:t>
            </a:r>
          </a:p>
          <a:p>
            <a:pPr algn="ctr">
              <a:defRPr/>
            </a:pPr>
            <a:r>
              <a:rPr lang="it-IT" b="1" dirty="0">
                <a:solidFill>
                  <a:schemeClr val="bg1"/>
                </a:solidFill>
                <a:effectLst>
                  <a:outerShdw blurRad="38100" dist="38100" dir="2700000" algn="tl">
                    <a:srgbClr val="000000">
                      <a:alpha val="43137"/>
                    </a:srgbClr>
                  </a:outerShdw>
                </a:effectLst>
                <a:latin typeface="Arial" charset="0"/>
                <a:cs typeface="Arial" charset="0"/>
              </a:rPr>
              <a:t>Barack H. Obama (2009-2016</a:t>
            </a:r>
            <a:r>
              <a:rPr lang="it-IT" sz="2400" b="1" dirty="0">
                <a:solidFill>
                  <a:schemeClr val="bg1"/>
                </a:solidFill>
                <a:effectLst>
                  <a:outerShdw blurRad="38100" dist="38100" dir="2700000" algn="tl">
                    <a:srgbClr val="000000">
                      <a:alpha val="43137"/>
                    </a:srgbClr>
                  </a:outerShdw>
                </a:effectLst>
                <a:latin typeface="Arial" charset="0"/>
                <a:cs typeface="Arial" charset="0"/>
              </a:rPr>
              <a:t>)</a:t>
            </a:r>
          </a:p>
          <a:p>
            <a:pPr algn="ctr">
              <a:defRPr/>
            </a:pPr>
            <a:endParaRPr lang="it-IT" sz="4800"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10" name="Picture 10" descr="flag 2 US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13618" y="305730"/>
            <a:ext cx="1584176" cy="9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youngcons.com/wp-content/uploads/2013/08/george-b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482" y="1736442"/>
            <a:ext cx="2394687" cy="16291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fiscooggi.it/files/immagini_articoli/u13/barack_obama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723003"/>
            <a:ext cx="1666335" cy="1808612"/>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715" y="1689658"/>
            <a:ext cx="1417226" cy="1722701"/>
          </a:xfrm>
          <a:prstGeom prst="rect">
            <a:avLst/>
          </a:prstGeom>
        </p:spPr>
      </p:pic>
      <p:sp>
        <p:nvSpPr>
          <p:cNvPr id="2" name="CasellaDiTesto 1"/>
          <p:cNvSpPr txBox="1"/>
          <p:nvPr/>
        </p:nvSpPr>
        <p:spPr>
          <a:xfrm>
            <a:off x="2924264" y="1048669"/>
            <a:ext cx="3057312" cy="646331"/>
          </a:xfrm>
          <a:prstGeom prst="rect">
            <a:avLst/>
          </a:prstGeom>
          <a:noFill/>
        </p:spPr>
        <p:txBody>
          <a:bodyPr wrap="none" rtlCol="0">
            <a:spAutoFit/>
          </a:bodyPr>
          <a:lstStyle/>
          <a:p>
            <a:r>
              <a:rPr lang="it-IT" b="1" dirty="0">
                <a:solidFill>
                  <a:schemeClr val="bg1"/>
                </a:solidFill>
                <a:latin typeface="Arial" panose="020B0604020202020204" pitchFamily="34" charset="0"/>
                <a:cs typeface="Arial" panose="020B0604020202020204" pitchFamily="34" charset="0"/>
              </a:rPr>
              <a:t>Donald Trump (2016-2021)</a:t>
            </a:r>
          </a:p>
          <a:p>
            <a:r>
              <a:rPr lang="it-IT" b="1" dirty="0" err="1">
                <a:solidFill>
                  <a:schemeClr val="bg1"/>
                </a:solidFill>
                <a:latin typeface="Arial" panose="020B0604020202020204" pitchFamily="34" charset="0"/>
                <a:cs typeface="Arial" panose="020B0604020202020204" pitchFamily="34" charset="0"/>
              </a:rPr>
              <a:t>Joe</a:t>
            </a:r>
            <a:r>
              <a:rPr lang="it-IT" b="1" dirty="0">
                <a:solidFill>
                  <a:schemeClr val="bg1"/>
                </a:solidFill>
                <a:latin typeface="Arial" panose="020B0604020202020204" pitchFamily="34" charset="0"/>
                <a:cs typeface="Arial" panose="020B0604020202020204" pitchFamily="34" charset="0"/>
              </a:rPr>
              <a:t> Biden (2021-today)</a:t>
            </a:r>
          </a:p>
        </p:txBody>
      </p:sp>
      <p:pic>
        <p:nvPicPr>
          <p:cNvPr id="9" name="Picture 4" descr="Joe Biden - Wikipedia">
            <a:extLst>
              <a:ext uri="{FF2B5EF4-FFF2-40B4-BE49-F238E27FC236}">
                <a16:creationId xmlns:a16="http://schemas.microsoft.com/office/drawing/2014/main" id="{E2279D3F-55B6-4210-8D57-087D0438C2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5940" y="1647669"/>
            <a:ext cx="1417225" cy="182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37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19" name="CasellaDiTesto 18"/>
          <p:cNvSpPr txBox="1"/>
          <p:nvPr/>
        </p:nvSpPr>
        <p:spPr>
          <a:xfrm>
            <a:off x="107504" y="2830284"/>
            <a:ext cx="8853970" cy="2985433"/>
          </a:xfrm>
          <a:prstGeom prst="rect">
            <a:avLst/>
          </a:prstGeom>
          <a:solidFill>
            <a:srgbClr val="FF0000"/>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All</a:t>
            </a:r>
            <a:r>
              <a:rPr lang="it-IT" sz="2000" b="1" dirty="0">
                <a:solidFill>
                  <a:schemeClr val="bg1"/>
                </a:solidFill>
                <a:effectLst>
                  <a:outerShdw blurRad="38100" dist="38100" dir="2700000" algn="tl">
                    <a:srgbClr val="000000">
                      <a:alpha val="43137"/>
                    </a:srgbClr>
                  </a:outerShdw>
                </a:effectLst>
                <a:latin typeface="Arial" charset="0"/>
                <a:cs typeface="Arial" charset="0"/>
              </a:rPr>
              <a:t> the </a:t>
            </a:r>
            <a:r>
              <a:rPr lang="it-IT" sz="2000" b="1" dirty="0" err="1">
                <a:solidFill>
                  <a:schemeClr val="bg1"/>
                </a:solidFill>
                <a:effectLst>
                  <a:outerShdw blurRad="38100" dist="38100" dir="2700000" algn="tl">
                    <a:srgbClr val="000000">
                      <a:alpha val="43137"/>
                    </a:srgbClr>
                  </a:outerShdw>
                </a:effectLst>
                <a:latin typeface="Arial" charset="0"/>
                <a:cs typeface="Arial" charset="0"/>
              </a:rPr>
              <a:t>speeches</a:t>
            </a:r>
            <a:r>
              <a:rPr lang="it-IT" sz="2000" b="1" dirty="0">
                <a:solidFill>
                  <a:schemeClr val="bg1"/>
                </a:solidFill>
                <a:effectLst>
                  <a:outerShdw blurRad="38100" dist="38100" dir="2700000" algn="tl">
                    <a:srgbClr val="000000">
                      <a:alpha val="43137"/>
                    </a:srgbClr>
                  </a:outerShdw>
                </a:effectLst>
                <a:latin typeface="Arial" charset="0"/>
                <a:cs typeface="Arial" charset="0"/>
              </a:rPr>
              <a:t> </a:t>
            </a:r>
            <a:r>
              <a:rPr lang="it-IT" sz="2000" b="1" dirty="0" err="1">
                <a:solidFill>
                  <a:schemeClr val="bg1"/>
                </a:solidFill>
                <a:effectLst>
                  <a:outerShdw blurRad="38100" dist="38100" dir="2700000" algn="tl">
                    <a:srgbClr val="000000">
                      <a:alpha val="43137"/>
                    </a:srgbClr>
                  </a:outerShdw>
                </a:effectLst>
                <a:latin typeface="Arial" charset="0"/>
                <a:cs typeface="Arial" charset="0"/>
              </a:rPr>
              <a:t>delivered</a:t>
            </a:r>
            <a:r>
              <a:rPr lang="it-IT" sz="2000" b="1" dirty="0">
                <a:solidFill>
                  <a:schemeClr val="bg1"/>
                </a:solidFill>
                <a:effectLst>
                  <a:outerShdw blurRad="38100" dist="38100" dir="2700000" algn="tl">
                    <a:srgbClr val="000000">
                      <a:alpha val="43137"/>
                    </a:srgbClr>
                  </a:outerShdw>
                </a:effectLst>
                <a:latin typeface="Arial" charset="0"/>
                <a:cs typeface="Arial" charset="0"/>
              </a:rPr>
              <a:t> by:</a:t>
            </a:r>
          </a:p>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Tony Blair (1997-2007)</a:t>
            </a:r>
          </a:p>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Gordon </a:t>
            </a:r>
            <a:r>
              <a:rPr lang="it-IT" sz="2000" b="1" dirty="0" err="1">
                <a:solidFill>
                  <a:schemeClr val="bg1"/>
                </a:solidFill>
                <a:effectLst>
                  <a:outerShdw blurRad="38100" dist="38100" dir="2700000" algn="tl">
                    <a:srgbClr val="000000">
                      <a:alpha val="43137"/>
                    </a:srgbClr>
                  </a:outerShdw>
                </a:effectLst>
                <a:latin typeface="Arial" charset="0"/>
                <a:cs typeface="Arial" charset="0"/>
              </a:rPr>
              <a:t>Brown</a:t>
            </a:r>
            <a:r>
              <a:rPr lang="it-IT" sz="2000" b="1" dirty="0">
                <a:solidFill>
                  <a:schemeClr val="bg1"/>
                </a:solidFill>
                <a:effectLst>
                  <a:outerShdw blurRad="38100" dist="38100" dir="2700000" algn="tl">
                    <a:srgbClr val="000000">
                      <a:alpha val="43137"/>
                    </a:srgbClr>
                  </a:outerShdw>
                </a:effectLst>
                <a:latin typeface="Arial" charset="0"/>
                <a:cs typeface="Arial" charset="0"/>
              </a:rPr>
              <a:t> (2007-2010)</a:t>
            </a:r>
          </a:p>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David Cameron &amp; Nick Clegg (2010-2015)</a:t>
            </a:r>
          </a:p>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David Cameron (2015 - 2016) </a:t>
            </a:r>
          </a:p>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Theresa </a:t>
            </a:r>
            <a:r>
              <a:rPr lang="it-IT" sz="2000" b="1" dirty="0" err="1">
                <a:solidFill>
                  <a:schemeClr val="bg1"/>
                </a:solidFill>
                <a:effectLst>
                  <a:outerShdw blurRad="38100" dist="38100" dir="2700000" algn="tl">
                    <a:srgbClr val="000000">
                      <a:alpha val="43137"/>
                    </a:srgbClr>
                  </a:outerShdw>
                </a:effectLst>
                <a:latin typeface="Arial" charset="0"/>
                <a:cs typeface="Arial" charset="0"/>
              </a:rPr>
              <a:t>May</a:t>
            </a:r>
            <a:r>
              <a:rPr lang="it-IT" sz="2000" b="1" dirty="0">
                <a:solidFill>
                  <a:schemeClr val="bg1"/>
                </a:solidFill>
                <a:effectLst>
                  <a:outerShdw blurRad="38100" dist="38100" dir="2700000" algn="tl">
                    <a:srgbClr val="000000">
                      <a:alpha val="43137"/>
                    </a:srgbClr>
                  </a:outerShdw>
                </a:effectLst>
                <a:latin typeface="Arial" charset="0"/>
                <a:cs typeface="Arial" charset="0"/>
              </a:rPr>
              <a:t> (2016 - 2019)</a:t>
            </a:r>
          </a:p>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Boris Johnson (2019-today) </a:t>
            </a:r>
          </a:p>
          <a:p>
            <a:pPr algn="ctr">
              <a:defRPr/>
            </a:pPr>
            <a:r>
              <a:rPr lang="it-IT" sz="2400" b="1" dirty="0">
                <a:solidFill>
                  <a:schemeClr val="bg1"/>
                </a:solidFill>
                <a:effectLst>
                  <a:outerShdw blurRad="38100" dist="38100" dir="2700000" algn="tl">
                    <a:srgbClr val="000000">
                      <a:alpha val="43137"/>
                    </a:srgbClr>
                  </a:outerShdw>
                </a:effectLst>
                <a:latin typeface="Arial" charset="0"/>
                <a:cs typeface="Arial" charset="0"/>
              </a:rPr>
              <a:t> </a:t>
            </a:r>
          </a:p>
          <a:p>
            <a:pPr algn="ctr">
              <a:defRPr/>
            </a:pPr>
            <a:r>
              <a:rPr lang="it-IT" sz="2400" b="1" dirty="0">
                <a:solidFill>
                  <a:schemeClr val="bg1"/>
                </a:solidFill>
                <a:effectLst>
                  <a:outerShdw blurRad="38100" dist="38100" dir="2700000" algn="tl">
                    <a:srgbClr val="000000">
                      <a:alpha val="43137"/>
                    </a:srgbClr>
                  </a:outerShdw>
                </a:effectLst>
                <a:latin typeface="Arial" charset="0"/>
                <a:cs typeface="Arial" charset="0"/>
              </a:rPr>
              <a:t> </a:t>
            </a:r>
          </a:p>
        </p:txBody>
      </p:sp>
      <p:pic>
        <p:nvPicPr>
          <p:cNvPr id="20" name="Picture 8" descr="flag 2 U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68719" y="3068960"/>
            <a:ext cx="1639334" cy="9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http://news.images.itv.com/image/file/150528/image_update_c0f849e2ca438a82_1358740625_9j-4aaqsk.jpe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8921" y="5266061"/>
            <a:ext cx="2477175" cy="139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cdn2.spectator.co.uk/wp-content/blogs.dir/11/files/2012/11/109713073.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5243153"/>
            <a:ext cx="2280763" cy="1516707"/>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224" y="5016135"/>
            <a:ext cx="1418005" cy="1722273"/>
          </a:xfrm>
          <a:prstGeom prst="rect">
            <a:avLst/>
          </a:prstGeom>
        </p:spPr>
      </p:pic>
      <p:pic>
        <p:nvPicPr>
          <p:cNvPr id="10" name="Immagine 9">
            <a:extLst>
              <a:ext uri="{FF2B5EF4-FFF2-40B4-BE49-F238E27FC236}">
                <a16:creationId xmlns:a16="http://schemas.microsoft.com/office/drawing/2014/main" id="{8B98EFBE-AB55-47BB-97ED-3159CAB03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110" y="5057320"/>
            <a:ext cx="1407774" cy="1581038"/>
          </a:xfrm>
          <a:prstGeom prst="rect">
            <a:avLst/>
          </a:prstGeom>
        </p:spPr>
      </p:pic>
      <p:pic>
        <p:nvPicPr>
          <p:cNvPr id="12" name="Picture 4" descr="http://www.euinside.eu/files/image/tony-blair-the-eu-is-brutal-realpolitik/blair_eu_flag.jpg">
            <a:hlinkClick r:id="rId9"/>
            <a:extLst>
              <a:ext uri="{FF2B5EF4-FFF2-40B4-BE49-F238E27FC236}">
                <a16:creationId xmlns:a16="http://schemas.microsoft.com/office/drawing/2014/main" id="{F8C4D223-CA06-4316-945E-2A1A052545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30" y="5220719"/>
            <a:ext cx="2120480" cy="14032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cguitart.files.wordpress.com/2010/05/gordon_brown_20090131.jpg">
            <a:hlinkClick r:id="rId11"/>
            <a:extLst>
              <a:ext uri="{FF2B5EF4-FFF2-40B4-BE49-F238E27FC236}">
                <a16:creationId xmlns:a16="http://schemas.microsoft.com/office/drawing/2014/main" id="{C97733E5-F365-4326-9FFE-4E465A68A9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9592" y="5235058"/>
            <a:ext cx="2542366" cy="140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5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sp>
        <p:nvSpPr>
          <p:cNvPr id="8" name="CasellaDiTesto 7"/>
          <p:cNvSpPr txBox="1"/>
          <p:nvPr/>
        </p:nvSpPr>
        <p:spPr>
          <a:xfrm>
            <a:off x="107504" y="134716"/>
            <a:ext cx="8712968" cy="2339102"/>
          </a:xfrm>
          <a:prstGeom prst="rect">
            <a:avLst/>
          </a:prstGeom>
          <a:solidFill>
            <a:schemeClr val="tx2"/>
          </a:solidFill>
          <a:ln w="63500">
            <a:solidFill>
              <a:schemeClr val="tx2">
                <a:lumMod val="75000"/>
              </a:schemeClr>
            </a:solidFill>
          </a:ln>
        </p:spPr>
        <p:txBody>
          <a:bodyPr wrap="square">
            <a:spAutoFit/>
          </a:bodyPr>
          <a:lstStyle/>
          <a:p>
            <a:pPr algn="ctr">
              <a:defRPr/>
            </a:pPr>
            <a:r>
              <a:rPr lang="it-IT" sz="1600" b="1" dirty="0" err="1">
                <a:solidFill>
                  <a:schemeClr val="bg1"/>
                </a:solidFill>
                <a:effectLst>
                  <a:outerShdw blurRad="38100" dist="38100" dir="2700000" algn="tl">
                    <a:srgbClr val="000000">
                      <a:alpha val="43137"/>
                    </a:srgbClr>
                  </a:outerShdw>
                </a:effectLst>
                <a:latin typeface="Arial" charset="0"/>
                <a:cs typeface="Arial" charset="0"/>
              </a:rPr>
              <a:t>All</a:t>
            </a:r>
            <a:r>
              <a:rPr lang="it-IT" sz="1600" b="1" dirty="0">
                <a:solidFill>
                  <a:schemeClr val="bg1"/>
                </a:solidFill>
                <a:effectLst>
                  <a:outerShdw blurRad="38100" dist="38100" dir="2700000" algn="tl">
                    <a:srgbClr val="000000">
                      <a:alpha val="43137"/>
                    </a:srgbClr>
                  </a:outerShdw>
                </a:effectLst>
                <a:latin typeface="Arial" charset="0"/>
                <a:cs typeface="Arial" charset="0"/>
              </a:rPr>
              <a:t> the </a:t>
            </a:r>
            <a:r>
              <a:rPr lang="it-IT" sz="1600" b="1" dirty="0" err="1">
                <a:solidFill>
                  <a:schemeClr val="bg1"/>
                </a:solidFill>
                <a:effectLst>
                  <a:outerShdw blurRad="38100" dist="38100" dir="2700000" algn="tl">
                    <a:srgbClr val="000000">
                      <a:alpha val="43137"/>
                    </a:srgbClr>
                  </a:outerShdw>
                </a:effectLst>
                <a:latin typeface="Arial" charset="0"/>
                <a:cs typeface="Arial" charset="0"/>
              </a:rPr>
              <a:t>speeches</a:t>
            </a:r>
            <a:r>
              <a:rPr lang="it-IT" sz="1600" b="1" dirty="0">
                <a:solidFill>
                  <a:schemeClr val="bg1"/>
                </a:solidFill>
                <a:effectLst>
                  <a:outerShdw blurRad="38100" dist="38100" dir="2700000" algn="tl">
                    <a:srgbClr val="000000">
                      <a:alpha val="43137"/>
                    </a:srgbClr>
                  </a:outerShdw>
                </a:effectLst>
                <a:latin typeface="Arial" charset="0"/>
                <a:cs typeface="Arial" charset="0"/>
              </a:rPr>
              <a:t> </a:t>
            </a:r>
            <a:r>
              <a:rPr lang="it-IT" sz="1600" b="1" dirty="0" err="1">
                <a:solidFill>
                  <a:schemeClr val="bg1"/>
                </a:solidFill>
                <a:effectLst>
                  <a:outerShdw blurRad="38100" dist="38100" dir="2700000" algn="tl">
                    <a:srgbClr val="000000">
                      <a:alpha val="43137"/>
                    </a:srgbClr>
                  </a:outerShdw>
                </a:effectLst>
                <a:latin typeface="Arial" charset="0"/>
                <a:cs typeface="Arial" charset="0"/>
              </a:rPr>
              <a:t>delivered</a:t>
            </a:r>
            <a:r>
              <a:rPr lang="it-IT" sz="1600" b="1" dirty="0">
                <a:solidFill>
                  <a:schemeClr val="bg1"/>
                </a:solidFill>
                <a:effectLst>
                  <a:outerShdw blurRad="38100" dist="38100" dir="2700000" algn="tl">
                    <a:srgbClr val="000000">
                      <a:alpha val="43137"/>
                    </a:srgbClr>
                  </a:outerShdw>
                </a:effectLst>
                <a:latin typeface="Arial" charset="0"/>
                <a:cs typeface="Arial" charset="0"/>
              </a:rPr>
              <a:t> by:</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George W. Bush (2001-2009)</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Barack H. Obama (2009-2016)</a:t>
            </a:r>
          </a:p>
          <a:p>
            <a:pPr algn="ctr">
              <a:defRPr/>
            </a:pPr>
            <a:r>
              <a:rPr lang="it-IT" sz="1600" b="1" dirty="0">
                <a:solidFill>
                  <a:schemeClr val="bg1"/>
                </a:solidFill>
                <a:latin typeface="Arial" panose="020B0604020202020204" pitchFamily="34" charset="0"/>
                <a:cs typeface="Arial" panose="020B0604020202020204" pitchFamily="34" charset="0"/>
              </a:rPr>
              <a:t>Donald Trump (2017-2021)</a:t>
            </a:r>
          </a:p>
          <a:p>
            <a:pPr algn="ctr">
              <a:defRPr/>
            </a:pPr>
            <a:r>
              <a:rPr lang="it-IT" sz="1600" b="1" dirty="0" err="1">
                <a:solidFill>
                  <a:schemeClr val="bg1"/>
                </a:solidFill>
                <a:latin typeface="Arial" panose="020B0604020202020204" pitchFamily="34" charset="0"/>
                <a:cs typeface="Arial" panose="020B0604020202020204" pitchFamily="34" charset="0"/>
              </a:rPr>
              <a:t>Joe</a:t>
            </a:r>
            <a:r>
              <a:rPr lang="it-IT" sz="1600" b="1" dirty="0">
                <a:solidFill>
                  <a:schemeClr val="bg1"/>
                </a:solidFill>
                <a:latin typeface="Arial" panose="020B0604020202020204" pitchFamily="34" charset="0"/>
                <a:cs typeface="Arial" panose="020B0604020202020204" pitchFamily="34" charset="0"/>
              </a:rPr>
              <a:t> Biden (2021 – </a:t>
            </a:r>
            <a:r>
              <a:rPr lang="it-IT" sz="1600" b="1" dirty="0" err="1">
                <a:solidFill>
                  <a:schemeClr val="bg1"/>
                </a:solidFill>
                <a:latin typeface="Arial" panose="020B0604020202020204" pitchFamily="34" charset="0"/>
                <a:cs typeface="Arial" panose="020B0604020202020204" pitchFamily="34" charset="0"/>
              </a:rPr>
              <a:t>ongoing</a:t>
            </a:r>
            <a:r>
              <a:rPr lang="it-IT" sz="1600" b="1" dirty="0">
                <a:solidFill>
                  <a:schemeClr val="bg1"/>
                </a:solidFill>
                <a:latin typeface="Arial" panose="020B0604020202020204" pitchFamily="34" charset="0"/>
                <a:cs typeface="Arial" panose="020B0604020202020204" pitchFamily="34" charset="0"/>
              </a:rPr>
              <a:t>)</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a:p>
            <a:pPr algn="ctr">
              <a:defRPr/>
            </a:pPr>
            <a:endParaRPr lang="it-IT" sz="4800"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10" name="Picture 10" descr="flag 2 US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78529" y="285942"/>
            <a:ext cx="1584176" cy="9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youngcons.com/wp-content/uploads/2013/08/george-b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27" y="1553710"/>
            <a:ext cx="2394687" cy="16291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fiscooggi.it/files/immagini_articoli/u13/barack_obama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048" y="1538815"/>
            <a:ext cx="1666335" cy="1808612"/>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p:cNvSpPr txBox="1"/>
          <p:nvPr/>
        </p:nvSpPr>
        <p:spPr>
          <a:xfrm>
            <a:off x="107504" y="3055600"/>
            <a:ext cx="8853970" cy="2800767"/>
          </a:xfrm>
          <a:prstGeom prst="rect">
            <a:avLst/>
          </a:prstGeom>
          <a:solidFill>
            <a:srgbClr val="FF0000"/>
          </a:solidFill>
          <a:ln w="63500">
            <a:solidFill>
              <a:schemeClr val="tx2">
                <a:lumMod val="75000"/>
              </a:schemeClr>
            </a:solidFill>
          </a:ln>
        </p:spPr>
        <p:txBody>
          <a:bodyPr wrap="square">
            <a:spAutoFit/>
          </a:bodyPr>
          <a:lstStyle/>
          <a:p>
            <a:pPr algn="ctr">
              <a:defRPr/>
            </a:pPr>
            <a:endParaRPr lang="it-IT" sz="1600" b="1" dirty="0">
              <a:solidFill>
                <a:schemeClr val="bg1"/>
              </a:solidFill>
              <a:effectLst>
                <a:outerShdw blurRad="38100" dist="38100" dir="2700000" algn="tl">
                  <a:srgbClr val="000000">
                    <a:alpha val="43137"/>
                  </a:srgbClr>
                </a:outerShdw>
              </a:effectLst>
              <a:latin typeface="Arial" charset="0"/>
              <a:cs typeface="Arial" charset="0"/>
            </a:endParaRP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All the speeches </a:t>
            </a:r>
            <a:r>
              <a:rPr lang="it-IT" sz="1600" b="1" dirty="0" err="1">
                <a:solidFill>
                  <a:schemeClr val="bg1"/>
                </a:solidFill>
                <a:effectLst>
                  <a:outerShdw blurRad="38100" dist="38100" dir="2700000" algn="tl">
                    <a:srgbClr val="000000">
                      <a:alpha val="43137"/>
                    </a:srgbClr>
                  </a:outerShdw>
                </a:effectLst>
                <a:latin typeface="Arial" charset="0"/>
                <a:cs typeface="Arial" charset="0"/>
              </a:rPr>
              <a:t>delivered</a:t>
            </a:r>
            <a:r>
              <a:rPr lang="it-IT" sz="1600" b="1" dirty="0">
                <a:solidFill>
                  <a:schemeClr val="bg1"/>
                </a:solidFill>
                <a:effectLst>
                  <a:outerShdw blurRad="38100" dist="38100" dir="2700000" algn="tl">
                    <a:srgbClr val="000000">
                      <a:alpha val="43137"/>
                    </a:srgbClr>
                  </a:outerShdw>
                </a:effectLst>
                <a:latin typeface="Arial" charset="0"/>
                <a:cs typeface="Arial" charset="0"/>
              </a:rPr>
              <a:t> by:</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Tony Blair (1997-2007)</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Gordon </a:t>
            </a:r>
            <a:r>
              <a:rPr lang="it-IT" sz="1600" b="1" dirty="0" err="1">
                <a:solidFill>
                  <a:schemeClr val="bg1"/>
                </a:solidFill>
                <a:effectLst>
                  <a:outerShdw blurRad="38100" dist="38100" dir="2700000" algn="tl">
                    <a:srgbClr val="000000">
                      <a:alpha val="43137"/>
                    </a:srgbClr>
                  </a:outerShdw>
                </a:effectLst>
                <a:latin typeface="Arial" charset="0"/>
                <a:cs typeface="Arial" charset="0"/>
              </a:rPr>
              <a:t>Brown</a:t>
            </a:r>
            <a:r>
              <a:rPr lang="it-IT" sz="1600" b="1" dirty="0">
                <a:solidFill>
                  <a:schemeClr val="bg1"/>
                </a:solidFill>
                <a:effectLst>
                  <a:outerShdw blurRad="38100" dist="38100" dir="2700000" algn="tl">
                    <a:srgbClr val="000000">
                      <a:alpha val="43137"/>
                    </a:srgbClr>
                  </a:outerShdw>
                </a:effectLst>
                <a:latin typeface="Arial" charset="0"/>
                <a:cs typeface="Arial" charset="0"/>
              </a:rPr>
              <a:t> (2007-2010)</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David Cameron &amp; Nick Clegg (2010-2015)</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David Cameron (2015 - 2016) </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Theresa </a:t>
            </a:r>
            <a:r>
              <a:rPr lang="it-IT" sz="1600" b="1" dirty="0" err="1">
                <a:solidFill>
                  <a:schemeClr val="bg1"/>
                </a:solidFill>
                <a:effectLst>
                  <a:outerShdw blurRad="38100" dist="38100" dir="2700000" algn="tl">
                    <a:srgbClr val="000000">
                      <a:alpha val="43137"/>
                    </a:srgbClr>
                  </a:outerShdw>
                </a:effectLst>
                <a:latin typeface="Arial" charset="0"/>
                <a:cs typeface="Arial" charset="0"/>
              </a:rPr>
              <a:t>May</a:t>
            </a:r>
            <a:r>
              <a:rPr lang="it-IT" sz="1600" b="1" dirty="0">
                <a:solidFill>
                  <a:schemeClr val="bg1"/>
                </a:solidFill>
                <a:effectLst>
                  <a:outerShdw blurRad="38100" dist="38100" dir="2700000" algn="tl">
                    <a:srgbClr val="000000">
                      <a:alpha val="43137"/>
                    </a:srgbClr>
                  </a:outerShdw>
                </a:effectLst>
                <a:latin typeface="Arial" charset="0"/>
                <a:cs typeface="Arial" charset="0"/>
              </a:rPr>
              <a:t> (2016 - 2019)</a:t>
            </a:r>
          </a:p>
          <a:p>
            <a:pPr algn="ctr">
              <a:defRPr/>
            </a:pPr>
            <a:r>
              <a:rPr lang="it-IT" sz="1600" b="1" dirty="0">
                <a:solidFill>
                  <a:schemeClr val="bg1"/>
                </a:solidFill>
                <a:effectLst>
                  <a:outerShdw blurRad="38100" dist="38100" dir="2700000" algn="tl">
                    <a:srgbClr val="000000">
                      <a:alpha val="43137"/>
                    </a:srgbClr>
                  </a:outerShdw>
                </a:effectLst>
                <a:latin typeface="Arial" charset="0"/>
                <a:cs typeface="Arial" charset="0"/>
              </a:rPr>
              <a:t>Boris Johnson (2019-today)  </a:t>
            </a:r>
          </a:p>
          <a:p>
            <a:pPr algn="ctr">
              <a:defRPr/>
            </a:pPr>
            <a:r>
              <a:rPr lang="it-IT" sz="2400" b="1" dirty="0">
                <a:solidFill>
                  <a:schemeClr val="bg1"/>
                </a:solidFill>
                <a:effectLst>
                  <a:outerShdw blurRad="38100" dist="38100" dir="2700000" algn="tl">
                    <a:srgbClr val="000000">
                      <a:alpha val="43137"/>
                    </a:srgbClr>
                  </a:outerShdw>
                </a:effectLst>
                <a:latin typeface="Arial" charset="0"/>
                <a:cs typeface="Arial" charset="0"/>
              </a:rPr>
              <a:t> </a:t>
            </a:r>
          </a:p>
          <a:p>
            <a:pPr algn="ctr">
              <a:defRPr/>
            </a:pPr>
            <a:r>
              <a:rPr lang="it-IT" sz="2400" b="1" dirty="0">
                <a:solidFill>
                  <a:schemeClr val="bg1"/>
                </a:solidFill>
                <a:effectLst>
                  <a:outerShdw blurRad="38100" dist="38100" dir="2700000" algn="tl">
                    <a:srgbClr val="000000">
                      <a:alpha val="43137"/>
                    </a:srgbClr>
                  </a:outerShdw>
                </a:effectLst>
                <a:latin typeface="Arial" charset="0"/>
                <a:cs typeface="Arial" charset="0"/>
              </a:rPr>
              <a:t> </a:t>
            </a:r>
          </a:p>
        </p:txBody>
      </p:sp>
      <p:pic>
        <p:nvPicPr>
          <p:cNvPr id="20" name="Picture 8" descr="flag 2 U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07146" y="3688644"/>
            <a:ext cx="1639334" cy="9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ttp://www.euinside.eu/files/image/tony-blair-the-eu-is-brutal-realpolitik/blair_eu_flag.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552" y="5373216"/>
            <a:ext cx="2120480" cy="14032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cguitart.files.wordpress.com/2010/05/gordon_brown_20090131.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538" y="5373216"/>
            <a:ext cx="2542366" cy="1403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news.images.itv.com/image/file/150528/image_update_c0f849e2ca438a82_1358740625_9j-4aaqsk.jpe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8923" y="5373216"/>
            <a:ext cx="2477175" cy="139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cdn2.spectator.co.uk/wp-content/blogs.dir/11/files/2012/11/109713073.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93897" y="5368677"/>
            <a:ext cx="2280763" cy="1516707"/>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0038" y="1506926"/>
            <a:ext cx="1417226" cy="1722701"/>
          </a:xfrm>
          <a:prstGeom prst="rect">
            <a:avLst/>
          </a:prstGeom>
        </p:spPr>
      </p:pic>
      <p:pic>
        <p:nvPicPr>
          <p:cNvPr id="3" name="Immagin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7873" y="5379135"/>
            <a:ext cx="1418005" cy="1722273"/>
          </a:xfrm>
          <a:prstGeom prst="rect">
            <a:avLst/>
          </a:prstGeom>
        </p:spPr>
      </p:pic>
      <p:pic>
        <p:nvPicPr>
          <p:cNvPr id="18" name="Immagine 17">
            <a:extLst>
              <a:ext uri="{FF2B5EF4-FFF2-40B4-BE49-F238E27FC236}">
                <a16:creationId xmlns:a16="http://schemas.microsoft.com/office/drawing/2014/main" id="{31CB68E0-8FD2-4AC2-AC41-A161F10C1F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04236" y="5373216"/>
            <a:ext cx="1407774" cy="1581038"/>
          </a:xfrm>
          <a:prstGeom prst="rect">
            <a:avLst/>
          </a:prstGeom>
        </p:spPr>
      </p:pic>
      <p:pic>
        <p:nvPicPr>
          <p:cNvPr id="23" name="Picture 4" descr="Joe Biden - Wikipedia">
            <a:extLst>
              <a:ext uri="{FF2B5EF4-FFF2-40B4-BE49-F238E27FC236}">
                <a16:creationId xmlns:a16="http://schemas.microsoft.com/office/drawing/2014/main" id="{0A93F842-09CA-4555-8AC7-46E3CEEED67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51040" y="1456117"/>
            <a:ext cx="1417225" cy="182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28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0" name="Picture 10" descr="flag 2 US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608030"/>
            <a:ext cx="1584176" cy="9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youngcons.com/wp-content/uploads/2013/08/george-b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7" y="433384"/>
            <a:ext cx="2394687" cy="16291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fiscooggi.it/files/immagini_articoli/u13/barack_obama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1665" y="383038"/>
            <a:ext cx="1666335" cy="1808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euinside.eu/files/image/tony-blair-the-eu-is-brutal-realpolitik/blair_eu_flag.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8" y="5266061"/>
            <a:ext cx="2120480" cy="14032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cguitart.files.wordpress.com/2010/05/gordon_brown_20090131.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482" y="5200858"/>
            <a:ext cx="2542366" cy="1403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news.images.itv.com/image/file/150528/image_update_c0f849e2ca438a82_1358740625_9j-4aaqsk.jpe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72008" y="5164961"/>
            <a:ext cx="2477175" cy="139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cdn2.spectator.co.uk/wp-content/blogs.dir/11/files/2012/11/109713073.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63859" y="5144154"/>
            <a:ext cx="2280763" cy="1516707"/>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10595" y="366509"/>
            <a:ext cx="1417226" cy="1722701"/>
          </a:xfrm>
          <a:prstGeom prst="rect">
            <a:avLst/>
          </a:prstGeom>
        </p:spPr>
      </p:pic>
      <p:pic>
        <p:nvPicPr>
          <p:cNvPr id="3" name="Immagin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2979" y="5041370"/>
            <a:ext cx="1418005" cy="1722273"/>
          </a:xfrm>
          <a:prstGeom prst="rect">
            <a:avLst/>
          </a:prstGeom>
        </p:spPr>
      </p:pic>
      <p:sp>
        <p:nvSpPr>
          <p:cNvPr id="18" name="CasellaDiTesto 17"/>
          <p:cNvSpPr txBox="1"/>
          <p:nvPr/>
        </p:nvSpPr>
        <p:spPr>
          <a:xfrm>
            <a:off x="1902254" y="2181632"/>
            <a:ext cx="5910106" cy="2831544"/>
          </a:xfrm>
          <a:prstGeom prst="rect">
            <a:avLst/>
          </a:prstGeom>
          <a:solidFill>
            <a:schemeClr val="tx2"/>
          </a:solidFill>
          <a:ln w="63500">
            <a:solidFill>
              <a:schemeClr val="tx2">
                <a:lumMod val="75000"/>
              </a:schemeClr>
            </a:solidFill>
          </a:ln>
        </p:spPr>
        <p:txBody>
          <a:bodyPr wrap="square">
            <a:spAutoFit/>
          </a:bodyPr>
          <a:lstStyle/>
          <a:p>
            <a:pPr algn="ctr">
              <a:defRPr/>
            </a:pPr>
            <a:r>
              <a:rPr lang="it-IT" sz="8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r>
              <a:rPr lang="it-IT" sz="8000" b="1" dirty="0">
                <a:solidFill>
                  <a:schemeClr val="bg1"/>
                </a:solidFill>
                <a:effectLst>
                  <a:outerShdw blurRad="38100" dist="38100" dir="2700000" algn="tl">
                    <a:srgbClr val="000000">
                      <a:alpha val="43137"/>
                    </a:srgbClr>
                  </a:outerShdw>
                </a:effectLst>
                <a:latin typeface="Arial" charset="0"/>
                <a:cs typeface="Arial" charset="0"/>
              </a:rPr>
              <a:t>corpus</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23" name="Picture 8" descr="flag 2 UK"/>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96362" y="3778060"/>
            <a:ext cx="1639334" cy="9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A89F8191-AEDC-4566-84EC-2872FF7D94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12360" y="5144154"/>
            <a:ext cx="1407774" cy="1581038"/>
          </a:xfrm>
          <a:prstGeom prst="rect">
            <a:avLst/>
          </a:prstGeom>
        </p:spPr>
      </p:pic>
      <p:pic>
        <p:nvPicPr>
          <p:cNvPr id="15" name="Picture 4" descr="Joe Biden - Wikipedia">
            <a:extLst>
              <a:ext uri="{FF2B5EF4-FFF2-40B4-BE49-F238E27FC236}">
                <a16:creationId xmlns:a16="http://schemas.microsoft.com/office/drawing/2014/main" id="{7B1F1AA2-6FEE-4AE8-8205-49269C04E81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26217" y="305922"/>
            <a:ext cx="1417225" cy="182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188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witter: si pensa ad un nuovo modo di verifica per la spunta blu-Evosmart.it">
            <a:extLst>
              <a:ext uri="{FF2B5EF4-FFF2-40B4-BE49-F238E27FC236}">
                <a16:creationId xmlns:a16="http://schemas.microsoft.com/office/drawing/2014/main" id="{DFE4C6CA-6065-4932-921B-50166014A7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 r="3525" b="-1"/>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5F7FC23-4ED2-4ACB-8A7A-74DE1847ACB6}"/>
              </a:ext>
            </a:extLst>
          </p:cNvPr>
          <p:cNvSpPr txBox="1"/>
          <p:nvPr/>
        </p:nvSpPr>
        <p:spPr>
          <a:xfrm>
            <a:off x="1091044" y="1719145"/>
            <a:ext cx="6961909" cy="369332"/>
          </a:xfrm>
          <a:prstGeom prst="rect">
            <a:avLst/>
          </a:prstGeom>
          <a:solidFill>
            <a:schemeClr val="bg1"/>
          </a:solidFill>
          <a:ln w="38100">
            <a:solidFill>
              <a:srgbClr val="0066CC"/>
            </a:solidFill>
          </a:ln>
        </p:spPr>
        <p:txBody>
          <a:bodyPr wrap="square" rtlCol="0">
            <a:spAutoFit/>
          </a:bodyPr>
          <a:lstStyle/>
          <a:p>
            <a:pPr algn="ctr"/>
            <a:r>
              <a:rPr lang="en-US" dirty="0">
                <a:solidFill>
                  <a:srgbClr val="0070C0"/>
                </a:solidFill>
                <a:latin typeface="Times New Roman" panose="02020603050405020304" pitchFamily="18" charset="0"/>
                <a:ea typeface="Calibri" panose="020F0502020204030204" pitchFamily="34" charset="0"/>
              </a:rPr>
              <a:t>Twitter is shaping the nature of political discourse in the 21</a:t>
            </a:r>
            <a:r>
              <a:rPr lang="en-US" baseline="30000" dirty="0">
                <a:solidFill>
                  <a:srgbClr val="0070C0"/>
                </a:solidFill>
                <a:latin typeface="Times New Roman" panose="02020603050405020304" pitchFamily="18" charset="0"/>
                <a:ea typeface="Calibri" panose="020F0502020204030204" pitchFamily="34" charset="0"/>
              </a:rPr>
              <a:t>st</a:t>
            </a:r>
            <a:r>
              <a:rPr lang="en-US" dirty="0">
                <a:solidFill>
                  <a:srgbClr val="0070C0"/>
                </a:solidFill>
                <a:latin typeface="Times New Roman" panose="02020603050405020304" pitchFamily="18" charset="0"/>
                <a:ea typeface="Calibri" panose="020F0502020204030204" pitchFamily="34" charset="0"/>
              </a:rPr>
              <a:t> century.  </a:t>
            </a:r>
          </a:p>
        </p:txBody>
      </p:sp>
      <p:sp>
        <p:nvSpPr>
          <p:cNvPr id="5" name="CasellaDiTesto 4">
            <a:extLst>
              <a:ext uri="{FF2B5EF4-FFF2-40B4-BE49-F238E27FC236}">
                <a16:creationId xmlns:a16="http://schemas.microsoft.com/office/drawing/2014/main" id="{150E2797-9184-417C-9ACD-FFC8DFF231FD}"/>
              </a:ext>
            </a:extLst>
          </p:cNvPr>
          <p:cNvSpPr txBox="1"/>
          <p:nvPr/>
        </p:nvSpPr>
        <p:spPr>
          <a:xfrm>
            <a:off x="477982" y="4445027"/>
            <a:ext cx="8222673" cy="1431161"/>
          </a:xfrm>
          <a:prstGeom prst="rect">
            <a:avLst/>
          </a:prstGeom>
          <a:solidFill>
            <a:schemeClr val="bg1"/>
          </a:solidFill>
          <a:ln w="38100">
            <a:solidFill>
              <a:srgbClr val="0066CC"/>
            </a:solidFill>
          </a:ln>
        </p:spPr>
        <p:txBody>
          <a:bodyPr wrap="square" rtlCol="0">
            <a:spAutoFit/>
          </a:bodyPr>
          <a:lstStyle/>
          <a:p>
            <a:pPr algn="ctr"/>
            <a:r>
              <a:rPr lang="en-US" dirty="0">
                <a:solidFill>
                  <a:srgbClr val="0070C0"/>
                </a:solidFill>
                <a:latin typeface="Times New Roman" panose="02020603050405020304" pitchFamily="18" charset="0"/>
                <a:ea typeface="Calibri" panose="020F0502020204030204" pitchFamily="34" charset="0"/>
              </a:rPr>
              <a:t>Social media platforms have become “ubiquitous communication channels”, largely due to the speed and efficiency with which they “allow candidates to directly reach out to voters, mobilize support, and influence the public agenda”.</a:t>
            </a:r>
          </a:p>
          <a:p>
            <a:pPr algn="ctr"/>
            <a:endParaRPr lang="en-US" dirty="0">
              <a:solidFill>
                <a:srgbClr val="0070C0"/>
              </a:solidFill>
              <a:latin typeface="Times New Roman" panose="02020603050405020304" pitchFamily="18" charset="0"/>
              <a:ea typeface="Calibri" panose="020F0502020204030204" pitchFamily="34" charset="0"/>
            </a:endParaRPr>
          </a:p>
          <a:p>
            <a:pPr algn="ctr"/>
            <a:r>
              <a:rPr lang="en-US" sz="1500" dirty="0">
                <a:solidFill>
                  <a:srgbClr val="0070C0"/>
                </a:solidFill>
                <a:latin typeface="Times New Roman" panose="02020603050405020304" pitchFamily="18" charset="0"/>
                <a:ea typeface="Calibri" panose="020F0502020204030204" pitchFamily="34" charset="0"/>
              </a:rPr>
              <a:t>(Stier </a:t>
            </a:r>
            <a:r>
              <a:rPr lang="en-US" sz="1500" i="1" dirty="0">
                <a:solidFill>
                  <a:srgbClr val="0070C0"/>
                </a:solidFill>
                <a:latin typeface="Times New Roman" panose="02020603050405020304" pitchFamily="18" charset="0"/>
                <a:ea typeface="Calibri" panose="020F0502020204030204" pitchFamily="34" charset="0"/>
              </a:rPr>
              <a:t>et al. </a:t>
            </a:r>
            <a:r>
              <a:rPr lang="en-US" sz="1500" dirty="0">
                <a:solidFill>
                  <a:srgbClr val="0070C0"/>
                </a:solidFill>
                <a:latin typeface="Times New Roman" panose="02020603050405020304" pitchFamily="18" charset="0"/>
                <a:ea typeface="Calibri" panose="020F0502020204030204" pitchFamily="34" charset="0"/>
              </a:rPr>
              <a:t>2018)</a:t>
            </a:r>
          </a:p>
        </p:txBody>
      </p:sp>
    </p:spTree>
    <p:extLst>
      <p:ext uri="{BB962C8B-B14F-4D97-AF65-F5344CB8AC3E}">
        <p14:creationId xmlns:p14="http://schemas.microsoft.com/office/powerpoint/2010/main" val="393993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witter: si pensa ad un nuovo modo di verifica per la spunta blu-Evosmart.it">
            <a:extLst>
              <a:ext uri="{FF2B5EF4-FFF2-40B4-BE49-F238E27FC236}">
                <a16:creationId xmlns:a16="http://schemas.microsoft.com/office/drawing/2014/main" id="{DFE4C6CA-6065-4932-921B-50166014A7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 r="3525" b="-1"/>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5F7FC23-4ED2-4ACB-8A7A-74DE1847ACB6}"/>
              </a:ext>
            </a:extLst>
          </p:cNvPr>
          <p:cNvSpPr txBox="1"/>
          <p:nvPr/>
        </p:nvSpPr>
        <p:spPr>
          <a:xfrm>
            <a:off x="1084115" y="4496981"/>
            <a:ext cx="6961909" cy="1107996"/>
          </a:xfrm>
          <a:prstGeom prst="rect">
            <a:avLst/>
          </a:prstGeom>
          <a:solidFill>
            <a:schemeClr val="bg1"/>
          </a:solidFill>
          <a:ln w="38100">
            <a:solidFill>
              <a:srgbClr val="0066CC"/>
            </a:solidFill>
          </a:ln>
        </p:spPr>
        <p:txBody>
          <a:bodyPr wrap="square" rtlCol="0">
            <a:spAutoFit/>
          </a:bodyPr>
          <a:lstStyle/>
          <a:p>
            <a:pPr algn="ctr"/>
            <a:r>
              <a:rPr lang="en-US" dirty="0">
                <a:solidFill>
                  <a:srgbClr val="0070C0"/>
                </a:solidFill>
                <a:latin typeface="Times New Roman" panose="02020603050405020304" pitchFamily="18" charset="0"/>
                <a:ea typeface="Calibri" panose="020F0502020204030204" pitchFamily="34" charset="0"/>
              </a:rPr>
              <a:t>Tweets serve their purpose because it is much easier to consume </a:t>
            </a:r>
          </a:p>
          <a:p>
            <a:pPr algn="ctr"/>
            <a:r>
              <a:rPr lang="en-US" dirty="0">
                <a:solidFill>
                  <a:srgbClr val="0070C0"/>
                </a:solidFill>
                <a:latin typeface="Times New Roman" panose="02020603050405020304" pitchFamily="18" charset="0"/>
                <a:ea typeface="Calibri" panose="020F0502020204030204" pitchFamily="34" charset="0"/>
              </a:rPr>
              <a:t>bite-sized than long written statements. </a:t>
            </a:r>
          </a:p>
          <a:p>
            <a:pPr algn="ctr"/>
            <a:endParaRPr lang="en-US" dirty="0">
              <a:solidFill>
                <a:srgbClr val="0070C0"/>
              </a:solidFill>
              <a:latin typeface="Times New Roman" panose="02020603050405020304" pitchFamily="18" charset="0"/>
              <a:ea typeface="Calibri" panose="020F0502020204030204" pitchFamily="34" charset="0"/>
            </a:endParaRPr>
          </a:p>
          <a:p>
            <a:pPr algn="ctr"/>
            <a:r>
              <a:rPr lang="en-US" sz="1200" dirty="0">
                <a:solidFill>
                  <a:srgbClr val="0070C0"/>
                </a:solidFill>
                <a:latin typeface="Times New Roman" panose="02020603050405020304" pitchFamily="18" charset="0"/>
                <a:ea typeface="Calibri" panose="020F0502020204030204" pitchFamily="34" charset="0"/>
              </a:rPr>
              <a:t>(Olson 2021)</a:t>
            </a:r>
          </a:p>
        </p:txBody>
      </p:sp>
      <p:sp>
        <p:nvSpPr>
          <p:cNvPr id="6" name="CasellaDiTesto 5">
            <a:extLst>
              <a:ext uri="{FF2B5EF4-FFF2-40B4-BE49-F238E27FC236}">
                <a16:creationId xmlns:a16="http://schemas.microsoft.com/office/drawing/2014/main" id="{937075CF-0E79-4C61-99B2-1B40D975193C}"/>
              </a:ext>
            </a:extLst>
          </p:cNvPr>
          <p:cNvSpPr txBox="1"/>
          <p:nvPr/>
        </p:nvSpPr>
        <p:spPr>
          <a:xfrm>
            <a:off x="983674" y="1300046"/>
            <a:ext cx="7252856" cy="1107996"/>
          </a:xfrm>
          <a:prstGeom prst="rect">
            <a:avLst/>
          </a:prstGeom>
          <a:solidFill>
            <a:schemeClr val="bg1"/>
          </a:solidFill>
          <a:ln w="38100">
            <a:solidFill>
              <a:srgbClr val="0066CC"/>
            </a:solidFill>
          </a:ln>
        </p:spPr>
        <p:txBody>
          <a:bodyPr wrap="square" rtlCol="0">
            <a:spAutoFit/>
          </a:bodyPr>
          <a:lstStyle/>
          <a:p>
            <a:pPr algn="ctr"/>
            <a:r>
              <a:rPr lang="en-US" dirty="0">
                <a:solidFill>
                  <a:srgbClr val="0070C0"/>
                </a:solidFill>
                <a:latin typeface="Times New Roman" panose="02020603050405020304" pitchFamily="18" charset="0"/>
                <a:ea typeface="Calibri" panose="020F0502020204030204" pitchFamily="34" charset="0"/>
              </a:rPr>
              <a:t>Tweets were originally restricted to 140 characters of texts, including spaces. As of November 2017, the character limit has been increased to 280.</a:t>
            </a:r>
          </a:p>
          <a:p>
            <a:pPr algn="ctr"/>
            <a:endParaRPr lang="en-US" dirty="0">
              <a:solidFill>
                <a:srgbClr val="0070C0"/>
              </a:solidFill>
              <a:latin typeface="Times New Roman" panose="02020603050405020304" pitchFamily="18" charset="0"/>
              <a:ea typeface="Calibri" panose="020F0502020204030204" pitchFamily="34" charset="0"/>
            </a:endParaRPr>
          </a:p>
          <a:p>
            <a:pPr algn="ctr"/>
            <a:r>
              <a:rPr lang="en-US" sz="1200" dirty="0">
                <a:solidFill>
                  <a:srgbClr val="0070C0"/>
                </a:solidFill>
                <a:latin typeface="Times New Roman" panose="02020603050405020304" pitchFamily="18" charset="0"/>
                <a:ea typeface="Calibri" panose="020F0502020204030204" pitchFamily="34" charset="0"/>
              </a:rPr>
              <a:t>(Perez 2017)</a:t>
            </a:r>
          </a:p>
        </p:txBody>
      </p:sp>
    </p:spTree>
    <p:extLst>
      <p:ext uri="{BB962C8B-B14F-4D97-AF65-F5344CB8AC3E}">
        <p14:creationId xmlns:p14="http://schemas.microsoft.com/office/powerpoint/2010/main" val="2410077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witter: si pensa ad un nuovo modo di verifica per la spunta blu-Evosmart.it">
            <a:extLst>
              <a:ext uri="{FF2B5EF4-FFF2-40B4-BE49-F238E27FC236}">
                <a16:creationId xmlns:a16="http://schemas.microsoft.com/office/drawing/2014/main" id="{DFE4C6CA-6065-4932-921B-50166014A7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 r="3525" b="-1"/>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5F7FC23-4ED2-4ACB-8A7A-74DE1847ACB6}"/>
              </a:ext>
            </a:extLst>
          </p:cNvPr>
          <p:cNvSpPr txBox="1"/>
          <p:nvPr/>
        </p:nvSpPr>
        <p:spPr>
          <a:xfrm>
            <a:off x="1310494" y="2080036"/>
            <a:ext cx="6106799" cy="2308324"/>
          </a:xfrm>
          <a:prstGeom prst="rect">
            <a:avLst/>
          </a:prstGeom>
          <a:solidFill>
            <a:schemeClr val="bg1"/>
          </a:solidFill>
          <a:ln w="38100">
            <a:solidFill>
              <a:srgbClr val="0066CC"/>
            </a:solidFill>
          </a:ln>
        </p:spPr>
        <p:txBody>
          <a:bodyPr wrap="square" rtlCol="0">
            <a:spAutoFit/>
          </a:bodyPr>
          <a:lstStyle/>
          <a:p>
            <a:r>
              <a:rPr lang="en-US" dirty="0">
                <a:solidFill>
                  <a:srgbClr val="0070C0"/>
                </a:solidFill>
                <a:latin typeface="Times New Roman" panose="02020603050405020304" pitchFamily="18" charset="0"/>
                <a:ea typeface="Calibri" panose="020F0502020204030204" pitchFamily="34" charset="0"/>
              </a:rPr>
              <a:t>Tweets consisting of text only</a:t>
            </a:r>
          </a:p>
          <a:p>
            <a:r>
              <a:rPr lang="en-US" dirty="0">
                <a:solidFill>
                  <a:srgbClr val="0070C0"/>
                </a:solidFill>
                <a:latin typeface="Times New Roman" panose="02020603050405020304" pitchFamily="18" charset="0"/>
                <a:ea typeface="Calibri" panose="020F0502020204030204" pitchFamily="34" charset="0"/>
              </a:rPr>
              <a:t>Tweets consisting of text and a hyperlink</a:t>
            </a:r>
          </a:p>
          <a:p>
            <a:r>
              <a:rPr lang="en-US" dirty="0">
                <a:solidFill>
                  <a:srgbClr val="0070C0"/>
                </a:solidFill>
                <a:latin typeface="Times New Roman" panose="02020603050405020304" pitchFamily="18" charset="0"/>
                <a:ea typeface="Calibri" panose="020F0502020204030204" pitchFamily="34" charset="0"/>
              </a:rPr>
              <a:t>Tweets containing text and image</a:t>
            </a:r>
          </a:p>
          <a:p>
            <a:r>
              <a:rPr lang="en-US" dirty="0">
                <a:solidFill>
                  <a:srgbClr val="0070C0"/>
                </a:solidFill>
                <a:latin typeface="Times New Roman" panose="02020603050405020304" pitchFamily="18" charset="0"/>
                <a:ea typeface="Calibri" panose="020F0502020204030204" pitchFamily="34" charset="0"/>
              </a:rPr>
              <a:t>Tweets containing image with included link to external content</a:t>
            </a:r>
          </a:p>
          <a:p>
            <a:r>
              <a:rPr lang="en-US" dirty="0">
                <a:solidFill>
                  <a:srgbClr val="0070C0"/>
                </a:solidFill>
                <a:latin typeface="Times New Roman" panose="02020603050405020304" pitchFamily="18" charset="0"/>
                <a:ea typeface="Calibri" panose="020F0502020204030204" pitchFamily="34" charset="0"/>
              </a:rPr>
              <a:t>Tweets containing a GIF</a:t>
            </a:r>
          </a:p>
          <a:p>
            <a:r>
              <a:rPr lang="en-US" dirty="0">
                <a:solidFill>
                  <a:srgbClr val="0070C0"/>
                </a:solidFill>
                <a:latin typeface="Times New Roman" panose="02020603050405020304" pitchFamily="18" charset="0"/>
                <a:ea typeface="Calibri" panose="020F0502020204030204" pitchFamily="34" charset="0"/>
              </a:rPr>
              <a:t>Tweets containing an embedded video </a:t>
            </a:r>
            <a:endParaRPr lang="en-US" sz="1200" dirty="0">
              <a:solidFill>
                <a:srgbClr val="0070C0"/>
              </a:solidFill>
              <a:latin typeface="Times New Roman" panose="02020603050405020304" pitchFamily="18" charset="0"/>
              <a:ea typeface="Calibri" panose="020F0502020204030204" pitchFamily="34" charset="0"/>
            </a:endParaRPr>
          </a:p>
          <a:p>
            <a:pPr algn="ctr"/>
            <a:endParaRPr lang="en-US" sz="1200" dirty="0">
              <a:solidFill>
                <a:srgbClr val="0070C0"/>
              </a:solidFill>
              <a:latin typeface="Times New Roman" panose="02020603050405020304" pitchFamily="18" charset="0"/>
              <a:ea typeface="Calibri" panose="020F0502020204030204" pitchFamily="34" charset="0"/>
            </a:endParaRPr>
          </a:p>
          <a:p>
            <a:pPr algn="ctr"/>
            <a:endParaRPr lang="en-US" sz="1200" dirty="0">
              <a:solidFill>
                <a:srgbClr val="0070C0"/>
              </a:solidFill>
              <a:latin typeface="Times New Roman" panose="02020603050405020304" pitchFamily="18" charset="0"/>
              <a:ea typeface="Calibri" panose="020F0502020204030204" pitchFamily="34" charset="0"/>
            </a:endParaRPr>
          </a:p>
          <a:p>
            <a:pPr algn="ctr"/>
            <a:r>
              <a:rPr lang="en-US" sz="1200" dirty="0">
                <a:solidFill>
                  <a:srgbClr val="0070C0"/>
                </a:solidFill>
                <a:latin typeface="Times New Roman" panose="02020603050405020304" pitchFamily="18" charset="0"/>
                <a:ea typeface="Calibri" panose="020F0502020204030204" pitchFamily="34" charset="0"/>
              </a:rPr>
              <a:t>(</a:t>
            </a:r>
            <a:r>
              <a:rPr lang="en-US" sz="1200" dirty="0" err="1">
                <a:solidFill>
                  <a:srgbClr val="0070C0"/>
                </a:solidFill>
                <a:latin typeface="Times New Roman" panose="02020603050405020304" pitchFamily="18" charset="0"/>
                <a:ea typeface="Calibri" panose="020F0502020204030204" pitchFamily="34" charset="0"/>
              </a:rPr>
              <a:t>Wignell</a:t>
            </a:r>
            <a:r>
              <a:rPr lang="en-US" sz="1200" dirty="0">
                <a:solidFill>
                  <a:srgbClr val="0070C0"/>
                </a:solidFill>
                <a:latin typeface="Times New Roman" panose="02020603050405020304" pitchFamily="18" charset="0"/>
                <a:ea typeface="Calibri" panose="020F0502020204030204" pitchFamily="34" charset="0"/>
              </a:rPr>
              <a:t> </a:t>
            </a:r>
            <a:r>
              <a:rPr lang="en-US" sz="1200" i="1" dirty="0">
                <a:solidFill>
                  <a:srgbClr val="0070C0"/>
                </a:solidFill>
                <a:latin typeface="Times New Roman" panose="02020603050405020304" pitchFamily="18" charset="0"/>
                <a:ea typeface="Calibri" panose="020F0502020204030204" pitchFamily="34" charset="0"/>
              </a:rPr>
              <a:t>et al. </a:t>
            </a:r>
            <a:r>
              <a:rPr lang="en-US" sz="1200" dirty="0">
                <a:solidFill>
                  <a:srgbClr val="0070C0"/>
                </a:solidFill>
                <a:latin typeface="Times New Roman" panose="02020603050405020304" pitchFamily="18" charset="0"/>
                <a:ea typeface="Calibri" panose="020F0502020204030204" pitchFamily="34" charset="0"/>
              </a:rPr>
              <a:t>2018)</a:t>
            </a:r>
          </a:p>
        </p:txBody>
      </p:sp>
    </p:spTree>
    <p:extLst>
      <p:ext uri="{BB962C8B-B14F-4D97-AF65-F5344CB8AC3E}">
        <p14:creationId xmlns:p14="http://schemas.microsoft.com/office/powerpoint/2010/main" val="3720797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isultato immagini per donald trump">
            <a:extLst>
              <a:ext uri="{FF2B5EF4-FFF2-40B4-BE49-F238E27FC236}">
                <a16:creationId xmlns:a16="http://schemas.microsoft.com/office/drawing/2014/main" id="{FCF126B2-9CD4-4BFA-B373-9F39329062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475" y="2546317"/>
            <a:ext cx="2637839" cy="1760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witter: si pensa ad un nuovo modo di verifica per la spunta blu-Evosmart.it">
            <a:extLst>
              <a:ext uri="{FF2B5EF4-FFF2-40B4-BE49-F238E27FC236}">
                <a16:creationId xmlns:a16="http://schemas.microsoft.com/office/drawing/2014/main" id="{88F4FA3B-1D43-4B26-89C6-7AC2B40201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3007" y="2733597"/>
            <a:ext cx="2653009" cy="138619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10;&#10;Descrizione generata automaticamente">
            <a:extLst>
              <a:ext uri="{FF2B5EF4-FFF2-40B4-BE49-F238E27FC236}">
                <a16:creationId xmlns:a16="http://schemas.microsoft.com/office/drawing/2014/main" id="{79C78AE5-C8A8-420D-9DF3-624313C15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1752" y="2684804"/>
            <a:ext cx="2637840" cy="1483785"/>
          </a:xfrm>
          <a:prstGeom prst="rect">
            <a:avLst/>
          </a:prstGeom>
        </p:spPr>
      </p:pic>
      <p:sp>
        <p:nvSpPr>
          <p:cNvPr id="9" name="CasellaDiTesto 8">
            <a:extLst>
              <a:ext uri="{FF2B5EF4-FFF2-40B4-BE49-F238E27FC236}">
                <a16:creationId xmlns:a16="http://schemas.microsoft.com/office/drawing/2014/main" id="{E0B88470-C73E-4959-B50C-A92A1DBD2089}"/>
              </a:ext>
            </a:extLst>
          </p:cNvPr>
          <p:cNvSpPr txBox="1"/>
          <p:nvPr/>
        </p:nvSpPr>
        <p:spPr>
          <a:xfrm>
            <a:off x="2105891" y="1096012"/>
            <a:ext cx="4572000" cy="698333"/>
          </a:xfrm>
          <a:prstGeom prst="rect">
            <a:avLst/>
          </a:prstGeom>
          <a:noFill/>
        </p:spPr>
        <p:txBody>
          <a:bodyPr wrap="square">
            <a:spAutoFit/>
          </a:bodyPr>
          <a:lstStyle/>
          <a:p>
            <a:pPr algn="ctr">
              <a:lnSpc>
                <a:spcPct val="106000"/>
              </a:lnSpc>
              <a:spcAft>
                <a:spcPts val="600"/>
              </a:spcAft>
            </a:pP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 twittering presidents</a:t>
            </a:r>
          </a:p>
          <a:p>
            <a:pPr algn="ctr">
              <a:lnSpc>
                <a:spcPct val="106000"/>
              </a:lnSpc>
              <a:spcAft>
                <a:spcPts val="600"/>
              </a:spcAft>
            </a:pPr>
            <a:r>
              <a:rPr lang="en-US" sz="1200" dirty="0" err="1">
                <a:latin typeface="Times New Roman" panose="02020603050405020304" pitchFamily="18" charset="0"/>
                <a:ea typeface="Calibri" panose="020F0502020204030204" pitchFamily="34" charset="0"/>
                <a:cs typeface="Times New Roman" panose="02020603050405020304" pitchFamily="18" charset="0"/>
              </a:rPr>
              <a:t>Wignell</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a:latin typeface="Times New Roman" panose="02020603050405020304" pitchFamily="18" charset="0"/>
                <a:ea typeface="Calibri" panose="020F0502020204030204" pitchFamily="34" charset="0"/>
                <a:cs typeface="Times New Roman" panose="02020603050405020304" pitchFamily="18" charset="0"/>
              </a:rPr>
              <a:t>et al.</a:t>
            </a:r>
            <a:r>
              <a:rPr lang="en-US" sz="1200" dirty="0">
                <a:latin typeface="Times New Roman" panose="02020603050405020304" pitchFamily="18" charset="0"/>
                <a:ea typeface="Calibri" panose="020F0502020204030204" pitchFamily="34" charset="0"/>
                <a:cs typeface="Times New Roman" panose="02020603050405020304" pitchFamily="18" charset="0"/>
              </a:rPr>
              <a:t> (2021)</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it-IT" sz="1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27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2050" name="Picture 2" descr="http://www.uniba.it/english-version/university/locations/facolta300%20di%20giurisprudenza.jpg/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968456"/>
            <a:ext cx="6336704" cy="47327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0" y="44624"/>
            <a:ext cx="9228908" cy="892552"/>
          </a:xfrm>
          <a:prstGeom prst="rect">
            <a:avLst/>
          </a:prstGeom>
          <a:solidFill>
            <a:schemeClr val="tx2">
              <a:lumMod val="40000"/>
              <a:lumOff val="60000"/>
            </a:schemeClr>
          </a:solidFill>
        </p:spPr>
        <p:txBody>
          <a:bodyPr wrap="square" rtlCol="0">
            <a:spAutoFit/>
          </a:bodyPr>
          <a:lstStyle/>
          <a:p>
            <a:pPr algn="ctr"/>
            <a:r>
              <a:rPr lang="it-IT" sz="5200" dirty="0" err="1">
                <a:solidFill>
                  <a:schemeClr val="bg1"/>
                </a:solidFill>
              </a:rPr>
              <a:t>Department</a:t>
            </a:r>
            <a:r>
              <a:rPr lang="it-IT" sz="5200" dirty="0">
                <a:solidFill>
                  <a:schemeClr val="bg1"/>
                </a:solidFill>
              </a:rPr>
              <a:t> of </a:t>
            </a:r>
            <a:r>
              <a:rPr lang="it-IT" sz="5200" dirty="0" err="1">
                <a:solidFill>
                  <a:schemeClr val="bg1"/>
                </a:solidFill>
              </a:rPr>
              <a:t>Political</a:t>
            </a:r>
            <a:r>
              <a:rPr lang="it-IT" sz="5200" dirty="0">
                <a:solidFill>
                  <a:schemeClr val="bg1"/>
                </a:solidFill>
              </a:rPr>
              <a:t> Science</a:t>
            </a:r>
          </a:p>
        </p:txBody>
      </p:sp>
      <p:sp>
        <p:nvSpPr>
          <p:cNvPr id="7" name="CasellaDiTesto 6"/>
          <p:cNvSpPr txBox="1"/>
          <p:nvPr/>
        </p:nvSpPr>
        <p:spPr>
          <a:xfrm>
            <a:off x="3059832" y="2348880"/>
            <a:ext cx="3096344" cy="1569660"/>
          </a:xfrm>
          <a:prstGeom prst="rect">
            <a:avLst/>
          </a:prstGeom>
          <a:solidFill>
            <a:srgbClr val="FF0000"/>
          </a:solidFill>
          <a:ln w="34925">
            <a:solidFill>
              <a:schemeClr val="accent1"/>
            </a:solidFill>
          </a:ln>
        </p:spPr>
        <p:txBody>
          <a:bodyPr wrap="square" rtlCol="0">
            <a:spAutoFit/>
          </a:bodyPr>
          <a:lstStyle/>
          <a:p>
            <a:pPr algn="ctr"/>
            <a:r>
              <a:rPr lang="it-IT" sz="2400" b="1" dirty="0">
                <a:solidFill>
                  <a:schemeClr val="bg1"/>
                </a:solidFill>
              </a:rPr>
              <a:t>Corso Italia 23</a:t>
            </a:r>
          </a:p>
          <a:p>
            <a:pPr algn="ctr"/>
            <a:r>
              <a:rPr lang="it-IT" sz="2400" b="1" dirty="0">
                <a:solidFill>
                  <a:schemeClr val="bg1"/>
                </a:solidFill>
              </a:rPr>
              <a:t>4th </a:t>
            </a:r>
            <a:r>
              <a:rPr lang="it-IT" sz="2400" b="1" dirty="0" err="1">
                <a:solidFill>
                  <a:schemeClr val="bg1"/>
                </a:solidFill>
              </a:rPr>
              <a:t>floor</a:t>
            </a:r>
            <a:endParaRPr lang="it-IT" sz="2400" b="1" dirty="0">
              <a:solidFill>
                <a:schemeClr val="bg1"/>
              </a:solidFill>
            </a:endParaRPr>
          </a:p>
          <a:p>
            <a:pPr algn="ctr"/>
            <a:r>
              <a:rPr lang="it-IT" sz="2400" b="1" dirty="0">
                <a:solidFill>
                  <a:schemeClr val="bg1"/>
                </a:solidFill>
              </a:rPr>
              <a:t>Room 28</a:t>
            </a:r>
          </a:p>
          <a:p>
            <a:pPr algn="ctr"/>
            <a:r>
              <a:rPr lang="it-IT" sz="2400" b="1" dirty="0">
                <a:solidFill>
                  <a:schemeClr val="bg1"/>
                </a:solidFill>
              </a:rPr>
              <a:t>Tel. +39.080.5717849</a:t>
            </a:r>
          </a:p>
        </p:txBody>
      </p:sp>
    </p:spTree>
    <p:extLst>
      <p:ext uri="{BB962C8B-B14F-4D97-AF65-F5344CB8AC3E}">
        <p14:creationId xmlns:p14="http://schemas.microsoft.com/office/powerpoint/2010/main" val="901258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o immagini per donald trump">
            <a:extLst>
              <a:ext uri="{FF2B5EF4-FFF2-40B4-BE49-F238E27FC236}">
                <a16:creationId xmlns:a16="http://schemas.microsoft.com/office/drawing/2014/main" id="{531B5D22-DB9B-4334-8940-6EA95BD63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682" y="1835124"/>
            <a:ext cx="6130636" cy="40870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witter testa un filtro per nascondere i tweet indesiderati – Senza Linea">
            <a:extLst>
              <a:ext uri="{FF2B5EF4-FFF2-40B4-BE49-F238E27FC236}">
                <a16:creationId xmlns:a16="http://schemas.microsoft.com/office/drawing/2014/main" id="{832E95D0-40F0-44AD-8788-3C734F537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773" y="907793"/>
            <a:ext cx="1776315" cy="929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 Twitter è incominciata una nuova campagna anti-Israele | Mosaico">
            <a:extLst>
              <a:ext uri="{FF2B5EF4-FFF2-40B4-BE49-F238E27FC236}">
                <a16:creationId xmlns:a16="http://schemas.microsoft.com/office/drawing/2014/main" id="{B430E934-DBB8-4D71-8D61-C59EB909A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05" y="907793"/>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 Twitter è incominciata una nuova campagna anti-Israele | Mosaico">
            <a:extLst>
              <a:ext uri="{FF2B5EF4-FFF2-40B4-BE49-F238E27FC236}">
                <a16:creationId xmlns:a16="http://schemas.microsoft.com/office/drawing/2014/main" id="{22A6E6F5-66FF-4FE4-BA33-A40F72030E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88" y="905460"/>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 Twitter è incominciata una nuova campagna anti-Israele | Mosaico">
            <a:extLst>
              <a:ext uri="{FF2B5EF4-FFF2-40B4-BE49-F238E27FC236}">
                <a16:creationId xmlns:a16="http://schemas.microsoft.com/office/drawing/2014/main" id="{50B78E71-825F-4879-8B04-60F0F2AB83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7909" y="903126"/>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 Twitter è incominciata una nuova campagna anti-Israele | Mosaico">
            <a:extLst>
              <a:ext uri="{FF2B5EF4-FFF2-40B4-BE49-F238E27FC236}">
                <a16:creationId xmlns:a16="http://schemas.microsoft.com/office/drawing/2014/main" id="{41761A97-042D-4108-99D7-F45E9C0736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996" y="914790"/>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u Twitter è incominciata una nuova campagna anti-Israele | Mosaico">
            <a:extLst>
              <a:ext uri="{FF2B5EF4-FFF2-40B4-BE49-F238E27FC236}">
                <a16:creationId xmlns:a16="http://schemas.microsoft.com/office/drawing/2014/main" id="{007216CC-7BB8-461D-828A-B2AA2A786E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962" y="917121"/>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u Twitter è incominciata una nuova campagna anti-Israele | Mosaico">
            <a:extLst>
              <a:ext uri="{FF2B5EF4-FFF2-40B4-BE49-F238E27FC236}">
                <a16:creationId xmlns:a16="http://schemas.microsoft.com/office/drawing/2014/main" id="{4BC25B0F-901B-44A1-98E6-A2E73D2A5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996" y="896467"/>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u Twitter è incominciata una nuova campagna anti-Israele | Mosaico">
            <a:extLst>
              <a:ext uri="{FF2B5EF4-FFF2-40B4-BE49-F238E27FC236}">
                <a16:creationId xmlns:a16="http://schemas.microsoft.com/office/drawing/2014/main" id="{64E78B03-95B7-4A98-B94C-0FA9D55F0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49" y="1842123"/>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u Twitter è incominciata una nuova campagna anti-Israele | Mosaico">
            <a:extLst>
              <a:ext uri="{FF2B5EF4-FFF2-40B4-BE49-F238E27FC236}">
                <a16:creationId xmlns:a16="http://schemas.microsoft.com/office/drawing/2014/main" id="{C1A22081-5AB3-408E-BF8F-C4EE0EA0A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49" y="2787778"/>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u Twitter è incominciata una nuova campagna anti-Israele | Mosaico">
            <a:extLst>
              <a:ext uri="{FF2B5EF4-FFF2-40B4-BE49-F238E27FC236}">
                <a16:creationId xmlns:a16="http://schemas.microsoft.com/office/drawing/2014/main" id="{83BB2D10-1D75-40FA-98ED-0B176D7FDB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17" y="3727839"/>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u Twitter è incominciata una nuova campagna anti-Israele | Mosaico">
            <a:extLst>
              <a:ext uri="{FF2B5EF4-FFF2-40B4-BE49-F238E27FC236}">
                <a16:creationId xmlns:a16="http://schemas.microsoft.com/office/drawing/2014/main" id="{A870DA1F-8E20-4DA4-A0EB-DEC15CCCD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86" y="4625911"/>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Su Twitter è incominciata una nuova campagna anti-Israele | Mosaico">
            <a:extLst>
              <a:ext uri="{FF2B5EF4-FFF2-40B4-BE49-F238E27FC236}">
                <a16:creationId xmlns:a16="http://schemas.microsoft.com/office/drawing/2014/main" id="{4967B2D1-7C13-4C78-ACE2-0367375D21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618" y="5154348"/>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u Twitter è incominciata una nuova campagna anti-Israele | Mosaico">
            <a:extLst>
              <a:ext uri="{FF2B5EF4-FFF2-40B4-BE49-F238E27FC236}">
                <a16:creationId xmlns:a16="http://schemas.microsoft.com/office/drawing/2014/main" id="{632FD2B2-0B04-4503-B34C-03FC87D781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95" y="1835124"/>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u Twitter è incominciata una nuova campagna anti-Israele | Mosaico">
            <a:extLst>
              <a:ext uri="{FF2B5EF4-FFF2-40B4-BE49-F238E27FC236}">
                <a16:creationId xmlns:a16="http://schemas.microsoft.com/office/drawing/2014/main" id="{21528A00-1747-4BDD-80E3-7069328801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95" y="2753127"/>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witter testa un filtro per nascondere i tweet indesiderati – Senza Linea">
            <a:extLst>
              <a:ext uri="{FF2B5EF4-FFF2-40B4-BE49-F238E27FC236}">
                <a16:creationId xmlns:a16="http://schemas.microsoft.com/office/drawing/2014/main" id="{AD7C01E3-599E-4129-980D-FCDE31EBE6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1500" y="3680459"/>
            <a:ext cx="1776315" cy="929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u Twitter è incominciata una nuova campagna anti-Israele | Mosaico">
            <a:extLst>
              <a:ext uri="{FF2B5EF4-FFF2-40B4-BE49-F238E27FC236}">
                <a16:creationId xmlns:a16="http://schemas.microsoft.com/office/drawing/2014/main" id="{3B3C9DD6-CAAE-44F5-9ED2-DCC26CD1BA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95" y="4586860"/>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u Twitter è incominciata una nuova campagna anti-Israele | Mosaico">
            <a:extLst>
              <a:ext uri="{FF2B5EF4-FFF2-40B4-BE49-F238E27FC236}">
                <a16:creationId xmlns:a16="http://schemas.microsoft.com/office/drawing/2014/main" id="{91F91269-F841-4876-B547-8C201C54BB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3626" y="5444674"/>
            <a:ext cx="1652631" cy="929605"/>
          </a:xfrm>
          <a:prstGeom prst="rect">
            <a:avLst/>
          </a:prstGeom>
          <a:noFill/>
          <a:extLst>
            <a:ext uri="{909E8E84-426E-40DD-AFC4-6F175D3DCCD1}">
              <a14:hiddenFill xmlns:a14="http://schemas.microsoft.com/office/drawing/2010/main">
                <a:solidFill>
                  <a:srgbClr val="FFFFFF"/>
                </a:solidFill>
              </a14:hiddenFill>
            </a:ext>
          </a:extLst>
        </p:spPr>
      </p:pic>
      <p:sp>
        <p:nvSpPr>
          <p:cNvPr id="2" name="Fumetto: ovale 1">
            <a:extLst>
              <a:ext uri="{FF2B5EF4-FFF2-40B4-BE49-F238E27FC236}">
                <a16:creationId xmlns:a16="http://schemas.microsoft.com/office/drawing/2014/main" id="{C9692664-1F85-4CE5-9B8A-20C4CC30AB5D}"/>
              </a:ext>
            </a:extLst>
          </p:cNvPr>
          <p:cNvSpPr/>
          <p:nvPr/>
        </p:nvSpPr>
        <p:spPr>
          <a:xfrm>
            <a:off x="5370027" y="1945961"/>
            <a:ext cx="2168119" cy="862343"/>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dirty="0"/>
              <a:t>I </a:t>
            </a:r>
            <a:r>
              <a:rPr lang="it-IT" sz="1350" b="1" dirty="0" err="1"/>
              <a:t>wouldn’t</a:t>
            </a:r>
            <a:r>
              <a:rPr lang="it-IT" sz="1350" b="1" dirty="0"/>
              <a:t> be </a:t>
            </a:r>
            <a:r>
              <a:rPr lang="it-IT" sz="1350" b="1" dirty="0" err="1"/>
              <a:t>here</a:t>
            </a:r>
            <a:r>
              <a:rPr lang="it-IT" sz="1350" b="1" dirty="0"/>
              <a:t> </a:t>
            </a:r>
            <a:r>
              <a:rPr lang="it-IT" sz="1350" b="1" dirty="0" err="1"/>
              <a:t>if</a:t>
            </a:r>
            <a:r>
              <a:rPr lang="it-IT" sz="1350" b="1" dirty="0"/>
              <a:t> </a:t>
            </a:r>
            <a:r>
              <a:rPr lang="it-IT" sz="1350" b="1" dirty="0" err="1"/>
              <a:t>it</a:t>
            </a:r>
            <a:r>
              <a:rPr lang="it-IT" sz="1350" b="1" dirty="0"/>
              <a:t> </a:t>
            </a:r>
            <a:r>
              <a:rPr lang="it-IT" sz="1350" b="1" dirty="0" err="1"/>
              <a:t>wasn’t</a:t>
            </a:r>
            <a:r>
              <a:rPr lang="it-IT" sz="1350" b="1" dirty="0"/>
              <a:t> for Twitter !</a:t>
            </a:r>
          </a:p>
        </p:txBody>
      </p:sp>
    </p:spTree>
    <p:extLst>
      <p:ext uri="{BB962C8B-B14F-4D97-AF65-F5344CB8AC3E}">
        <p14:creationId xmlns:p14="http://schemas.microsoft.com/office/powerpoint/2010/main" val="93309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D402768-D85F-455E-9560-35CD2728FFE3}"/>
              </a:ext>
            </a:extLst>
          </p:cNvPr>
          <p:cNvPicPr>
            <a:picLocks noChangeAspect="1"/>
          </p:cNvPicPr>
          <p:nvPr/>
        </p:nvPicPr>
        <p:blipFill>
          <a:blip r:embed="rId2"/>
          <a:stretch>
            <a:fillRect/>
          </a:stretch>
        </p:blipFill>
        <p:spPr>
          <a:xfrm>
            <a:off x="0" y="989104"/>
            <a:ext cx="9144000" cy="4879793"/>
          </a:xfrm>
          <a:prstGeom prst="rect">
            <a:avLst/>
          </a:prstGeom>
        </p:spPr>
      </p:pic>
      <p:sp>
        <p:nvSpPr>
          <p:cNvPr id="5" name="Rettangolo 4">
            <a:extLst>
              <a:ext uri="{FF2B5EF4-FFF2-40B4-BE49-F238E27FC236}">
                <a16:creationId xmlns:a16="http://schemas.microsoft.com/office/drawing/2014/main" id="{DA2B6CE7-1F6C-4077-B341-1A5CEEA1755A}"/>
              </a:ext>
            </a:extLst>
          </p:cNvPr>
          <p:cNvSpPr/>
          <p:nvPr/>
        </p:nvSpPr>
        <p:spPr>
          <a:xfrm>
            <a:off x="1877628" y="2785312"/>
            <a:ext cx="5819312" cy="2454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1804482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D402768-D85F-455E-9560-35CD2728FFE3}"/>
              </a:ext>
            </a:extLst>
          </p:cNvPr>
          <p:cNvPicPr>
            <a:picLocks noChangeAspect="1"/>
          </p:cNvPicPr>
          <p:nvPr/>
        </p:nvPicPr>
        <p:blipFill>
          <a:blip r:embed="rId2"/>
          <a:stretch>
            <a:fillRect/>
          </a:stretch>
        </p:blipFill>
        <p:spPr>
          <a:xfrm>
            <a:off x="0" y="989104"/>
            <a:ext cx="9144000" cy="4879793"/>
          </a:xfrm>
          <a:prstGeom prst="rect">
            <a:avLst/>
          </a:prstGeom>
        </p:spPr>
      </p:pic>
      <p:sp>
        <p:nvSpPr>
          <p:cNvPr id="4" name="Rettangolo 3">
            <a:extLst>
              <a:ext uri="{FF2B5EF4-FFF2-40B4-BE49-F238E27FC236}">
                <a16:creationId xmlns:a16="http://schemas.microsoft.com/office/drawing/2014/main" id="{69831C3B-30CB-4342-843F-D8E6D49DE59A}"/>
              </a:ext>
            </a:extLst>
          </p:cNvPr>
          <p:cNvSpPr/>
          <p:nvPr/>
        </p:nvSpPr>
        <p:spPr>
          <a:xfrm>
            <a:off x="3595457" y="2970634"/>
            <a:ext cx="4844082" cy="2454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750754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o immagini per donald trump">
            <a:extLst>
              <a:ext uri="{FF2B5EF4-FFF2-40B4-BE49-F238E27FC236}">
                <a16:creationId xmlns:a16="http://schemas.microsoft.com/office/drawing/2014/main" id="{531B5D22-DB9B-4334-8940-6EA95BD63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682" y="1835124"/>
            <a:ext cx="6130636" cy="40870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witter testa un filtro per nascondere i tweet indesiderati – Senza Linea">
            <a:extLst>
              <a:ext uri="{FF2B5EF4-FFF2-40B4-BE49-F238E27FC236}">
                <a16:creationId xmlns:a16="http://schemas.microsoft.com/office/drawing/2014/main" id="{832E95D0-40F0-44AD-8788-3C734F537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773" y="907793"/>
            <a:ext cx="1776315" cy="929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 Twitter è incominciata una nuova campagna anti-Israele | Mosaico">
            <a:extLst>
              <a:ext uri="{FF2B5EF4-FFF2-40B4-BE49-F238E27FC236}">
                <a16:creationId xmlns:a16="http://schemas.microsoft.com/office/drawing/2014/main" id="{B430E934-DBB8-4D71-8D61-C59EB909A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05" y="907793"/>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 Twitter è incominciata una nuova campagna anti-Israele | Mosaico">
            <a:extLst>
              <a:ext uri="{FF2B5EF4-FFF2-40B4-BE49-F238E27FC236}">
                <a16:creationId xmlns:a16="http://schemas.microsoft.com/office/drawing/2014/main" id="{22A6E6F5-66FF-4FE4-BA33-A40F72030E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88" y="905460"/>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 Twitter è incominciata una nuova campagna anti-Israele | Mosaico">
            <a:extLst>
              <a:ext uri="{FF2B5EF4-FFF2-40B4-BE49-F238E27FC236}">
                <a16:creationId xmlns:a16="http://schemas.microsoft.com/office/drawing/2014/main" id="{50B78E71-825F-4879-8B04-60F0F2AB83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7909" y="903126"/>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 Twitter è incominciata una nuova campagna anti-Israele | Mosaico">
            <a:extLst>
              <a:ext uri="{FF2B5EF4-FFF2-40B4-BE49-F238E27FC236}">
                <a16:creationId xmlns:a16="http://schemas.microsoft.com/office/drawing/2014/main" id="{41761A97-042D-4108-99D7-F45E9C0736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996" y="914790"/>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u Twitter è incominciata una nuova campagna anti-Israele | Mosaico">
            <a:extLst>
              <a:ext uri="{FF2B5EF4-FFF2-40B4-BE49-F238E27FC236}">
                <a16:creationId xmlns:a16="http://schemas.microsoft.com/office/drawing/2014/main" id="{007216CC-7BB8-461D-828A-B2AA2A786E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962" y="917121"/>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u Twitter è incominciata una nuova campagna anti-Israele | Mosaico">
            <a:extLst>
              <a:ext uri="{FF2B5EF4-FFF2-40B4-BE49-F238E27FC236}">
                <a16:creationId xmlns:a16="http://schemas.microsoft.com/office/drawing/2014/main" id="{4BC25B0F-901B-44A1-98E6-A2E73D2A5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996" y="896467"/>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u Twitter è incominciata una nuova campagna anti-Israele | Mosaico">
            <a:extLst>
              <a:ext uri="{FF2B5EF4-FFF2-40B4-BE49-F238E27FC236}">
                <a16:creationId xmlns:a16="http://schemas.microsoft.com/office/drawing/2014/main" id="{64E78B03-95B7-4A98-B94C-0FA9D55F0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49" y="1842123"/>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u Twitter è incominciata una nuova campagna anti-Israele | Mosaico">
            <a:extLst>
              <a:ext uri="{FF2B5EF4-FFF2-40B4-BE49-F238E27FC236}">
                <a16:creationId xmlns:a16="http://schemas.microsoft.com/office/drawing/2014/main" id="{C1A22081-5AB3-408E-BF8F-C4EE0EA0A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49" y="2787778"/>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u Twitter è incominciata una nuova campagna anti-Israele | Mosaico">
            <a:extLst>
              <a:ext uri="{FF2B5EF4-FFF2-40B4-BE49-F238E27FC236}">
                <a16:creationId xmlns:a16="http://schemas.microsoft.com/office/drawing/2014/main" id="{83BB2D10-1D75-40FA-98ED-0B176D7FDB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17" y="3727839"/>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u Twitter è incominciata una nuova campagna anti-Israele | Mosaico">
            <a:extLst>
              <a:ext uri="{FF2B5EF4-FFF2-40B4-BE49-F238E27FC236}">
                <a16:creationId xmlns:a16="http://schemas.microsoft.com/office/drawing/2014/main" id="{A870DA1F-8E20-4DA4-A0EB-DEC15CCCD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86" y="4625911"/>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Su Twitter è incominciata una nuova campagna anti-Israele | Mosaico">
            <a:extLst>
              <a:ext uri="{FF2B5EF4-FFF2-40B4-BE49-F238E27FC236}">
                <a16:creationId xmlns:a16="http://schemas.microsoft.com/office/drawing/2014/main" id="{4967B2D1-7C13-4C78-ACE2-0367375D21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618" y="5154348"/>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u Twitter è incominciata una nuova campagna anti-Israele | Mosaico">
            <a:extLst>
              <a:ext uri="{FF2B5EF4-FFF2-40B4-BE49-F238E27FC236}">
                <a16:creationId xmlns:a16="http://schemas.microsoft.com/office/drawing/2014/main" id="{632FD2B2-0B04-4503-B34C-03FC87D781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95" y="1835124"/>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u Twitter è incominciata una nuova campagna anti-Israele | Mosaico">
            <a:extLst>
              <a:ext uri="{FF2B5EF4-FFF2-40B4-BE49-F238E27FC236}">
                <a16:creationId xmlns:a16="http://schemas.microsoft.com/office/drawing/2014/main" id="{21528A00-1747-4BDD-80E3-7069328801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95" y="2753127"/>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witter testa un filtro per nascondere i tweet indesiderati – Senza Linea">
            <a:extLst>
              <a:ext uri="{FF2B5EF4-FFF2-40B4-BE49-F238E27FC236}">
                <a16:creationId xmlns:a16="http://schemas.microsoft.com/office/drawing/2014/main" id="{AD7C01E3-599E-4129-980D-FCDE31EBE6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1500" y="3680459"/>
            <a:ext cx="1776315" cy="929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u Twitter è incominciata una nuova campagna anti-Israele | Mosaico">
            <a:extLst>
              <a:ext uri="{FF2B5EF4-FFF2-40B4-BE49-F238E27FC236}">
                <a16:creationId xmlns:a16="http://schemas.microsoft.com/office/drawing/2014/main" id="{3B3C9DD6-CAAE-44F5-9ED2-DCC26CD1BA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95" y="4586860"/>
            <a:ext cx="1652631" cy="929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u Twitter è incominciata una nuova campagna anti-Israele | Mosaico">
            <a:extLst>
              <a:ext uri="{FF2B5EF4-FFF2-40B4-BE49-F238E27FC236}">
                <a16:creationId xmlns:a16="http://schemas.microsoft.com/office/drawing/2014/main" id="{91F91269-F841-4876-B547-8C201C54BB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3626" y="5444674"/>
            <a:ext cx="1652631" cy="929605"/>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8FC70671-F810-49F8-BBC0-D97080419FBE}"/>
              </a:ext>
            </a:extLst>
          </p:cNvPr>
          <p:cNvSpPr txBox="1"/>
          <p:nvPr/>
        </p:nvSpPr>
        <p:spPr>
          <a:xfrm>
            <a:off x="1729535" y="1846390"/>
            <a:ext cx="5767872" cy="3439403"/>
          </a:xfrm>
          <a:prstGeom prst="rect">
            <a:avLst/>
          </a:prstGeom>
          <a:noFill/>
        </p:spPr>
        <p:txBody>
          <a:bodyPr wrap="square">
            <a:spAutoFit/>
          </a:bodyPr>
          <a:lstStyle/>
          <a:p>
            <a:pPr algn="ctr"/>
            <a:r>
              <a:rPr lang="en-US" sz="1350" b="1" dirty="0">
                <a:solidFill>
                  <a:schemeClr val="bg1"/>
                </a:solidFill>
                <a:latin typeface="Times New Roman" panose="02020603050405020304" pitchFamily="18" charset="0"/>
                <a:ea typeface="Calibri" panose="020F0502020204030204" pitchFamily="34" charset="0"/>
              </a:rPr>
              <a:t> </a:t>
            </a:r>
            <a:r>
              <a:rPr lang="en-US" sz="1500" b="1" dirty="0">
                <a:solidFill>
                  <a:schemeClr val="bg1"/>
                </a:solidFill>
                <a:latin typeface="Times New Roman" panose="02020603050405020304" pitchFamily="18" charset="0"/>
                <a:ea typeface="Calibri" panose="020F0502020204030204" pitchFamily="34" charset="0"/>
              </a:rPr>
              <a:t>Twitter “his own form of media” </a:t>
            </a:r>
          </a:p>
          <a:p>
            <a:pPr algn="ctr"/>
            <a:r>
              <a:rPr lang="en-US" sz="1200" dirty="0">
                <a:solidFill>
                  <a:schemeClr val="bg1"/>
                </a:solidFill>
                <a:latin typeface="Times New Roman" panose="02020603050405020304" pitchFamily="18" charset="0"/>
                <a:ea typeface="Calibri" panose="020F0502020204030204" pitchFamily="34" charset="0"/>
              </a:rPr>
              <a:t>(Schwartz 2017)</a:t>
            </a: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endParaRPr lang="en-US" sz="1350" b="1" dirty="0">
              <a:solidFill>
                <a:schemeClr val="bg1"/>
              </a:solidFill>
              <a:latin typeface="Times New Roman" panose="02020603050405020304" pitchFamily="18" charset="0"/>
              <a:ea typeface="Calibri" panose="020F0502020204030204" pitchFamily="34" charset="0"/>
            </a:endParaRPr>
          </a:p>
          <a:p>
            <a:pPr algn="ctr"/>
            <a:r>
              <a:rPr lang="en-US" sz="1500" b="1" dirty="0">
                <a:solidFill>
                  <a:schemeClr val="bg1"/>
                </a:solidFill>
                <a:latin typeface="Times New Roman" panose="02020603050405020304" pitchFamily="18" charset="0"/>
                <a:ea typeface="Calibri" panose="020F0502020204030204" pitchFamily="34" charset="0"/>
              </a:rPr>
              <a:t>Much of the mass media is dishonest, fake, and despicable </a:t>
            </a:r>
          </a:p>
          <a:p>
            <a:pPr algn="ctr"/>
            <a:r>
              <a:rPr lang="en-US" sz="1200" dirty="0">
                <a:solidFill>
                  <a:schemeClr val="bg1"/>
                </a:solidFill>
                <a:latin typeface="Times New Roman" panose="02020603050405020304" pitchFamily="18" charset="0"/>
                <a:ea typeface="Calibri" panose="020F0502020204030204" pitchFamily="34" charset="0"/>
              </a:rPr>
              <a:t>(Demata 2018)</a:t>
            </a:r>
          </a:p>
          <a:p>
            <a:pPr algn="ctr"/>
            <a:endParaRPr lang="en-US" sz="1200" dirty="0">
              <a:solidFill>
                <a:schemeClr val="bg1"/>
              </a:solidFill>
              <a:latin typeface="Times New Roman" panose="02020603050405020304" pitchFamily="18" charset="0"/>
            </a:endParaRPr>
          </a:p>
          <a:p>
            <a:pPr algn="ctr"/>
            <a:endParaRPr lang="en-US" sz="1200" dirty="0">
              <a:solidFill>
                <a:schemeClr val="bg1"/>
              </a:solidFill>
              <a:latin typeface="Times New Roman" panose="02020603050405020304" pitchFamily="18" charset="0"/>
            </a:endParaRPr>
          </a:p>
          <a:p>
            <a:pPr algn="ctr"/>
            <a:r>
              <a:rPr lang="en-US" sz="1500" b="1" dirty="0">
                <a:solidFill>
                  <a:schemeClr val="bg1"/>
                </a:solidFill>
                <a:latin typeface="Times New Roman" panose="02020603050405020304" pitchFamily="18" charset="0"/>
              </a:rPr>
              <a:t>                                             corrupt, crooked, fraudulent, lame stream.</a:t>
            </a:r>
          </a:p>
          <a:p>
            <a:pPr algn="ctr"/>
            <a:r>
              <a:rPr lang="en-US" sz="1350" dirty="0">
                <a:solidFill>
                  <a:schemeClr val="bg1"/>
                </a:solidFill>
                <a:latin typeface="Times New Roman" panose="02020603050405020304" pitchFamily="18" charset="0"/>
              </a:rPr>
              <a:t>                                                                                (Milizia 2021)</a:t>
            </a:r>
            <a:r>
              <a:rPr lang="en-US" sz="1500" b="1" dirty="0">
                <a:solidFill>
                  <a:schemeClr val="bg1"/>
                </a:solidFill>
                <a:latin typeface="Times New Roman" panose="02020603050405020304" pitchFamily="18" charset="0"/>
              </a:rPr>
              <a:t>   </a:t>
            </a:r>
            <a:endParaRPr lang="it-IT" sz="1500" b="1" dirty="0">
              <a:solidFill>
                <a:schemeClr val="bg1"/>
              </a:solidFill>
            </a:endParaRPr>
          </a:p>
        </p:txBody>
      </p:sp>
    </p:spTree>
    <p:extLst>
      <p:ext uri="{BB962C8B-B14F-4D97-AF65-F5344CB8AC3E}">
        <p14:creationId xmlns:p14="http://schemas.microsoft.com/office/powerpoint/2010/main" val="3193626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68B9AD-9074-4945-83A7-E86B0A81E32F}"/>
              </a:ext>
            </a:extLst>
          </p:cNvPr>
          <p:cNvPicPr>
            <a:picLocks noChangeAspect="1"/>
          </p:cNvPicPr>
          <p:nvPr/>
        </p:nvPicPr>
        <p:blipFill>
          <a:blip r:embed="rId2"/>
          <a:stretch>
            <a:fillRect/>
          </a:stretch>
        </p:blipFill>
        <p:spPr>
          <a:xfrm>
            <a:off x="337732" y="857250"/>
            <a:ext cx="8468537" cy="5143500"/>
          </a:xfrm>
          <a:prstGeom prst="rect">
            <a:avLst/>
          </a:prstGeom>
        </p:spPr>
      </p:pic>
      <p:sp>
        <p:nvSpPr>
          <p:cNvPr id="4" name="Rettangolo 3">
            <a:extLst>
              <a:ext uri="{FF2B5EF4-FFF2-40B4-BE49-F238E27FC236}">
                <a16:creationId xmlns:a16="http://schemas.microsoft.com/office/drawing/2014/main" id="{2D52C5AE-FA93-42F3-8D2B-E16D6D6A3D92}"/>
              </a:ext>
            </a:extLst>
          </p:cNvPr>
          <p:cNvSpPr/>
          <p:nvPr/>
        </p:nvSpPr>
        <p:spPr>
          <a:xfrm>
            <a:off x="460529" y="1585038"/>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Rettangolo 4">
            <a:extLst>
              <a:ext uri="{FF2B5EF4-FFF2-40B4-BE49-F238E27FC236}">
                <a16:creationId xmlns:a16="http://schemas.microsoft.com/office/drawing/2014/main" id="{E7411F55-CA4C-463A-A24B-8C1E8ADF3DEA}"/>
              </a:ext>
            </a:extLst>
          </p:cNvPr>
          <p:cNvSpPr/>
          <p:nvPr/>
        </p:nvSpPr>
        <p:spPr>
          <a:xfrm>
            <a:off x="6021280" y="1585038"/>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6" name="Picture 4" descr="Twitter: si pensa ad un nuovo modo di verifica per la spunta blu-Evosmart.it">
            <a:extLst>
              <a:ext uri="{FF2B5EF4-FFF2-40B4-BE49-F238E27FC236}">
                <a16:creationId xmlns:a16="http://schemas.microsoft.com/office/drawing/2014/main" id="{67A377BA-A24B-4583-94B5-2967BFA002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07" y="1654092"/>
            <a:ext cx="1767962" cy="92523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C392C43-B559-4443-B9D3-5EB1099EA5EC}"/>
              </a:ext>
            </a:extLst>
          </p:cNvPr>
          <p:cNvSpPr txBox="1"/>
          <p:nvPr/>
        </p:nvSpPr>
        <p:spPr>
          <a:xfrm>
            <a:off x="6410131" y="2228851"/>
            <a:ext cx="1749490" cy="3208571"/>
          </a:xfrm>
          <a:prstGeom prst="rect">
            <a:avLst/>
          </a:prstGeom>
          <a:noFill/>
        </p:spPr>
        <p:txBody>
          <a:bodyPr wrap="square" rtlCol="0">
            <a:spAutoFit/>
          </a:bodyPr>
          <a:lstStyle/>
          <a:p>
            <a:pPr algn="ctr"/>
            <a:r>
              <a:rPr lang="it-IT" sz="1350" b="1" dirty="0">
                <a:solidFill>
                  <a:srgbClr val="00B0F0"/>
                </a:solidFill>
              </a:rPr>
              <a:t>@POTUS</a:t>
            </a:r>
          </a:p>
          <a:p>
            <a:pPr algn="ctr"/>
            <a:endParaRPr lang="it-IT" sz="1350" b="1" dirty="0">
              <a:solidFill>
                <a:srgbClr val="00B0F0"/>
              </a:solidFill>
            </a:endParaRPr>
          </a:p>
          <a:p>
            <a:pPr algn="ctr"/>
            <a:r>
              <a:rPr lang="it-IT" sz="1350" b="1" dirty="0">
                <a:solidFill>
                  <a:srgbClr val="00B0F0"/>
                </a:solidFill>
              </a:rPr>
              <a:t>@WhiteHouse</a:t>
            </a:r>
          </a:p>
          <a:p>
            <a:pPr algn="ctr"/>
            <a:endParaRPr lang="it-IT" sz="1350" b="1" dirty="0">
              <a:solidFill>
                <a:srgbClr val="00B0F0"/>
              </a:solidFill>
            </a:endParaRPr>
          </a:p>
          <a:p>
            <a:pPr algn="ctr"/>
            <a:r>
              <a:rPr lang="it-IT" sz="1350" b="1" dirty="0">
                <a:solidFill>
                  <a:srgbClr val="00B0F0"/>
                </a:solidFill>
              </a:rPr>
              <a:t>@realDonaldTrump</a:t>
            </a: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p:txBody>
      </p:sp>
    </p:spTree>
    <p:extLst>
      <p:ext uri="{BB962C8B-B14F-4D97-AF65-F5344CB8AC3E}">
        <p14:creationId xmlns:p14="http://schemas.microsoft.com/office/powerpoint/2010/main" val="862925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A701833-14A3-4FB3-8301-12EBB0194111}"/>
              </a:ext>
            </a:extLst>
          </p:cNvPr>
          <p:cNvPicPr>
            <a:picLocks noChangeAspect="1"/>
          </p:cNvPicPr>
          <p:nvPr/>
        </p:nvPicPr>
        <p:blipFill>
          <a:blip r:embed="rId2"/>
          <a:stretch>
            <a:fillRect/>
          </a:stretch>
        </p:blipFill>
        <p:spPr>
          <a:xfrm>
            <a:off x="572306" y="857250"/>
            <a:ext cx="7999388" cy="5223762"/>
          </a:xfrm>
          <a:prstGeom prst="rect">
            <a:avLst/>
          </a:prstGeom>
        </p:spPr>
      </p:pic>
      <p:sp>
        <p:nvSpPr>
          <p:cNvPr id="4" name="Rettangolo 3">
            <a:extLst>
              <a:ext uri="{FF2B5EF4-FFF2-40B4-BE49-F238E27FC236}">
                <a16:creationId xmlns:a16="http://schemas.microsoft.com/office/drawing/2014/main" id="{78B5CA03-D458-4ABD-95E8-4A4E8C8ACAA6}"/>
              </a:ext>
            </a:extLst>
          </p:cNvPr>
          <p:cNvSpPr/>
          <p:nvPr/>
        </p:nvSpPr>
        <p:spPr>
          <a:xfrm>
            <a:off x="5952478" y="1585038"/>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a:extLst>
              <a:ext uri="{FF2B5EF4-FFF2-40B4-BE49-F238E27FC236}">
                <a16:creationId xmlns:a16="http://schemas.microsoft.com/office/drawing/2014/main" id="{C2C5D41A-98DB-46EA-BF92-CF5F103BA990}"/>
              </a:ext>
            </a:extLst>
          </p:cNvPr>
          <p:cNvSpPr/>
          <p:nvPr/>
        </p:nvSpPr>
        <p:spPr>
          <a:xfrm>
            <a:off x="627908" y="1658591"/>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7" name="Picture 4" descr="Twitter: si pensa ad un nuovo modo di verifica per la spunta blu-Evosmart.it">
            <a:extLst>
              <a:ext uri="{FF2B5EF4-FFF2-40B4-BE49-F238E27FC236}">
                <a16:creationId xmlns:a16="http://schemas.microsoft.com/office/drawing/2014/main" id="{8442100C-7F6C-4AEF-B1A5-DF31BE1340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07" y="1654092"/>
            <a:ext cx="1767962" cy="925234"/>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6E6DAE74-375C-4173-A5A2-D6E99E1DCB97}"/>
              </a:ext>
            </a:extLst>
          </p:cNvPr>
          <p:cNvSpPr txBox="1"/>
          <p:nvPr/>
        </p:nvSpPr>
        <p:spPr>
          <a:xfrm>
            <a:off x="6410131" y="2228851"/>
            <a:ext cx="1749490" cy="3208571"/>
          </a:xfrm>
          <a:prstGeom prst="rect">
            <a:avLst/>
          </a:prstGeom>
          <a:noFill/>
        </p:spPr>
        <p:txBody>
          <a:bodyPr wrap="square" rtlCol="0">
            <a:spAutoFit/>
          </a:bodyPr>
          <a:lstStyle/>
          <a:p>
            <a:pPr algn="ctr"/>
            <a:r>
              <a:rPr lang="it-IT" sz="1350" b="1" dirty="0">
                <a:solidFill>
                  <a:srgbClr val="00B0F0"/>
                </a:solidFill>
              </a:rPr>
              <a:t>@POTUS</a:t>
            </a:r>
          </a:p>
          <a:p>
            <a:pPr algn="ctr"/>
            <a:endParaRPr lang="it-IT" sz="1350" b="1" dirty="0">
              <a:solidFill>
                <a:srgbClr val="00B0F0"/>
              </a:solidFill>
            </a:endParaRPr>
          </a:p>
          <a:p>
            <a:pPr algn="ctr"/>
            <a:r>
              <a:rPr lang="it-IT" sz="1350" b="1" dirty="0">
                <a:solidFill>
                  <a:srgbClr val="00B0F0"/>
                </a:solidFill>
              </a:rPr>
              <a:t>@WhiteHouse</a:t>
            </a:r>
          </a:p>
          <a:p>
            <a:pPr algn="ctr"/>
            <a:endParaRPr lang="it-IT" sz="1350" b="1" dirty="0">
              <a:solidFill>
                <a:srgbClr val="00B0F0"/>
              </a:solidFill>
            </a:endParaRPr>
          </a:p>
          <a:p>
            <a:pPr algn="ctr"/>
            <a:r>
              <a:rPr lang="it-IT" sz="1350" b="1" dirty="0">
                <a:solidFill>
                  <a:srgbClr val="00B0F0"/>
                </a:solidFill>
              </a:rPr>
              <a:t>@JoeBiden</a:t>
            </a: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p:txBody>
      </p:sp>
      <p:pic>
        <p:nvPicPr>
          <p:cNvPr id="10" name="Immagine 9">
            <a:extLst>
              <a:ext uri="{FF2B5EF4-FFF2-40B4-BE49-F238E27FC236}">
                <a16:creationId xmlns:a16="http://schemas.microsoft.com/office/drawing/2014/main" id="{D2E733D0-C824-4496-BCAC-95CAB46CE729}"/>
              </a:ext>
            </a:extLst>
          </p:cNvPr>
          <p:cNvPicPr>
            <a:picLocks noChangeAspect="1"/>
          </p:cNvPicPr>
          <p:nvPr/>
        </p:nvPicPr>
        <p:blipFill>
          <a:blip r:embed="rId4"/>
          <a:stretch>
            <a:fillRect/>
          </a:stretch>
        </p:blipFill>
        <p:spPr>
          <a:xfrm>
            <a:off x="337732" y="857250"/>
            <a:ext cx="8468537" cy="5143500"/>
          </a:xfrm>
          <a:prstGeom prst="rect">
            <a:avLst/>
          </a:prstGeom>
        </p:spPr>
      </p:pic>
      <p:sp>
        <p:nvSpPr>
          <p:cNvPr id="11" name="Rettangolo 10">
            <a:extLst>
              <a:ext uri="{FF2B5EF4-FFF2-40B4-BE49-F238E27FC236}">
                <a16:creationId xmlns:a16="http://schemas.microsoft.com/office/drawing/2014/main" id="{B74841F8-2EDD-419C-8347-B0383258EF6F}"/>
              </a:ext>
            </a:extLst>
          </p:cNvPr>
          <p:cNvSpPr/>
          <p:nvPr/>
        </p:nvSpPr>
        <p:spPr>
          <a:xfrm>
            <a:off x="458155" y="1585038"/>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a:extLst>
              <a:ext uri="{FF2B5EF4-FFF2-40B4-BE49-F238E27FC236}">
                <a16:creationId xmlns:a16="http://schemas.microsoft.com/office/drawing/2014/main" id="{1CE6CAF9-0CAD-4FE4-8572-5A039D208227}"/>
              </a:ext>
            </a:extLst>
          </p:cNvPr>
          <p:cNvSpPr/>
          <p:nvPr/>
        </p:nvSpPr>
        <p:spPr>
          <a:xfrm>
            <a:off x="5947316" y="1625169"/>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3" name="Picture 4" descr="Twitter: si pensa ad un nuovo modo di verifica per la spunta blu-Evosmart.it">
            <a:extLst>
              <a:ext uri="{FF2B5EF4-FFF2-40B4-BE49-F238E27FC236}">
                <a16:creationId xmlns:a16="http://schemas.microsoft.com/office/drawing/2014/main" id="{2E7E3147-5447-4972-8523-85B425AF59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353" y="1721992"/>
            <a:ext cx="1767962" cy="925234"/>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7823D64F-88B0-4B76-A5A9-9BEA0F683DD4}"/>
              </a:ext>
            </a:extLst>
          </p:cNvPr>
          <p:cNvSpPr txBox="1"/>
          <p:nvPr/>
        </p:nvSpPr>
        <p:spPr>
          <a:xfrm>
            <a:off x="6524431" y="2343151"/>
            <a:ext cx="1749490" cy="3208571"/>
          </a:xfrm>
          <a:prstGeom prst="rect">
            <a:avLst/>
          </a:prstGeom>
          <a:noFill/>
        </p:spPr>
        <p:txBody>
          <a:bodyPr wrap="square" rtlCol="0">
            <a:spAutoFit/>
          </a:bodyPr>
          <a:lstStyle/>
          <a:p>
            <a:pPr algn="ctr"/>
            <a:r>
              <a:rPr lang="it-IT" sz="1350" b="1" dirty="0">
                <a:solidFill>
                  <a:srgbClr val="00B0F0"/>
                </a:solidFill>
              </a:rPr>
              <a:t>@POTUS</a:t>
            </a:r>
            <a:r>
              <a:rPr lang="it-IT" sz="1350" b="1" baseline="-25000" dirty="0">
                <a:solidFill>
                  <a:srgbClr val="00B0F0"/>
                </a:solidFill>
              </a:rPr>
              <a:t>45</a:t>
            </a:r>
          </a:p>
          <a:p>
            <a:pPr algn="ctr"/>
            <a:endParaRPr lang="it-IT" sz="1350" b="1" dirty="0">
              <a:solidFill>
                <a:srgbClr val="00B0F0"/>
              </a:solidFill>
            </a:endParaRPr>
          </a:p>
          <a:p>
            <a:pPr algn="ctr"/>
            <a:r>
              <a:rPr lang="it-IT" sz="1350" b="1" dirty="0">
                <a:solidFill>
                  <a:srgbClr val="00B0F0"/>
                </a:solidFill>
              </a:rPr>
              <a:t>@WhiteHouse</a:t>
            </a:r>
          </a:p>
          <a:p>
            <a:pPr algn="ctr"/>
            <a:endParaRPr lang="it-IT" sz="1350" b="1" dirty="0">
              <a:solidFill>
                <a:srgbClr val="00B0F0"/>
              </a:solidFill>
            </a:endParaRPr>
          </a:p>
          <a:p>
            <a:pPr algn="ctr"/>
            <a:r>
              <a:rPr lang="it-IT" sz="1350" b="1" dirty="0">
                <a:solidFill>
                  <a:srgbClr val="00B0F0"/>
                </a:solidFill>
              </a:rPr>
              <a:t>@realDonaldTrump</a:t>
            </a: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a:p>
            <a:pPr algn="ctr"/>
            <a:endParaRPr lang="it-IT" sz="1350" b="1" dirty="0">
              <a:solidFill>
                <a:srgbClr val="00B0F0"/>
              </a:solidFill>
            </a:endParaRPr>
          </a:p>
        </p:txBody>
      </p:sp>
    </p:spTree>
    <p:extLst>
      <p:ext uri="{BB962C8B-B14F-4D97-AF65-F5344CB8AC3E}">
        <p14:creationId xmlns:p14="http://schemas.microsoft.com/office/powerpoint/2010/main" val="1812728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D97129B-DEAC-4E00-B9CA-0E6246018D90}"/>
              </a:ext>
            </a:extLst>
          </p:cNvPr>
          <p:cNvPicPr>
            <a:picLocks noChangeAspect="1"/>
          </p:cNvPicPr>
          <p:nvPr/>
        </p:nvPicPr>
        <p:blipFill>
          <a:blip r:embed="rId2"/>
          <a:stretch>
            <a:fillRect/>
          </a:stretch>
        </p:blipFill>
        <p:spPr>
          <a:xfrm>
            <a:off x="337732" y="857250"/>
            <a:ext cx="8468537" cy="5143500"/>
          </a:xfrm>
          <a:prstGeom prst="rect">
            <a:avLst/>
          </a:prstGeom>
        </p:spPr>
      </p:pic>
      <p:sp>
        <p:nvSpPr>
          <p:cNvPr id="4" name="Rettangolo 3">
            <a:extLst>
              <a:ext uri="{FF2B5EF4-FFF2-40B4-BE49-F238E27FC236}">
                <a16:creationId xmlns:a16="http://schemas.microsoft.com/office/drawing/2014/main" id="{3E7CC106-7659-4FE4-905F-B07E1A203EAF}"/>
              </a:ext>
            </a:extLst>
          </p:cNvPr>
          <p:cNvSpPr/>
          <p:nvPr/>
        </p:nvSpPr>
        <p:spPr>
          <a:xfrm>
            <a:off x="460529" y="1585038"/>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Rettangolo 4">
            <a:extLst>
              <a:ext uri="{FF2B5EF4-FFF2-40B4-BE49-F238E27FC236}">
                <a16:creationId xmlns:a16="http://schemas.microsoft.com/office/drawing/2014/main" id="{7F2A9F67-9065-4179-96F9-1DECC9EA54B3}"/>
              </a:ext>
            </a:extLst>
          </p:cNvPr>
          <p:cNvSpPr/>
          <p:nvPr/>
        </p:nvSpPr>
        <p:spPr>
          <a:xfrm>
            <a:off x="5993328" y="1585038"/>
            <a:ext cx="1984160" cy="428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6" name="Picture 4" descr="Twitter: si pensa ad un nuovo modo di verifica per la spunta blu-Evosmart.it">
            <a:extLst>
              <a:ext uri="{FF2B5EF4-FFF2-40B4-BE49-F238E27FC236}">
                <a16:creationId xmlns:a16="http://schemas.microsoft.com/office/drawing/2014/main" id="{3C40BC48-6D02-4AFB-BDB0-B8F81FAF1E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07" y="1654092"/>
            <a:ext cx="1767962" cy="92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082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22EF10FC-889C-4702-9DE1-7CB900F16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07935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7FAC95CA-F569-46F3-926F-792280B86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17" y="1120059"/>
            <a:ext cx="5876966" cy="3599642"/>
          </a:xfrm>
          <a:prstGeom prst="rect">
            <a:avLst/>
          </a:prstGeom>
        </p:spPr>
      </p:pic>
    </p:spTree>
    <p:extLst>
      <p:ext uri="{BB962C8B-B14F-4D97-AF65-F5344CB8AC3E}">
        <p14:creationId xmlns:p14="http://schemas.microsoft.com/office/powerpoint/2010/main" val="1261652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0" descr="Social media bosses face criminal sanctions for &amp;#39;foul content&amp;#39;, Boris  Johnson warns">
            <a:extLst>
              <a:ext uri="{FF2B5EF4-FFF2-40B4-BE49-F238E27FC236}">
                <a16:creationId xmlns:a16="http://schemas.microsoft.com/office/drawing/2014/main" id="{BDA8C6CE-C0F6-45FD-91C4-0E53A1080D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71" r="1946"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417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9" name="Immagine 8">
            <a:extLst>
              <a:ext uri="{FF2B5EF4-FFF2-40B4-BE49-F238E27FC236}">
                <a16:creationId xmlns:a16="http://schemas.microsoft.com/office/drawing/2014/main" id="{C9E7574F-51D9-46B5-BF3A-93AA44F49451}"/>
              </a:ext>
            </a:extLst>
          </p:cNvPr>
          <p:cNvPicPr>
            <a:picLocks noChangeAspect="1"/>
          </p:cNvPicPr>
          <p:nvPr/>
        </p:nvPicPr>
        <p:blipFill>
          <a:blip r:embed="rId2"/>
          <a:stretch>
            <a:fillRect/>
          </a:stretch>
        </p:blipFill>
        <p:spPr>
          <a:xfrm>
            <a:off x="-1692696" y="-27384"/>
            <a:ext cx="11953328" cy="6474719"/>
          </a:xfrm>
          <a:prstGeom prst="rect">
            <a:avLst/>
          </a:prstGeom>
        </p:spPr>
      </p:pic>
      <p:pic>
        <p:nvPicPr>
          <p:cNvPr id="11" name="Picture 14" descr="LOGOTIPO di Scienze politiche">
            <a:hlinkClick r:id="rId3" tooltip="Torna in homepage"/>
            <a:extLst>
              <a:ext uri="{FF2B5EF4-FFF2-40B4-BE49-F238E27FC236}">
                <a16:creationId xmlns:a16="http://schemas.microsoft.com/office/drawing/2014/main" id="{1D7E0DCE-CAEA-4769-8FCA-E27819C775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8" y="5769122"/>
            <a:ext cx="8964488" cy="1116262"/>
          </a:xfrm>
          <a:prstGeom prst="rect">
            <a:avLst/>
          </a:prstGeom>
          <a:solidFill>
            <a:schemeClr val="accent1"/>
          </a:solidFill>
        </p:spPr>
      </p:pic>
      <p:sp>
        <p:nvSpPr>
          <p:cNvPr id="10" name="CasellaDiTesto 9">
            <a:extLst>
              <a:ext uri="{FF2B5EF4-FFF2-40B4-BE49-F238E27FC236}">
                <a16:creationId xmlns:a16="http://schemas.microsoft.com/office/drawing/2014/main" id="{E5034D65-A2A1-4A7D-B94B-BF0145FEC625}"/>
              </a:ext>
            </a:extLst>
          </p:cNvPr>
          <p:cNvSpPr txBox="1"/>
          <p:nvPr/>
        </p:nvSpPr>
        <p:spPr>
          <a:xfrm>
            <a:off x="251520" y="41333"/>
            <a:ext cx="3312368" cy="369332"/>
          </a:xfrm>
          <a:prstGeom prst="rect">
            <a:avLst/>
          </a:prstGeom>
          <a:solidFill>
            <a:schemeClr val="accent1"/>
          </a:solidFill>
        </p:spPr>
        <p:txBody>
          <a:bodyPr wrap="square" rtlCol="0">
            <a:spAutoFit/>
          </a:bodyPr>
          <a:lstStyle/>
          <a:p>
            <a:pPr algn="ctr"/>
            <a:r>
              <a:rPr lang="it-IT" b="1" dirty="0"/>
              <a:t>www.denisemilizia.com</a:t>
            </a:r>
          </a:p>
        </p:txBody>
      </p:sp>
    </p:spTree>
    <p:extLst>
      <p:ext uri="{BB962C8B-B14F-4D97-AF65-F5344CB8AC3E}">
        <p14:creationId xmlns:p14="http://schemas.microsoft.com/office/powerpoint/2010/main" val="1969328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a:extLst>
              <a:ext uri="{FF2B5EF4-FFF2-40B4-BE49-F238E27FC236}">
                <a16:creationId xmlns:a16="http://schemas.microsoft.com/office/drawing/2014/main" id="{2F822E28-9577-4A1B-8D05-6B21EC4F04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51" r="14648" b="-2"/>
          <a:stretch/>
        </p:blipFill>
        <p:spPr bwMode="auto">
          <a:xfrm>
            <a:off x="1722" y="10"/>
            <a:ext cx="5546899" cy="44708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ebook Files: 5 things leaked documents reveal - BBC News">
            <a:extLst>
              <a:ext uri="{FF2B5EF4-FFF2-40B4-BE49-F238E27FC236}">
                <a16:creationId xmlns:a16="http://schemas.microsoft.com/office/drawing/2014/main" id="{FAEFB1DC-6FEC-4F13-B129-80507DA8A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34" b="-3"/>
          <a:stretch/>
        </p:blipFill>
        <p:spPr bwMode="auto">
          <a:xfrm>
            <a:off x="5624422" y="-2"/>
            <a:ext cx="3516789" cy="2228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cebook per la prima volta perde utenti | Wired Italia">
            <a:extLst>
              <a:ext uri="{FF2B5EF4-FFF2-40B4-BE49-F238E27FC236}">
                <a16:creationId xmlns:a16="http://schemas.microsoft.com/office/drawing/2014/main" id="{7BE8EAC8-A09D-4AFE-B0FA-2C77F255F8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4" r="3025" b="2"/>
          <a:stretch/>
        </p:blipFill>
        <p:spPr bwMode="auto">
          <a:xfrm>
            <a:off x="5624503" y="2324139"/>
            <a:ext cx="3512199" cy="2133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Down (di nuovo) in Italia">
            <a:extLst>
              <a:ext uri="{FF2B5EF4-FFF2-40B4-BE49-F238E27FC236}">
                <a16:creationId xmlns:a16="http://schemas.microsoft.com/office/drawing/2014/main" id="{153F44B7-678B-418F-B7D7-B19E1E42F3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39" r="3953" b="-3"/>
          <a:stretch/>
        </p:blipFill>
        <p:spPr bwMode="auto">
          <a:xfrm>
            <a:off x="-2787" y="4566250"/>
            <a:ext cx="3470605" cy="229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witter: si pensa ad un nuovo modo di verifica per la spunta blu-Evosmart.it">
            <a:extLst>
              <a:ext uri="{FF2B5EF4-FFF2-40B4-BE49-F238E27FC236}">
                <a16:creationId xmlns:a16="http://schemas.microsoft.com/office/drawing/2014/main" id="{8ED254CE-D605-4AF8-9BEC-C473780A14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687" r="1" b="9945"/>
          <a:stretch/>
        </p:blipFill>
        <p:spPr bwMode="auto">
          <a:xfrm>
            <a:off x="3535440" y="4566250"/>
            <a:ext cx="5596755" cy="22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80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descr="data:image/jpeg;base64,/9j/4AAQSkZJRgABAQAAAQABAAD/2wCEAAkGBxQTEhUUEhQUFBUVFxcUFBUVFBQUFBUVGBUXFxUXFBQYHCggGBwlHBQUITEhJSkrLi4uFx8zODMsNygtLisBCgoKDg0OGhAQGiwkHyQsLCwsLCwsLCwsLCwsLCwsLCwsLCwsLCwsLCwsLCwsLCwsLCwsLCwsLCwsLCwsLCwsLP/AABEIALEBHAMBEQACEQEDEQH/xAAcAAAABwEBAAAAAAAAAAAAAAABAgMEBQYHAAj/xABFEAACAQIDBAcEBgcGBwEAAAABAgADEQQSIQUxQVEGBxNhcYGRIjJyoRRCgpKisSMzUlNissFzs8LD0fA0Q2OD0uHxhP/EABsBAAIDAQEBAAAAAAAAAAAAAAABAgMFBAYH/8QAMREAAgEDBAEDAwIFBQEAAAAAAAECAwQRBRIhMUETUWEiMnEUgZGhsdHwBiMzNELB/9oADAMBAAIRAxEAPwC79AtpnEYKhUuSxphX+NPYf8Sk+cvIDraeD7ejXo3/AFiOo+Ig5T5NYyMllNFtKbhNSXhmBBtx13TL6Pap5WV0aD1RbQy1qtK59tA4Hepsfky+k6bZ8tGPrVPMIz9uCh9OtnfR8fiE1y9oXX4an6QW7hny/ZmjHo80yCtDAClJWYhV95iFUc2Jso9SI2wSPUWDo9kiUx7tNVRfBQFH5SnBMxzrNxvaY9xf9WiU+PI1D/eW8pw3D+vB6nSYbbfPuyq5pQaeQLwFk6AcgOTbS9+EMA5YWTaulOAy7JrUhup0Lj/tZWH8gm1bfTOJ4WvJycmzEMW3tA85rHIgjmSIhcWLrCXQ0J09VkM8D8h8C3DlHFikiXwtM3FrkyTlhZYsC+bSLIBXfSMMDURZBi9GkzZsoJyjMbcACAT85CpVjDG598DjBvoSzSwSQnW3RNggqmIY4pnSIBwz6SSYmNC2sBB1aPIBw0YC1MwbAcKZEBHEGAyOdjeIZoPUZtDNTxFAnWm61F7lqLYgedO/2pjPs6kaHTNnMRIw/phgOxxuITcO0Lr8NS1QAdwz2+zM2rHEmevsKnqUIv8AYN0Ox3Y4yg97AuEPg/s/mQfKFKW2SHf0/Ut5L9/4Ez13bPtWoYgDSpTNNjwvTa6+oqH7s1YnjZGZiSIFj6vcB220cMtrhH7Zu4Ugaik92dUHnIz6JI9C9rprIE12efNs4rta9ar+3Udh8JY5flb0mZUeZNntLansoxj8DKQLwYCAgBJdG8N2mLoJzqKT4Ic7D0UydNZkkc13U2UJP4N12lhw9GpTO5qbp6oRNWLw8njWebqhuinuE2ZHIgd4gmDDDVZLwIbYc6kSskxXDDLV8dYovkH0WXYQPb0wB9a/prOPUqkY2tTnwWW8c1IkjtXZDdrekt1cZgNAFPFde+Z2maxSdDFeWGvfydFxaS3/AELhkFjsM1N8r2uRewYMR423TXtrqFwt1Pr+pzzpuDwwuDwzVGyoLnfa4H5mTrV4UVum8IhGDm8Is3RvZVajVLVEsMhHvKb3I0sDyE83rOpW9ahtpSy8pnfaW84TzJeBPG9FruxR1RD7SXBNhvI8BHb/AOoYxpRjUi3L4CpYtybTwis4imASAwcDcwvY94vPS05ucFJrGfBnyjh4EackhDmktwYCDI3sxoYg++MQZYxBxGIWpwYxypkQEsQIhkew1iyPBK9UG0ey2mqG9q9N6Xde3aKT50wv25jyOpG2tpUiJGddbuAtVo1gP1iNTY/xIcy+odvuzjuY9M3tGq8Sh+5n4vwNjwPI8DOU3cZWGah1gAYvY6VwNU7GvblmtTceQqkn4Zq05ZSZ4i4p7KkoezZixFjL8HMaT1J4HNXxFa36umtMH+0e5/uR6yuXZNGkdLMZ2OErVBvCNb4iLL8yJXN4TOi2p+pVjH5MFmYe1OtEIGAAQAtvVhhc+NDEaU0ZvMkKPkWl9uszMvV57aGPdmldNcd2OAxNQGxFJlU/xuMifidZ3nmDABqk2ovMUzkfYSidLQTGxSlvIk0RY3YWqDkZU+GSXQ+xLGmUqIbMhuCOXH5XldSKksS6JReHlFv2VtpnIVhc2zBhxsLm48J5bVdK9Gm6tOTx7P8A+Gla3O97ZLkn64JVgmjMC1JjuD20/pPP0lHfFz+3PJ3SzteOzOWJJOa+a5zX3343759LoqKglDrwefm3nns5dGv6SbinwyKbXJbejG1ajlkqEsAoIb6w1A1PHfPJa7YUaMVVprDbw14NOzrSm3GRIY4pWp1KKVFLa2ysNCN6nuNrHxmXaU6ltVhWqQe38HRVlGpBxi+Sh1Adx0tv8Z9BUlKKa6MPDT5EVEQD7DUzbNb2bhSeRIuL+kg6sVNQb5JbHjcJBbEiWZIMB6e4xsBVKUeQDrSjyIOlOLIxZYgCVReIBk6axDIHZmMajXp1U96my1F7yjBgPO1plYydJ6UXErUKVEN0qKrqeasAwPoZAkQ/WVgO1wDsB7VFlrDwByv+B3PlKa8cwZ3adV9O4XzwYxM89cal0Ctitm1sK2ulWj5VFJB8s/yndbvMcHl9Xp7a+735MVKkaMLEaEfstxHrO1MyGbP1KUx9ErNxNex8FpUyB+Jj5yEuyS6HXW1jMuFSmN9SoAR/CoL3t8Sr6zmuJYgaukw3V93sjJbzgPTsCAAiAHQA0rqgwns16vNhTH2Vzf5vynZbLhs8/rNTMow+B31zYzJgFp/vqyKfhQNV/mpoPOda7MQyDDarNai8wRyy7E6W+SXYMVG8HvtJ9ER2+EvUpkKWGdcwAJOW4zbu6857qW2lKWccFlJZkkONoYQqzUzrbQHmPqnzBEot7iNWip5JzpuE2jtjY00irEa0w2hvr7Jyg+Nx6yN3R/VW7hF9jpS9Oe4GnjqgYuGIJObQ6dwtyG4Sf6Ch6SpOKaQetPduTOr1i7FmAu2ptpc8TbvnRb0I0YKEel0V1J7nliJluCA8wWOekHyaF1y5uIF7m3f3zlubSFfbv6Tzj3LKdWUM48jdTy0nThNYa4Ks45AqMSSSbk6knUnxiUVFYSwgbzyw2Dwb1CciM1t9he0pq3FKl/ySS/JZGnKXSLV0dwBWnUSspUORv7gdfU/KeW1a/i61OdCWXH2NK1oNQkprsYYvYJp3d3RQuh3knXSw5malDWqdaUYQi3JnNOzlBNt8EUd3eJtHGHLACSEE+kRpAd9IjwGQfpEWADiqCJFjEHfWIZV198TLXZezb+rXaPa4GkCfaoM9A9wUhk8slRB5GQfZNdF3xGHWpTam2qurI3wsCp+RkWsrBKL2tNHnetRKMyN7yEo3xKSrfMGZbWG0e2pz3RUl5Lr1TY7LiXpk6VEuPiQ/6OfuzotpfU0ZesU80lP2f9Sn9Ptn/R9o4lbeyzmqvw1f0lx4FmHlNCL4PMs1jqlwPZ7ORrWNZ6lbyzdmh81pqfORb5JLhEF1yVT2mGHAJVPmWQf4Zx3T6Rv6Il9b/BnZnIbpwgROgB14AjaerjCdngaXN71D9oll/CVHlNCgsQR5PUam+4l8cfwKV134y9bDUr+5TeoR/aMFX+6PrOiJwMoGBPCadq8xwc9TsK2jSx9iQ7FPeDxFxGId4OuwUOhs66qf4l/385XWpRqwcJdMcZOMsosFXaJqYbt1X2rHMvDRrX8AflPFfo/Tu/08pYRsqrmlvS5KbRrHtGub5tfOexoQVNbI8Iy5tt5HtITpK2xVjJEApiECDAZwiABzBgEw2Iam+ZSVNt4Nv/s56tGFVbaiTRZGbjymXjYm0zUosamX3spbdawBueA3/KeJ1Wxjb11CnnldGxbVnUhul4G3SC1egGRgxp+17JuGXn4j8rzp0iTtbrZVjjdxz/nkqukqtPMX0VZ30ntGjIBD6QQCYMmIG8YBbxMYOaRYCZqSvJLBAMfaWZnkvNI6ocdapiKJPvKlZR3qcj/zp6SM+yUWbHTOkiMxbrDwPZY+ryqZay/bFm/GtSZ9dYmeq0upvt0vbgjOjOM7HFUKnBagB+FvYY+jGQpvE0zpu6fqUJR+Cw9d2CtVw+IA9+k9Nj/ZNnW/eRWb7s1oHi2aR0ewJw+Fw9L93RpI3xBAGPmbmVroZm3Wxje0xSIP+VTsfiZiT8gvrOO6fKR6XRoYpSl7v+hSlacxsNAwIgwEcFJNhvOg8ToIdg3hZfg9E7NoCnSRBoFUKPACw+Vpqx4SPEVJbpNmF9aeM7TaVa26mKdIHnlQMfxO0sj0VMruBOs7rR9opqB8UljedEuyK6HZOit6xoQeg2UsPMRgK4TbTUfYsGXM5YH9lglgD5N6zHvdNVxU35w/H5OyjXcFgiMYyipmS9r6X32PDy3eU7aSnGKU+ymeM8Elm004zrRSwVMYgTADhEAMAC1d0GA3c7jKyQ/p45hRNIaBmzMeYsAB8r+k5pWcZ3CrS7Swv7liqtQcF5EsNiWpnMhsePIjkRxEuq0KdVYmskIzcX9IUNLvBEMDGhACMAYwCmAAGRYBCQJDglyQNQ6rMovLP0BxfZ7Qo8nzUj9pDb8QSOfQ4noOgdJWSZn/AFv4G64euOBai32hnS/hkf705bmPCZs6NUxOUPczMzjPRGqbbwI2js7BtbMRWw7MOYZhSrA92Wox+zNSDzHJ4u5p7Kso+zL7nv8AnJFJ576SYvtMXXfgajAcdFOUfJRM2q8zZ66yg6dCK+M/xI60rO1SyGBgNoNaBHBK9FMJ2uMw6f8AUDHwS9T/AAydNZkjlvZ7KEn8G+Ko3eU0zxx5g2rje2r1a372pUqi/J3LKPIEDylkeiDBwFFjdgCVXLnPBczZVueFzoPPlOm2l9eCE1wPdo0/ZnaypBcL7VO0SGwisTbnu8Y/AIRxq6/I+IkXysolyhHELdbyDHkcYV7gSyPRBjpTJoiKAxABEAaMAIANeNpBkxwu6S8EQIgAUxiHy4Fuy7UaqGKt/CdLHwN5yu6gq/oPvGV8lvpPZvXQ0YzrKwwMYgpiyAW8GMSKSvBLJB1+EzGXJDvD4rsqlOr+7dKn3GDf0jYLs9O4VrjTdw8JUTInp1gu2wFcAaovar40yH08QrDzldWOYs6rKp6deMv85MMMzT2JrHVTi82FNM76VRtP4WAYHzLt92d1tLMcHmdXhtrbvdFi6T7Q+j4arVGhVTl+I6KPM2HnL5PEWzgt6fqVYw92YHlmVk9px0E3QF0GECSkHUwJFx6rsNmxubglNmv3llUfIv6GdFsszMnWJ4oKPuzSuleM7LBYqoPeWhVK/FkIX8RE7jzB5ywWDerUSlSUs7sERRxJ3eA4k8ACeEt6ILk2TafRRMJsavSX2qgVa1Wpb36iMrG3JQAQBy7ySXQbVRMc/tM1xQus1H0cyI3B1LXEgTSFsLSZmyopY30ABPhI1KkIRe5pfkai2+EWfbOwTWIenlVmuHB0GccdOfGeYsdZjRi6dXlLp/Bo17SU2pR/cqWPwppO1JmViu/LcgHlcjeJ6K3rqvTVSKwn1kz5wcHhiGAfhL4MhIkLyxEBQGMDrxAGEAAiAbYjQgyLJIcJujQmBGA52fgxUfLnVDwBvc+HCcN5du2W7Y5L4LqVJVOM4LlsrAilTNMtnVyb3W1rgC1r908bf6hK4rqrFbWujWo0FCG185I7auHoYZNKSs7XCF7uOF2IOml5p2FzeX9TDniK7xwc9enSoxylyVhv/c9clgzAsGIBjEATNIZGQVfcJls6EKP7okiJ6M6GYztcFh3OpNJMx5sFCt+IGVFhO5QQQdQRYjmDoRAE8PJ532hgzRq1KR30nanc6XyMVv52B85lzWHg9rQqepTjP3NB6oaBAxNTgTSQeI7Rm+Tp6zptV2zG1qa3Rj+f8/kO+t7G5cPSpD/mPc/Cgv8AnkllxLEMe5RpFPdW3eyMpE4D0oN4DwFtAizrwGm0aV1PUP8AiKh5og8VBJ/vF9J12q7Zha1Uy4x/clut3HBNnMoNjVqU6fkD2rfKkfWdi7MFjfqx6IfRqf0iutq9RfYUjWlTPA8nbS/IWH7VxvIJYLntbCirQq0/3lN0+8hH9Y4vDTB9Hn2lUvSU8wJss5URSmzyssRK7P2i1FxbVG0Ze8agjv0nBf2ELqOHw10y+jXdJl7RgHsTo4uvxDfPBunLnjrs2dy4yZ3t/CNSxDh9cxLA8wxvf1uPKe802vCrbxcfHD/YxK9Nxm8kchyv4zuXDKfBJKZYViimMA0ADCAANEAhiRpIskgcO1xBMGKERiEq28HyiY0XLYu0guELVWJszAHexOllH+/ynjtSsZVb1U6Sxlft+TUt6yjR3TYhidr0cTT7Oremw1ViLqDw1Gtuek6rfTbuxq+pT+peUQqXFKvHEuCuNy5acx5GepjLcjN6YS8YBTEwQGkiMg626ZbL0HUezH4A2vqfxufAZL3NKq6eTWqD+8PpK32S8F9UxDMe6z8F2eOZgNKyLU7swHZsPwKftThuI4ln3PTaTU3Udvsy69WOEy4ANxq1KlT0IpD5UhLrdYhkytUnuuH8FS628TmxNJP2KWY+LsR/lyu6fKRoaND6JS+UUacptnQEGBgAFoCwbP1Z4Ps8EhI1qE1D5n2fw5ZoW8cQPKanU3V38cErtjYy4ith2qWNOgXq5CNGq+yKZbuUZzbnl5G9xwEvABLGY5KNNqtVgtNBmYnkOQ4k7gOJIik0llkoQlN7Y9nnVXBzWFlzNlBtcAkkA27pt03mCfwcs4OE3F+GR2J0aQYDuv7mm/Qjxj8EcjnaO0DWYMLhVAyC+7TU+JOv/wAnJZ2UKEX5b5ZbWrOb/A32ninqIAxzZdVJ1YA7xm323b+Uuha06cnOCxnvHRB1JSWGRtfcGkpAh9h3uJZEgxdZIQoIgDQAAxjE23SLAQwzWJEiNji8kITqjSAxQVSVAJ0FzbvNrn5SEacd2/ywcnjHgLmlog2aAHXjEFJiYIACQJENV3TLZegaXuxroDROpTH5a2IoE++i1VHfTbK3qKifdlclhkl0bEhiAovW7g70KNb93UKMeSVF/wDKmg85z3Mcxya+kVNtVx90WnorhjTweGQ7xRp38SoY/MmW01iKOC5nvrSl8syPrHxOfaFXkgSmPJAx+bH0nFcPMz0elw226fuVu8pNEGAzoCBUE6DedB3k6AQE2km2eiNl4cU6NOmu5FCjwAsPlNSKwsHiKkt0m/ccjf8A78f9JIgGtADHesXpR9JqmjSb9BSaxI3Vao0Ld6rqB5nW4tw16u57Uek0uy2R9SXbKZSb2iJ6CyluoRPPajHbczXyJ7QpaXl0kcaYSi1xGhMCloSPSOPDExYjS0kIaBdCvKUyRNHYGpwhBhJEgplhEOICDiMDmiATJiGNjo0iSHKmSREAwYAINIIGCEJvYE21PcL219YnJLthhsKsmIOI8iOkWMJmiSJZIhxMtl51D3YIGTXQXaPYY/DuTZTU7Nvhqg0zfuBcN9mQkSR6KEiMi+l2zfpOCrUh7zISnxpZ017yoHnIzjujgut6vpVFMmVFgLbgLD00jSKnyzzttrEdpiKz/t1ajeRc2+VhM2o8zZ7O2htoxXwMxIHQgYADACU6LYXtMZQX/qK3kn6Qj8ElTWZJHNeS2UJP4N/UcJqHjDl/r/6/pACm9ZXSX6PS7Ck1q1ZTcg606RuCw5M2qj7R4CUVqm1YXZpadaOtPc+kY8JwHqlwc9MqQxBAYZlvxAYqSPMEeU9DpjzRx8njtaS/UvHsgcabiaDMhMY4Y8JFEmKNvjFgm8Ps3tML2iD26ZbMP200ufEX9Jk1tQ9G9VKf2ySx8M6o0N9Hcu0QtdLMG4bieE0pSTeMnOsjU+y/jIp4YyRptLSDFAYwFAYCBMYCZkRjasJEkLUmuI0IFzGxBA8YiwdDkzVXuLqabKSR7NyV0J9Zha9V20YuL+pNYO2xjmbyuMBsX0WcVPZKimdxJJNjwsN9pTR/1BS9Jeom5eyJysZOX09EPjKKoxVH7S2hYCwv3am475uWtWdanvlHbnpf3OOpGMZYTyNyZeQE4gI15lnQBR3QEE48u8bx3iJkj0n0W2p9JwlGtxdAX7qg9moPJ1YStEiWG6AAM9kJ5A/KA12jzajXFzx19Zkt5eT3MFiKXwDAYaAzrRAXHqrw2bG5uFOmx8yVA+WadFuszMrV54oJe7/obJed55gj9tbVTC0HrVdyDQDe7HRUXvJ0+fCRlJRWWW0aUqs1CJgm0toPXqvWqm7ubnkOSqOCgWA7hM2cnJ5Z7G2oxow2RHfRfYrYuutJbhd9Rh9VL8DzO4evAx04OcsFd3cqhT3efBPda9KlTrYalTygpQZWRfqpmHZ38bPbwnoLLCTSPFV5OctzKSpuJ3nMMho0r8k/A7pFQbupYcgbGVV41HD/AG3h/I4OKf1Iu2wsTT7IdmAFU3t46ODfnYGeE1BV/Wfrdm3b+ns+jobdNsQVoimBdX1zbxlUghR3/wCk0dBoepVdSUuY+PyUXs9sdqXZRa+qhuI3z1TXkzEOcJUuJbFkWh2DJEQ6mAg0YCbRMY3ryDJINQMaEw1TdJCwBSrFSCLXHMBh6GVVIKpHa/5cEoycXlFu2Btk1WyMoDBSwK7iARcW4HWeS1bS/Qj6sZNrOOTVtbn1HtaJ2uA6PTzAEqcpuCUJXQkbxMWjmnONSUcxz/E6pcpxT5M4qUSjMjCxU2In0ihVhVgpw6Z5+cXF4YQmWCC3iAteK6p8aD7D4Zxrr2lRSd/A0/6zJ3nVtGNTq02io0oh/gq0v8TCPchYK3tXY2IwzAYii9K+gzDQ9wYXUnTnDKYzTOpTamanXwx3owrJ8L+y4Hgyg/8AckGsMF0aekQyL2/WyYXEn9mnUI+6ZGTwmW0VmpFfJ59XSZR7bph4wBvAaDCAzSep7C/r6neqDyBJ/nE67Vds8/rc+YxNKInWYRi/WJ0l+lV+zpm9CiSFI3VKm56nhvUd1z9acFepueF4PTaZaenD1JdsqdJCSAASSQABqSSbADzlBq7kk2zWdm06ex8A1aqA1Vhe17dpVIOSmDyFjrwAZuJE0aNPavk8jfXTr1M+F0Y7ise9as9Wq2apUbOx3XJ4AcABYAcAAJpW3DwZlTlCiHXxmgikbYkWN5XJYZNCqm4j8CJPZO1OwRwLZifZBFwQws1x3ZQfGYt9p/6m4g5fb5OujXdOm8d+B9U2yKtE0qyjmrqNzDcSvyNue6RhpP6esq1u/wAp+35CV36kdtRfuVelvIPGbDOYJhzlYjlIxeAfJJoZaiAoDGAaMQSpEwEK26RZJBcOYkNirCTIiKxAPdmY00X7QakBgOVyNL917TkvbX9TS9N+6LaNX05ZCHENmL5jmJuWBsb+Ilyt6Spqnt4Xgg5y3bs8hq+KaoQX1IFr2sSOF+cdC2hRTUOvbwE6jn9wg0uIiJaQJHozDbdw1X9XiKLa7hUS48ReYinF9M7pUKsPui0SFFwRoQfAyeSvayrdKNiUcZlpVwxUNnGVipDAEXuO5jpEGBn0f6BUsJXFehWrAhWQo/ZuhVt40VTvCnfwEfIi5Lfu3jcD/rACA6cPlwmK76J+fs/1ldR/Szqs1mvD8owgzNPYsOIADaAwQYAbF1VYfLgg37x3b0Yp/lzutl9GTy2rT3XDXtgL1n7ebD0Fo0rh8RnBYb1prlD25E5wAeWbjaOvPasIjptsq1TMukY+d0zz1eODQerDo5mP0qqPZW/ZA7uIZz8wPtHgDOu3p5+pmHqt3hejF/n+xU+sLpR9NxP6MnsKV0pDg5v7dW38VgB/Co5md8V5POsqyHWX0X9ZCXQ7B1Bmiik7FLpCQRCYZpGLGw9UQYIVw7cIJiYzrizRPskjsQNzjwMrlwySHVBtJYmQaF0MkIUBjEA0QDZ5FkkJ0DrIobHLSxERHjFkYpaSREKDpAAymAzmMTAbhZDBIdkXnkT6OHpaajQ8xoflBNroHCLXKJPYPSephqwZjUqJYgoXJGtrEXNgRaXU6ri+TKvLOFRfSkmX/CdZmFNs6VU8VDfykzpVzDyZUtJrrrDJbD9PMC9v0wX41dfzEn68H5KZafcR/wDP8BDp3jadXAVnpOjqUAujBh768QYqjTg8BaQlC4gpLHJixmceuZymMSDwGdeIDfOiGF7LB0EO8U1v8WUZvxXmnSWIJHi7ue+tKXyZn1s4vPjgt9KVJFtyZizn5MnpOW5f1YNzR4YpOXuyF6L7DbF11pi4Ua1GHBeQPM628zwlVOG94O28uVQp7vPgtnWd0hXDURs7DWBZQKxH1KVrCmORYb+S/FeacY4wkePqTcm2+2ZTLSs4ScHiSE+h0p0mkikVOqyTIjSkbGVomO2XSNiQnmtEmNh8Su4842JM6vhihyNuZQyngVYXBHr8pzwqKpF48PBZKO1jfCtY2PCTg/BFofKZaRDqYxBjAQ3qyLJCNrEd8Qx0JJEWO9goGxNNSLgtYjf7JBBv3WM4dSlttptPD8F1us1ESO0ujlQVCKK5kOouQMvcSd84LHW6MqOazxJd/JfWs5Kf0dEVtPZ7UWAZlLMLlVubDhc246zStL2NynKCeF5Zz1KLp4Uhqs7UUgGJjCiJALzx59KDrAY1xUZzVOw1PdAkhSBYFaqyg5WIzDK1jYMp4NzEE2iupCMkm/AnfSIeXgGMBSBLwK4Sj2jon7bqn3mC/wBY0stIrqS2wlL4PRWFWyKO4TUR4iTy8mEdKqjV9oYjICzNWamoG8lLUx/JvmdV5m8Hq7JxpWycvbJe8RXpbGwIOj4ipogP16tgSxtrkXTyyjeZ3UqexYPO3dzKvU3PrwY3isS9R2qVGLu7FnY72Y7yf9OG6Xrg42JyQjhGuxDqmNJpx6KWK0DpJpiY3rixkH2SQ7pm4gIScSIyX2Bt1qS5GAqUwdUbXT+G+7w3GcN5YRuVlNxl4aLqVd037otW2MPhq9D6QVJCISCt1bLvAIHfpPK21a7trh26fLeHnnn3NGpGnOG9rgznF2DZ1Fhyvew8TPZRjKKWXkysp9C9OpLkyAsHkhA55IAlQyLGI1GuveNZEYtTxFrMLXBvuBHmDoYmsrAZwy27D2+rEU2phWbRSgAUtwuOF55jU9IqRi6sJtpeGzRt7qLai1h/BPDUXG8f7t4zzOPfo0c8Gf7VRxVftfeuTfgRwI7rT6Jp86UrePpdGBXUlUe4aCdpSA0GMKJFIBcTyB9KDiAxrio0c1VHUjpAlHoVgTQRxoYBLlBU3REYPgGMGgVMAyTXQylnxtBd9mLfdVm/MCWUo5mjjv6mLeRvqjSaR5IreE6K4eniPpCJZ3BJBJK5iSzMoPuk3F/Dhc3gqcU8nRK6qyp+m3wZ9096NbTxOIas1EOg9iktKor5KYP7JIYsTqSBvPICWRaOVlAxeEekbVUekeVRWpnyDAXk8oWBICMQEAHeHmlTfCKJB00MsXYmBi00vFIcQMK8SBh6giYISRrN8oLgGT2H28aVFaagMcz5gwuGpGxy91yz690yK+lxrXTqt44WPydULhxpqKIR1GoG7hffbhfvmrFPGGc790JUdNI1wJjpkIJVhZl0IhTnGazEHFp4ZynSTIgsIBkGlhGZHcahMofuDXAbwuLeYnPOtGFSMH56LFFuLa8DalxEuREf7IqhatMk2CupJ5C+plF3FzoTiu2iVJ7Zpv3Hm1drtUq5lYqq6LYlT8RtxM4tO0ynQo4mk2+y2vcSnLKeEN8TjnqKA5zZdxIGYd1+I8Z3ULWlRbdNYz48FM6kprEhrOkrOaRY0AIhiwnkD6SHEQxri5JHPVCUICgLQLQDEMSpcRGVx4eBQREjkjEmHSoVIKkqRqCCQQeYI3QTwRlFSWGslm2X08xtEWNQVV5VRmNuPtizepMujXmjhq6XQnylh/BatmdZdFworo1Ij6wu6fL2h6TojcxffBl1tKqwWYcr+ZdMDtihWF6VWm/wsDbxtulymn0zOnRnD7lgeFQwINmHI2I9JIqIPG9D8DVuXwtG53si9kx+1TymAEBjuqjBt+ratSPIOKi+YcFvnHuYsIzjb+wjhMTUw5fPkCMGy5cwZQfdubW1G/hNKhLMEyia5IyshFjLyAd1usbEuxlSNjIEx20ZEbVVkSQc6qDxEYgAeI4wAVweDNU2UqD3m39Jx3F7Toffn+BbToyn0WjaWyhV7NwQjC1KrpexAsL/AO+M83Z6r+mnNNZi+UaNa23pc4ZA7Sw60nyqxcjRzYBc38PPvnpbOvUrQ3zjtT69zOqwjB7U8gYRFZgHfIp+tlzWPeAd06KspRjmEcv2K4xTeG8Fy2FsdKQc9oKq1FymwspGuh1NwQTPG6lqk60orZtcXn5Na3towT5ymQW39k0KCXBfOSAt2vccTa3Kael6lc3VbbJLalyc9xb06ceOyA3Gei6OANGINeMMAwABjEwE7yIywYjo1i0uDh6h+Be0/kvPKSpzXg99TvrefU1/Qj8RQdPfRk+NWX8xIYx2dKqQl9rT/dDLEsDGmV1ROgYMhTHERcAwjASPveMCD4kHMCYB3wIvsMxgDDLugSXQmBoYFYZeB4jjx8jAfDWGS2C6SYul+rxFUDkWzj0e8nGrOPTOepZUJ9xRO4TrKxa6OtKoPhZG9QbfKWq5l5OKekUn9ra/mT2C606Zt21B070YVB88p+RliuV5RyVNHmvtkmVDp5tijicYtaiSVaiqNdSpDq7niNfZZdZrWdRTpvHuY93bVKMkpohKwBU/KdqOQSov7NoxDHELYxEhxSNxAQSosQwmHNjbnBAGy6kekkITZiDmGhE561KM44kuCcJOLyi4YLaidmlRiB2gCupO+31h4TxlSwq+rKFNZ28mvGvHYnJ9le2hhuzcqDmXejc1O4/08p6ywuPWoptYa4aMuvT2SEUOk7slBZehtb9arGwAVr30Tfcnu3Xnmf8AUFLPpyiuW2jSsJfcn0I7a2hRxVNgPZqU7tTLWs6/WAPlcAyWn2lexmnLmMu8eH4I16sK0cLtFeUXE9IZ4IiGGEaAGMQnUMi2NCUrJHqOkFc3FmGtiLMPUTKOgM1FTwEB5ZX9vdH8NVHt0UPeVBPkSNJFwi+0Wwr1I9SZltfoDXzE0SrJc5QSQQL6DQG85ZW8s8G3Q1SCWJoa4nofjE30CRzVkPyvm+UrdGa8HbDUbeX/AKwQ2JwzobVEdCeDqyH0YSpprs7IVIT+1pjWrwMBSXORThAmgrDSAmCd0BdoGmYEohQdTArfYosBo6BICBE6ACVcbvOa2ly+5Hn9ch9kvyg1NpsI8++QtM2MkQYGKWDBCWGaIYu4gxDZ9DeRGhZ9RccJJCCuOMGhiOcggcBew8TcyiMFGTa8km8rAv2h0BOg3d1+UsjGKeUiLbxgHjJMQ4pVmUMFNg4Aa3EA3t6yudGE5RlJdcokpNLC8jasstwRR1FokDFSIxI6AwYxCbyLGhESskJ4Wq1M3ps1M80YofVbTPSRa2yZwvSvG0/cxeIHxVXqfJyRHsQZZIr1lbQUe1Up1bfvKS/nTyGRccdEky8dDumuGrU17WrTo1rkNTdsovfejNoQdDvuL24SDWCWS+0agYKVIZWFwQQVN9xBGhBgAji8BTqAh0VgTYggEeh0iaT7JRnKL+l4MV6wtl06GKanRUKuRWsL2uS17a6bhoLCcFeMYywj02n1alWjmTzhldpnSUmlHlBhENgKeEZE6kYBHsCpvgKXYosBoGAwsBHQEJ4ncPGaGmv/AHGvgx9ajmjF+zASbp5k598kVyFGFxGxDLcYhjpTcQEI1FkWMHDtwjQMEC1xJCEaq/KVyRI4G4gnwAtTa4kkRDoYACwjAbobGAxzGROiA6AwjyLARkMEhKlunAWPsPLBCdaVsaGlTcfCRZI9FH/h8L/+X86cqf2l1P7v2ZcavHxjXZBmKdbP/Hv/AGVP82nDc/f+x6jSP+s/yylUZzmjS8ivGBcF4mBUuwtLeYwj2DWgE+w6RAHgMCAIAwASxO70nfp3/N+zMrWf+t+6C0+E9AjybAqyZXIVTdGiAzr75FEkOMPujEwtWRY0J098AFKvvCS8CCV5GXRJCNGQiArR3mSXZFih3yQ2HgRY3q74yQ4WCIgxDR0QBHiYCMiTR//Z"/>
          <p:cNvSpPr>
            <a:spLocks noChangeAspect="1" noChangeArrowheads="1"/>
          </p:cNvSpPr>
          <p:nvPr/>
        </p:nvSpPr>
        <p:spPr bwMode="auto">
          <a:xfrm>
            <a:off x="1143000"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5" name="AutoShape 12" descr="data:image/jpeg;base64,/9j/4AAQSkZJRgABAQAAAQABAAD/2wCEAAkGBxQTEhUUEhQUFBUVFxcUFBUVFBQUFBUVGBUXFxUXFBQYHCggGBwlHBQUITEhJSkrLi4uFx8zODMsNygtLisBCgoKDg0OGhAQGiwkHyQsLCwsLCwsLCwsLCwsLCwsLCwsLCwsLCwsLCwsLCwsLCwsLCwsLCwsLCwsLCwsLCwsLP/AABEIALEBHAMBEQACEQEDEQH/xAAcAAAABwEBAAAAAAAAAAAAAAABAgMEBQYHAAj/xABFEAACAQIDBAcEBgcGBwEAAAABAgADEQQSIQUxQVEGBxNhcYGRIjJyoRRCgpKisSMzUlNissFzs8LD0fA0Q2OD0uHxhP/EABsBAAIDAQEBAAAAAAAAAAAAAAABAgMFBAYH/8QAMREAAgEDBAEDAwIFBQEAAAAAAAECAwQRBRIhMUETUWEiMnEUgZGhsdHwBiMzNELB/9oADAMBAAIRAxEAPwC79AtpnEYKhUuSxphX+NPYf8Sk+cvIDraeD7ejXo3/AFiOo+Ig5T5NYyMllNFtKbhNSXhmBBtx13TL6Pap5WV0aD1RbQy1qtK59tA4Hepsfky+k6bZ8tGPrVPMIz9uCh9OtnfR8fiE1y9oXX4an6QW7hny/ZmjHo80yCtDAClJWYhV95iFUc2Jso9SI2wSPUWDo9kiUx7tNVRfBQFH5SnBMxzrNxvaY9xf9WiU+PI1D/eW8pw3D+vB6nSYbbfPuyq5pQaeQLwFk6AcgOTbS9+EMA5YWTaulOAy7JrUhup0Lj/tZWH8gm1bfTOJ4WvJycmzEMW3tA85rHIgjmSIhcWLrCXQ0J09VkM8D8h8C3DlHFikiXwtM3FrkyTlhZYsC+bSLIBXfSMMDURZBi9GkzZsoJyjMbcACAT85CpVjDG598DjBvoSzSwSQnW3RNggqmIY4pnSIBwz6SSYmNC2sBB1aPIBw0YC1MwbAcKZEBHEGAyOdjeIZoPUZtDNTxFAnWm61F7lqLYgedO/2pjPs6kaHTNnMRIw/phgOxxuITcO0Lr8NS1QAdwz2+zM2rHEmevsKnqUIv8AYN0Ox3Y4yg97AuEPg/s/mQfKFKW2SHf0/Ut5L9/4Ez13bPtWoYgDSpTNNjwvTa6+oqH7s1YnjZGZiSIFj6vcB220cMtrhH7Zu4Ugaik92dUHnIz6JI9C9rprIE12efNs4rta9ar+3Udh8JY5flb0mZUeZNntLansoxj8DKQLwYCAgBJdG8N2mLoJzqKT4Ic7D0UydNZkkc13U2UJP4N12lhw9GpTO5qbp6oRNWLw8njWebqhuinuE2ZHIgd4gmDDDVZLwIbYc6kSskxXDDLV8dYovkH0WXYQPb0wB9a/prOPUqkY2tTnwWW8c1IkjtXZDdrekt1cZgNAFPFde+Z2maxSdDFeWGvfydFxaS3/AELhkFjsM1N8r2uRewYMR423TXtrqFwt1Pr+pzzpuDwwuDwzVGyoLnfa4H5mTrV4UVum8IhGDm8Is3RvZVajVLVEsMhHvKb3I0sDyE83rOpW9ahtpSy8pnfaW84TzJeBPG9FruxR1RD7SXBNhvI8BHb/AOoYxpRjUi3L4CpYtybTwis4imASAwcDcwvY94vPS05ucFJrGfBnyjh4EackhDmktwYCDI3sxoYg++MQZYxBxGIWpwYxypkQEsQIhkew1iyPBK9UG0ey2mqG9q9N6Xde3aKT50wv25jyOpG2tpUiJGddbuAtVo1gP1iNTY/xIcy+odvuzjuY9M3tGq8Sh+5n4vwNjwPI8DOU3cZWGah1gAYvY6VwNU7GvblmtTceQqkn4Zq05ZSZ4i4p7KkoezZixFjL8HMaT1J4HNXxFa36umtMH+0e5/uR6yuXZNGkdLMZ2OErVBvCNb4iLL8yJXN4TOi2p+pVjH5MFmYe1OtEIGAAQAtvVhhc+NDEaU0ZvMkKPkWl9uszMvV57aGPdmldNcd2OAxNQGxFJlU/xuMifidZ3nmDABqk2ovMUzkfYSidLQTGxSlvIk0RY3YWqDkZU+GSXQ+xLGmUqIbMhuCOXH5XldSKksS6JReHlFv2VtpnIVhc2zBhxsLm48J5bVdK9Gm6tOTx7P8A+Gla3O97ZLkn64JVgmjMC1JjuD20/pPP0lHfFz+3PJ3SzteOzOWJJOa+a5zX3343759LoqKglDrwefm3nns5dGv6SbinwyKbXJbejG1ajlkqEsAoIb6w1A1PHfPJa7YUaMVVprDbw14NOzrSm3GRIY4pWp1KKVFLa2ysNCN6nuNrHxmXaU6ltVhWqQe38HRVlGpBxi+Sh1Adx0tv8Z9BUlKKa6MPDT5EVEQD7DUzbNb2bhSeRIuL+kg6sVNQb5JbHjcJBbEiWZIMB6e4xsBVKUeQDrSjyIOlOLIxZYgCVReIBk6axDIHZmMajXp1U96my1F7yjBgPO1plYydJ6UXErUKVEN0qKrqeasAwPoZAkQ/WVgO1wDsB7VFlrDwByv+B3PlKa8cwZ3adV9O4XzwYxM89cal0Ctitm1sK2ulWj5VFJB8s/yndbvMcHl9Xp7a+735MVKkaMLEaEfstxHrO1MyGbP1KUx9ErNxNex8FpUyB+Jj5yEuyS6HXW1jMuFSmN9SoAR/CoL3t8Sr6zmuJYgaukw3V93sjJbzgPTsCAAiAHQA0rqgwns16vNhTH2Vzf5vynZbLhs8/rNTMow+B31zYzJgFp/vqyKfhQNV/mpoPOda7MQyDDarNai8wRyy7E6W+SXYMVG8HvtJ9ER2+EvUpkKWGdcwAJOW4zbu6857qW2lKWccFlJZkkONoYQqzUzrbQHmPqnzBEot7iNWip5JzpuE2jtjY00irEa0w2hvr7Jyg+Nx6yN3R/VW7hF9jpS9Oe4GnjqgYuGIJObQ6dwtyG4Sf6Ch6SpOKaQetPduTOr1i7FmAu2ptpc8TbvnRb0I0YKEel0V1J7nliJluCA8wWOekHyaF1y5uIF7m3f3zlubSFfbv6Tzj3LKdWUM48jdTy0nThNYa4Ks45AqMSSSbk6knUnxiUVFYSwgbzyw2Dwb1CciM1t9he0pq3FKl/ySS/JZGnKXSLV0dwBWnUSspUORv7gdfU/KeW1a/i61OdCWXH2NK1oNQkprsYYvYJp3d3RQuh3knXSw5malDWqdaUYQi3JnNOzlBNt8EUd3eJtHGHLACSEE+kRpAd9IjwGQfpEWADiqCJFjEHfWIZV198TLXZezb+rXaPa4GkCfaoM9A9wUhk8slRB5GQfZNdF3xGHWpTam2qurI3wsCp+RkWsrBKL2tNHnetRKMyN7yEo3xKSrfMGZbWG0e2pz3RUl5Lr1TY7LiXpk6VEuPiQ/6OfuzotpfU0ZesU80lP2f9Sn9Ptn/R9o4lbeyzmqvw1f0lx4FmHlNCL4PMs1jqlwPZ7ORrWNZ6lbyzdmh81pqfORb5JLhEF1yVT2mGHAJVPmWQf4Zx3T6Rv6Il9b/BnZnIbpwgROgB14AjaerjCdngaXN71D9oll/CVHlNCgsQR5PUam+4l8cfwKV134y9bDUr+5TeoR/aMFX+6PrOiJwMoGBPCadq8xwc9TsK2jSx9iQ7FPeDxFxGId4OuwUOhs66qf4l/385XWpRqwcJdMcZOMsosFXaJqYbt1X2rHMvDRrX8AflPFfo/Tu/08pYRsqrmlvS5KbRrHtGub5tfOexoQVNbI8Iy5tt5HtITpK2xVjJEApiECDAZwiABzBgEw2Iam+ZSVNt4Nv/s56tGFVbaiTRZGbjymXjYm0zUosamX3spbdawBueA3/KeJ1Wxjb11CnnldGxbVnUhul4G3SC1egGRgxp+17JuGXn4j8rzp0iTtbrZVjjdxz/nkqukqtPMX0VZ30ntGjIBD6QQCYMmIG8YBbxMYOaRYCZqSvJLBAMfaWZnkvNI6ocdapiKJPvKlZR3qcj/zp6SM+yUWbHTOkiMxbrDwPZY+ryqZay/bFm/GtSZ9dYmeq0upvt0vbgjOjOM7HFUKnBagB+FvYY+jGQpvE0zpu6fqUJR+Cw9d2CtVw+IA9+k9Nj/ZNnW/eRWb7s1oHi2aR0ewJw+Fw9L93RpI3xBAGPmbmVroZm3Wxje0xSIP+VTsfiZiT8gvrOO6fKR6XRoYpSl7v+hSlacxsNAwIgwEcFJNhvOg8ToIdg3hZfg9E7NoCnSRBoFUKPACw+Vpqx4SPEVJbpNmF9aeM7TaVa26mKdIHnlQMfxO0sj0VMruBOs7rR9opqB8UljedEuyK6HZOit6xoQeg2UsPMRgK4TbTUfYsGXM5YH9lglgD5N6zHvdNVxU35w/H5OyjXcFgiMYyipmS9r6X32PDy3eU7aSnGKU+ymeM8Elm004zrRSwVMYgTADhEAMAC1d0GA3c7jKyQ/p45hRNIaBmzMeYsAB8r+k5pWcZ3CrS7Swv7liqtQcF5EsNiWpnMhsePIjkRxEuq0KdVYmskIzcX9IUNLvBEMDGhACMAYwCmAAGRYBCQJDglyQNQ6rMovLP0BxfZ7Qo8nzUj9pDb8QSOfQ4noOgdJWSZn/AFv4G64euOBai32hnS/hkf705bmPCZs6NUxOUPczMzjPRGqbbwI2js7BtbMRWw7MOYZhSrA92Wox+zNSDzHJ4u5p7Kso+zL7nv8AnJFJ576SYvtMXXfgajAcdFOUfJRM2q8zZ66yg6dCK+M/xI60rO1SyGBgNoNaBHBK9FMJ2uMw6f8AUDHwS9T/AAydNZkjlvZ7KEn8G+Ko3eU0zxx5g2rje2r1a372pUqi/J3LKPIEDylkeiDBwFFjdgCVXLnPBczZVueFzoPPlOm2l9eCE1wPdo0/ZnaypBcL7VO0SGwisTbnu8Y/AIRxq6/I+IkXysolyhHELdbyDHkcYV7gSyPRBjpTJoiKAxABEAaMAIANeNpBkxwu6S8EQIgAUxiHy4Fuy7UaqGKt/CdLHwN5yu6gq/oPvGV8lvpPZvXQ0YzrKwwMYgpiyAW8GMSKSvBLJB1+EzGXJDvD4rsqlOr+7dKn3GDf0jYLs9O4VrjTdw8JUTInp1gu2wFcAaovar40yH08QrDzldWOYs6rKp6deMv85MMMzT2JrHVTi82FNM76VRtP4WAYHzLt92d1tLMcHmdXhtrbvdFi6T7Q+j4arVGhVTl+I6KPM2HnL5PEWzgt6fqVYw92YHlmVk9px0E3QF0GECSkHUwJFx6rsNmxubglNmv3llUfIv6GdFsszMnWJ4oKPuzSuleM7LBYqoPeWhVK/FkIX8RE7jzB5ywWDerUSlSUs7sERRxJ3eA4k8ACeEt6ILk2TafRRMJsavSX2qgVa1Wpb36iMrG3JQAQBy7ySXQbVRMc/tM1xQus1H0cyI3B1LXEgTSFsLSZmyopY30ABPhI1KkIRe5pfkai2+EWfbOwTWIenlVmuHB0GccdOfGeYsdZjRi6dXlLp/Bo17SU2pR/cqWPwppO1JmViu/LcgHlcjeJ6K3rqvTVSKwn1kz5wcHhiGAfhL4MhIkLyxEBQGMDrxAGEAAiAbYjQgyLJIcJujQmBGA52fgxUfLnVDwBvc+HCcN5du2W7Y5L4LqVJVOM4LlsrAilTNMtnVyb3W1rgC1r908bf6hK4rqrFbWujWo0FCG185I7auHoYZNKSs7XCF7uOF2IOml5p2FzeX9TDniK7xwc9enSoxylyVhv/c9clgzAsGIBjEATNIZGQVfcJls6EKP7okiJ6M6GYztcFh3OpNJMx5sFCt+IGVFhO5QQQdQRYjmDoRAE8PJ532hgzRq1KR30nanc6XyMVv52B85lzWHg9rQqepTjP3NB6oaBAxNTgTSQeI7Rm+Tp6zptV2zG1qa3Rj+f8/kO+t7G5cPSpD/mPc/Cgv8AnkllxLEMe5RpFPdW3eyMpE4D0oN4DwFtAizrwGm0aV1PUP8AiKh5og8VBJ/vF9J12q7Zha1Uy4x/clut3HBNnMoNjVqU6fkD2rfKkfWdi7MFjfqx6IfRqf0iutq9RfYUjWlTPA8nbS/IWH7VxvIJYLntbCirQq0/3lN0+8hH9Y4vDTB9Hn2lUvSU8wJss5URSmzyssRK7P2i1FxbVG0Ze8agjv0nBf2ELqOHw10y+jXdJl7RgHsTo4uvxDfPBunLnjrs2dy4yZ3t/CNSxDh9cxLA8wxvf1uPKe802vCrbxcfHD/YxK9Nxm8kchyv4zuXDKfBJKZYViimMA0ADCAANEAhiRpIskgcO1xBMGKERiEq28HyiY0XLYu0guELVWJszAHexOllH+/ynjtSsZVb1U6Sxlft+TUt6yjR3TYhidr0cTT7Oremw1ViLqDw1Gtuek6rfTbuxq+pT+peUQqXFKvHEuCuNy5acx5GepjLcjN6YS8YBTEwQGkiMg626ZbL0HUezH4A2vqfxufAZL3NKq6eTWqD+8PpK32S8F9UxDMe6z8F2eOZgNKyLU7swHZsPwKftThuI4ln3PTaTU3Udvsy69WOEy4ANxq1KlT0IpD5UhLrdYhkytUnuuH8FS628TmxNJP2KWY+LsR/lyu6fKRoaND6JS+UUacptnQEGBgAFoCwbP1Z4Ps8EhI1qE1D5n2fw5ZoW8cQPKanU3V38cErtjYy4ith2qWNOgXq5CNGq+yKZbuUZzbnl5G9xwEvABLGY5KNNqtVgtNBmYnkOQ4k7gOJIik0llkoQlN7Y9nnVXBzWFlzNlBtcAkkA27pt03mCfwcs4OE3F+GR2J0aQYDuv7mm/Qjxj8EcjnaO0DWYMLhVAyC+7TU+JOv/wAnJZ2UKEX5b5ZbWrOb/A32ninqIAxzZdVJ1YA7xm323b+Uuha06cnOCxnvHRB1JSWGRtfcGkpAh9h3uJZEgxdZIQoIgDQAAxjE23SLAQwzWJEiNji8kITqjSAxQVSVAJ0FzbvNrn5SEacd2/ywcnjHgLmlog2aAHXjEFJiYIACQJENV3TLZegaXuxroDROpTH5a2IoE++i1VHfTbK3qKifdlclhkl0bEhiAovW7g70KNb93UKMeSVF/wDKmg85z3Mcxya+kVNtVx90WnorhjTweGQ7xRp38SoY/MmW01iKOC5nvrSl8syPrHxOfaFXkgSmPJAx+bH0nFcPMz0elw226fuVu8pNEGAzoCBUE6DedB3k6AQE2km2eiNl4cU6NOmu5FCjwAsPlNSKwsHiKkt0m/ccjf8A78f9JIgGtADHesXpR9JqmjSb9BSaxI3Vao0Ld6rqB5nW4tw16u57Uek0uy2R9SXbKZSb2iJ6CyluoRPPajHbczXyJ7QpaXl0kcaYSi1xGhMCloSPSOPDExYjS0kIaBdCvKUyRNHYGpwhBhJEgplhEOICDiMDmiATJiGNjo0iSHKmSREAwYAINIIGCEJvYE21PcL219YnJLthhsKsmIOI8iOkWMJmiSJZIhxMtl51D3YIGTXQXaPYY/DuTZTU7Nvhqg0zfuBcN9mQkSR6KEiMi+l2zfpOCrUh7zISnxpZ017yoHnIzjujgut6vpVFMmVFgLbgLD00jSKnyzzttrEdpiKz/t1ajeRc2+VhM2o8zZ7O2htoxXwMxIHQgYADACU6LYXtMZQX/qK3kn6Qj8ElTWZJHNeS2UJP4N/UcJqHjDl/r/6/pACm9ZXSX6PS7Ck1q1ZTcg606RuCw5M2qj7R4CUVqm1YXZpadaOtPc+kY8JwHqlwc9MqQxBAYZlvxAYqSPMEeU9DpjzRx8njtaS/UvHsgcabiaDMhMY4Y8JFEmKNvjFgm8Ps3tML2iD26ZbMP200ufEX9Jk1tQ9G9VKf2ySx8M6o0N9Hcu0QtdLMG4bieE0pSTeMnOsjU+y/jIp4YyRptLSDFAYwFAYCBMYCZkRjasJEkLUmuI0IFzGxBA8YiwdDkzVXuLqabKSR7NyV0J9Zha9V20YuL+pNYO2xjmbyuMBsX0WcVPZKimdxJJNjwsN9pTR/1BS9Jeom5eyJysZOX09EPjKKoxVH7S2hYCwv3am475uWtWdanvlHbnpf3OOpGMZYTyNyZeQE4gI15lnQBR3QEE48u8bx3iJkj0n0W2p9JwlGtxdAX7qg9moPJ1YStEiWG6AAM9kJ5A/KA12jzajXFzx19Zkt5eT3MFiKXwDAYaAzrRAXHqrw2bG5uFOmx8yVA+WadFuszMrV54oJe7/obJed55gj9tbVTC0HrVdyDQDe7HRUXvJ0+fCRlJRWWW0aUqs1CJgm0toPXqvWqm7ubnkOSqOCgWA7hM2cnJ5Z7G2oxow2RHfRfYrYuutJbhd9Rh9VL8DzO4evAx04OcsFd3cqhT3efBPda9KlTrYalTygpQZWRfqpmHZ38bPbwnoLLCTSPFV5OctzKSpuJ3nMMho0r8k/A7pFQbupYcgbGVV41HD/AG3h/I4OKf1Iu2wsTT7IdmAFU3t46ODfnYGeE1BV/Wfrdm3b+ns+jobdNsQVoimBdX1zbxlUghR3/wCk0dBoepVdSUuY+PyUXs9sdqXZRa+qhuI3z1TXkzEOcJUuJbFkWh2DJEQ6mAg0YCbRMY3ryDJINQMaEw1TdJCwBSrFSCLXHMBh6GVVIKpHa/5cEoycXlFu2Btk1WyMoDBSwK7iARcW4HWeS1bS/Qj6sZNrOOTVtbn1HtaJ2uA6PTzAEqcpuCUJXQkbxMWjmnONSUcxz/E6pcpxT5M4qUSjMjCxU2In0ihVhVgpw6Z5+cXF4YQmWCC3iAteK6p8aD7D4Zxrr2lRSd/A0/6zJ3nVtGNTq02io0oh/gq0v8TCPchYK3tXY2IwzAYii9K+gzDQ9wYXUnTnDKYzTOpTamanXwx3owrJ8L+y4Hgyg/8AckGsMF0aekQyL2/WyYXEn9mnUI+6ZGTwmW0VmpFfJ59XSZR7bph4wBvAaDCAzSep7C/r6neqDyBJ/nE67Vds8/rc+YxNKInWYRi/WJ0l+lV+zpm9CiSFI3VKm56nhvUd1z9acFepueF4PTaZaenD1JdsqdJCSAASSQABqSSbADzlBq7kk2zWdm06ex8A1aqA1Vhe17dpVIOSmDyFjrwAZuJE0aNPavk8jfXTr1M+F0Y7ise9as9Wq2apUbOx3XJ4AcABYAcAAJpW3DwZlTlCiHXxmgikbYkWN5XJYZNCqm4j8CJPZO1OwRwLZifZBFwQws1x3ZQfGYt9p/6m4g5fb5OujXdOm8d+B9U2yKtE0qyjmrqNzDcSvyNue6RhpP6esq1u/wAp+35CV36kdtRfuVelvIPGbDOYJhzlYjlIxeAfJJoZaiAoDGAaMQSpEwEK26RZJBcOYkNirCTIiKxAPdmY00X7QakBgOVyNL917TkvbX9TS9N+6LaNX05ZCHENmL5jmJuWBsb+Ilyt6Spqnt4Xgg5y3bs8hq+KaoQX1IFr2sSOF+cdC2hRTUOvbwE6jn9wg0uIiJaQJHozDbdw1X9XiKLa7hUS48ReYinF9M7pUKsPui0SFFwRoQfAyeSvayrdKNiUcZlpVwxUNnGVipDAEXuO5jpEGBn0f6BUsJXFehWrAhWQo/ZuhVt40VTvCnfwEfIi5Lfu3jcD/rACA6cPlwmK76J+fs/1ldR/Szqs1mvD8owgzNPYsOIADaAwQYAbF1VYfLgg37x3b0Yp/lzutl9GTy2rT3XDXtgL1n7ebD0Fo0rh8RnBYb1prlD25E5wAeWbjaOvPasIjptsq1TMukY+d0zz1eODQerDo5mP0qqPZW/ZA7uIZz8wPtHgDOu3p5+pmHqt3hejF/n+xU+sLpR9NxP6MnsKV0pDg5v7dW38VgB/Co5md8V5POsqyHWX0X9ZCXQ7B1Bmiik7FLpCQRCYZpGLGw9UQYIVw7cIJiYzrizRPskjsQNzjwMrlwySHVBtJYmQaF0MkIUBjEA0QDZ5FkkJ0DrIobHLSxERHjFkYpaSREKDpAAymAzmMTAbhZDBIdkXnkT6OHpaajQ8xoflBNroHCLXKJPYPSephqwZjUqJYgoXJGtrEXNgRaXU6ri+TKvLOFRfSkmX/CdZmFNs6VU8VDfykzpVzDyZUtJrrrDJbD9PMC9v0wX41dfzEn68H5KZafcR/wDP8BDp3jadXAVnpOjqUAujBh768QYqjTg8BaQlC4gpLHJixmceuZymMSDwGdeIDfOiGF7LB0EO8U1v8WUZvxXmnSWIJHi7ue+tKXyZn1s4vPjgt9KVJFtyZizn5MnpOW5f1YNzR4YpOXuyF6L7DbF11pi4Ua1GHBeQPM628zwlVOG94O28uVQp7vPgtnWd0hXDURs7DWBZQKxH1KVrCmORYb+S/FeacY4wkePqTcm2+2ZTLSs4ScHiSE+h0p0mkikVOqyTIjSkbGVomO2XSNiQnmtEmNh8Su4842JM6vhihyNuZQyngVYXBHr8pzwqKpF48PBZKO1jfCtY2PCTg/BFofKZaRDqYxBjAQ3qyLJCNrEd8Qx0JJEWO9goGxNNSLgtYjf7JBBv3WM4dSlttptPD8F1us1ESO0ujlQVCKK5kOouQMvcSd84LHW6MqOazxJd/JfWs5Kf0dEVtPZ7UWAZlLMLlVubDhc246zStL2NynKCeF5Zz1KLp4Uhqs7UUgGJjCiJALzx59KDrAY1xUZzVOw1PdAkhSBYFaqyg5WIzDK1jYMp4NzEE2iupCMkm/AnfSIeXgGMBSBLwK4Sj2jon7bqn3mC/wBY0stIrqS2wlL4PRWFWyKO4TUR4iTy8mEdKqjV9oYjICzNWamoG8lLUx/JvmdV5m8Hq7JxpWycvbJe8RXpbGwIOj4ipogP16tgSxtrkXTyyjeZ3UqexYPO3dzKvU3PrwY3isS9R2qVGLu7FnY72Y7yf9OG6Xrg42JyQjhGuxDqmNJpx6KWK0DpJpiY3rixkH2SQ7pm4gIScSIyX2Bt1qS5GAqUwdUbXT+G+7w3GcN5YRuVlNxl4aLqVd037otW2MPhq9D6QVJCISCt1bLvAIHfpPK21a7trh26fLeHnnn3NGpGnOG9rgznF2DZ1Fhyvew8TPZRjKKWXkysp9C9OpLkyAsHkhA55IAlQyLGI1GuveNZEYtTxFrMLXBvuBHmDoYmsrAZwy27D2+rEU2phWbRSgAUtwuOF55jU9IqRi6sJtpeGzRt7qLai1h/BPDUXG8f7t4zzOPfo0c8Gf7VRxVftfeuTfgRwI7rT6Jp86UrePpdGBXUlUe4aCdpSA0GMKJFIBcTyB9KDiAxrio0c1VHUjpAlHoVgTQRxoYBLlBU3REYPgGMGgVMAyTXQylnxtBd9mLfdVm/MCWUo5mjjv6mLeRvqjSaR5IreE6K4eniPpCJZ3BJBJK5iSzMoPuk3F/Dhc3gqcU8nRK6qyp+m3wZ9096NbTxOIas1EOg9iktKor5KYP7JIYsTqSBvPICWRaOVlAxeEekbVUekeVRWpnyDAXk8oWBICMQEAHeHmlTfCKJB00MsXYmBi00vFIcQMK8SBh6giYISRrN8oLgGT2H28aVFaagMcz5gwuGpGxy91yz690yK+lxrXTqt44WPydULhxpqKIR1GoG7hffbhfvmrFPGGc790JUdNI1wJjpkIJVhZl0IhTnGazEHFp4ZynSTIgsIBkGlhGZHcahMofuDXAbwuLeYnPOtGFSMH56LFFuLa8DalxEuREf7IqhatMk2CupJ5C+plF3FzoTiu2iVJ7Zpv3Hm1drtUq5lYqq6LYlT8RtxM4tO0ynQo4mk2+y2vcSnLKeEN8TjnqKA5zZdxIGYd1+I8Z3ULWlRbdNYz48FM6kprEhrOkrOaRY0AIhiwnkD6SHEQxri5JHPVCUICgLQLQDEMSpcRGVx4eBQREjkjEmHSoVIKkqRqCCQQeYI3QTwRlFSWGslm2X08xtEWNQVV5VRmNuPtizepMujXmjhq6XQnylh/BatmdZdFworo1Ij6wu6fL2h6TojcxffBl1tKqwWYcr+ZdMDtihWF6VWm/wsDbxtulymn0zOnRnD7lgeFQwINmHI2I9JIqIPG9D8DVuXwtG53si9kx+1TymAEBjuqjBt+ratSPIOKi+YcFvnHuYsIzjb+wjhMTUw5fPkCMGy5cwZQfdubW1G/hNKhLMEyia5IyshFjLyAd1usbEuxlSNjIEx20ZEbVVkSQc6qDxEYgAeI4wAVweDNU2UqD3m39Jx3F7Toffn+BbToyn0WjaWyhV7NwQjC1KrpexAsL/AO+M83Z6r+mnNNZi+UaNa23pc4ZA7Sw60nyqxcjRzYBc38PPvnpbOvUrQ3zjtT69zOqwjB7U8gYRFZgHfIp+tlzWPeAd06KspRjmEcv2K4xTeG8Fy2FsdKQc9oKq1FymwspGuh1NwQTPG6lqk60orZtcXn5Na3towT5ymQW39k0KCXBfOSAt2vccTa3Kael6lc3VbbJLalyc9xb06ceOyA3Gei6OANGINeMMAwABjEwE7yIywYjo1i0uDh6h+Be0/kvPKSpzXg99TvrefU1/Qj8RQdPfRk+NWX8xIYx2dKqQl9rT/dDLEsDGmV1ROgYMhTHERcAwjASPveMCD4kHMCYB3wIvsMxgDDLugSXQmBoYFYZeB4jjx8jAfDWGS2C6SYul+rxFUDkWzj0e8nGrOPTOepZUJ9xRO4TrKxa6OtKoPhZG9QbfKWq5l5OKekUn9ra/mT2C606Zt21B070YVB88p+RliuV5RyVNHmvtkmVDp5tijicYtaiSVaiqNdSpDq7niNfZZdZrWdRTpvHuY93bVKMkpohKwBU/KdqOQSov7NoxDHELYxEhxSNxAQSosQwmHNjbnBAGy6kekkITZiDmGhE561KM44kuCcJOLyi4YLaidmlRiB2gCupO+31h4TxlSwq+rKFNZ28mvGvHYnJ9le2hhuzcqDmXejc1O4/08p6ywuPWoptYa4aMuvT2SEUOk7slBZehtb9arGwAVr30Tfcnu3Xnmf8AUFLPpyiuW2jSsJfcn0I7a2hRxVNgPZqU7tTLWs6/WAPlcAyWn2lexmnLmMu8eH4I16sK0cLtFeUXE9IZ4IiGGEaAGMQnUMi2NCUrJHqOkFc3FmGtiLMPUTKOgM1FTwEB5ZX9vdH8NVHt0UPeVBPkSNJFwi+0Wwr1I9SZltfoDXzE0SrJc5QSQQL6DQG85ZW8s8G3Q1SCWJoa4nofjE30CRzVkPyvm+UrdGa8HbDUbeX/AKwQ2JwzobVEdCeDqyH0YSpprs7IVIT+1pjWrwMBSXORThAmgrDSAmCd0BdoGmYEohQdTArfYosBo6BICBE6ACVcbvOa2ly+5Hn9ch9kvyg1NpsI8++QtM2MkQYGKWDBCWGaIYu4gxDZ9DeRGhZ9RccJJCCuOMGhiOcggcBew8TcyiMFGTa8km8rAv2h0BOg3d1+UsjGKeUiLbxgHjJMQ4pVmUMFNg4Aa3EA3t6yudGE5RlJdcokpNLC8jasstwRR1FokDFSIxI6AwYxCbyLGhESskJ4Wq1M3ps1M80YofVbTPSRa2yZwvSvG0/cxeIHxVXqfJyRHsQZZIr1lbQUe1Up1bfvKS/nTyGRccdEky8dDumuGrU17WrTo1rkNTdsovfejNoQdDvuL24SDWCWS+0agYKVIZWFwQQVN9xBGhBgAji8BTqAh0VgTYggEeh0iaT7JRnKL+l4MV6wtl06GKanRUKuRWsL2uS17a6bhoLCcFeMYywj02n1alWjmTzhldpnSUmlHlBhENgKeEZE6kYBHsCpvgKXYosBoGAwsBHQEJ4ncPGaGmv/AHGvgx9ajmjF+zASbp5k598kVyFGFxGxDLcYhjpTcQEI1FkWMHDtwjQMEC1xJCEaq/KVyRI4G4gnwAtTa4kkRDoYACwjAbobGAxzGROiA6AwjyLARkMEhKlunAWPsPLBCdaVsaGlTcfCRZI9FH/h8L/+X86cqf2l1P7v2ZcavHxjXZBmKdbP/Hv/AGVP82nDc/f+x6jSP+s/yylUZzmjS8ivGBcF4mBUuwtLeYwj2DWgE+w6RAHgMCAIAwASxO70nfp3/N+zMrWf+t+6C0+E9AjybAqyZXIVTdGiAzr75FEkOMPujEwtWRY0J098AFKvvCS8CCV5GXRJCNGQiArR3mSXZFih3yQ2HgRY3q74yQ4WCIgxDR0QBHiYCMiTR//Z"/>
          <p:cNvSpPr>
            <a:spLocks noChangeAspect="1" noChangeArrowheads="1"/>
          </p:cNvSpPr>
          <p:nvPr/>
        </p:nvSpPr>
        <p:spPr bwMode="auto">
          <a:xfrm>
            <a:off x="1257300"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6" name="AutoShape 14" descr="data:image/jpeg;base64,/9j/4AAQSkZJRgABAQAAAQABAAD/2wCEAAkGBxQTEhUUEhQUFBUVFxcUFBUVFBQUFBUVGBUXFxUXFBQYHCggGBwlHBQUITEhJSkrLi4uFx8zODMsNygtLisBCgoKDg0OGhAQGiwkHyQsLCwsLCwsLCwsLCwsLCwsLCwsLCwsLCwsLCwsLCwsLCwsLCwsLCwsLCwsLCwsLCwsLP/AABEIALEBHAMBEQACEQEDEQH/xAAcAAAABwEBAAAAAAAAAAAAAAABAgMEBQYHAAj/xABFEAACAQIDBAcEBgcGBwEAAAABAgADEQQSIQUxQVEGBxNhcYGRIjJyoRRCgpKisSMzUlNissFzs8LD0fA0Q2OD0uHxhP/EABsBAAIDAQEBAAAAAAAAAAAAAAABAgMFBAYH/8QAMREAAgEDBAEDAwIFBQEAAAAAAAECAwQRBRIhMUETUWEiMnEUgZGhsdHwBiMzNELB/9oADAMBAAIRAxEAPwC79AtpnEYKhUuSxphX+NPYf8Sk+cvIDraeD7ejXo3/AFiOo+Ig5T5NYyMllNFtKbhNSXhmBBtx13TL6Pap5WV0aD1RbQy1qtK59tA4Hepsfky+k6bZ8tGPrVPMIz9uCh9OtnfR8fiE1y9oXX4an6QW7hny/ZmjHo80yCtDAClJWYhV95iFUc2Jso9SI2wSPUWDo9kiUx7tNVRfBQFH5SnBMxzrNxvaY9xf9WiU+PI1D/eW8pw3D+vB6nSYbbfPuyq5pQaeQLwFk6AcgOTbS9+EMA5YWTaulOAy7JrUhup0Lj/tZWH8gm1bfTOJ4WvJycmzEMW3tA85rHIgjmSIhcWLrCXQ0J09VkM8D8h8C3DlHFikiXwtM3FrkyTlhZYsC+bSLIBXfSMMDURZBi9GkzZsoJyjMbcACAT85CpVjDG598DjBvoSzSwSQnW3RNggqmIY4pnSIBwz6SSYmNC2sBB1aPIBw0YC1MwbAcKZEBHEGAyOdjeIZoPUZtDNTxFAnWm61F7lqLYgedO/2pjPs6kaHTNnMRIw/phgOxxuITcO0Lr8NS1QAdwz2+zM2rHEmevsKnqUIv8AYN0Ox3Y4yg97AuEPg/s/mQfKFKW2SHf0/Ut5L9/4Ez13bPtWoYgDSpTNNjwvTa6+oqH7s1YnjZGZiSIFj6vcB220cMtrhH7Zu4Ugaik92dUHnIz6JI9C9rprIE12efNs4rta9ar+3Udh8JY5flb0mZUeZNntLansoxj8DKQLwYCAgBJdG8N2mLoJzqKT4Ic7D0UydNZkkc13U2UJP4N12lhw9GpTO5qbp6oRNWLw8njWebqhuinuE2ZHIgd4gmDDDVZLwIbYc6kSskxXDDLV8dYovkH0WXYQPb0wB9a/prOPUqkY2tTnwWW8c1IkjtXZDdrekt1cZgNAFPFde+Z2maxSdDFeWGvfydFxaS3/AELhkFjsM1N8r2uRewYMR423TXtrqFwt1Pr+pzzpuDwwuDwzVGyoLnfa4H5mTrV4UVum8IhGDm8Is3RvZVajVLVEsMhHvKb3I0sDyE83rOpW9ahtpSy8pnfaW84TzJeBPG9FruxR1RD7SXBNhvI8BHb/AOoYxpRjUi3L4CpYtybTwis4imASAwcDcwvY94vPS05ucFJrGfBnyjh4EackhDmktwYCDI3sxoYg++MQZYxBxGIWpwYxypkQEsQIhkew1iyPBK9UG0ey2mqG9q9N6Xde3aKT50wv25jyOpG2tpUiJGddbuAtVo1gP1iNTY/xIcy+odvuzjuY9M3tGq8Sh+5n4vwNjwPI8DOU3cZWGah1gAYvY6VwNU7GvblmtTceQqkn4Zq05ZSZ4i4p7KkoezZixFjL8HMaT1J4HNXxFa36umtMH+0e5/uR6yuXZNGkdLMZ2OErVBvCNb4iLL8yJXN4TOi2p+pVjH5MFmYe1OtEIGAAQAtvVhhc+NDEaU0ZvMkKPkWl9uszMvV57aGPdmldNcd2OAxNQGxFJlU/xuMifidZ3nmDABqk2ovMUzkfYSidLQTGxSlvIk0RY3YWqDkZU+GSXQ+xLGmUqIbMhuCOXH5XldSKksS6JReHlFv2VtpnIVhc2zBhxsLm48J5bVdK9Gm6tOTx7P8A+Gla3O97ZLkn64JVgmjMC1JjuD20/pPP0lHfFz+3PJ3SzteOzOWJJOa+a5zX3343759LoqKglDrwefm3nns5dGv6SbinwyKbXJbejG1ajlkqEsAoIb6w1A1PHfPJa7YUaMVVprDbw14NOzrSm3GRIY4pWp1KKVFLa2ysNCN6nuNrHxmXaU6ltVhWqQe38HRVlGpBxi+Sh1Adx0tv8Z9BUlKKa6MPDT5EVEQD7DUzbNb2bhSeRIuL+kg6sVNQb5JbHjcJBbEiWZIMB6e4xsBVKUeQDrSjyIOlOLIxZYgCVReIBk6axDIHZmMajXp1U96my1F7yjBgPO1plYydJ6UXErUKVEN0qKrqeasAwPoZAkQ/WVgO1wDsB7VFlrDwByv+B3PlKa8cwZ3adV9O4XzwYxM89cal0Ctitm1sK2ulWj5VFJB8s/yndbvMcHl9Xp7a+735MVKkaMLEaEfstxHrO1MyGbP1KUx9ErNxNex8FpUyB+Jj5yEuyS6HXW1jMuFSmN9SoAR/CoL3t8Sr6zmuJYgaukw3V93sjJbzgPTsCAAiAHQA0rqgwns16vNhTH2Vzf5vynZbLhs8/rNTMow+B31zYzJgFp/vqyKfhQNV/mpoPOda7MQyDDarNai8wRyy7E6W+SXYMVG8HvtJ9ER2+EvUpkKWGdcwAJOW4zbu6857qW2lKWccFlJZkkONoYQqzUzrbQHmPqnzBEot7iNWip5JzpuE2jtjY00irEa0w2hvr7Jyg+Nx6yN3R/VW7hF9jpS9Oe4GnjqgYuGIJObQ6dwtyG4Sf6Ch6SpOKaQetPduTOr1i7FmAu2ptpc8TbvnRb0I0YKEel0V1J7nliJluCA8wWOekHyaF1y5uIF7m3f3zlubSFfbv6Tzj3LKdWUM48jdTy0nThNYa4Ks45AqMSSSbk6knUnxiUVFYSwgbzyw2Dwb1CciM1t9he0pq3FKl/ySS/JZGnKXSLV0dwBWnUSspUORv7gdfU/KeW1a/i61OdCWXH2NK1oNQkprsYYvYJp3d3RQuh3knXSw5malDWqdaUYQi3JnNOzlBNt8EUd3eJtHGHLACSEE+kRpAd9IjwGQfpEWADiqCJFjEHfWIZV198TLXZezb+rXaPa4GkCfaoM9A9wUhk8slRB5GQfZNdF3xGHWpTam2qurI3wsCp+RkWsrBKL2tNHnetRKMyN7yEo3xKSrfMGZbWG0e2pz3RUl5Lr1TY7LiXpk6VEuPiQ/6OfuzotpfU0ZesU80lP2f9Sn9Ptn/R9o4lbeyzmqvw1f0lx4FmHlNCL4PMs1jqlwPZ7ORrWNZ6lbyzdmh81pqfORb5JLhEF1yVT2mGHAJVPmWQf4Zx3T6Rv6Il9b/BnZnIbpwgROgB14AjaerjCdngaXN71D9oll/CVHlNCgsQR5PUam+4l8cfwKV134y9bDUr+5TeoR/aMFX+6PrOiJwMoGBPCadq8xwc9TsK2jSx9iQ7FPeDxFxGId4OuwUOhs66qf4l/385XWpRqwcJdMcZOMsosFXaJqYbt1X2rHMvDRrX8AflPFfo/Tu/08pYRsqrmlvS5KbRrHtGub5tfOexoQVNbI8Iy5tt5HtITpK2xVjJEApiECDAZwiABzBgEw2Iam+ZSVNt4Nv/s56tGFVbaiTRZGbjymXjYm0zUosamX3spbdawBueA3/KeJ1Wxjb11CnnldGxbVnUhul4G3SC1egGRgxp+17JuGXn4j8rzp0iTtbrZVjjdxz/nkqukqtPMX0VZ30ntGjIBD6QQCYMmIG8YBbxMYOaRYCZqSvJLBAMfaWZnkvNI6ocdapiKJPvKlZR3qcj/zp6SM+yUWbHTOkiMxbrDwPZY+ryqZay/bFm/GtSZ9dYmeq0upvt0vbgjOjOM7HFUKnBagB+FvYY+jGQpvE0zpu6fqUJR+Cw9d2CtVw+IA9+k9Nj/ZNnW/eRWb7s1oHi2aR0ewJw+Fw9L93RpI3xBAGPmbmVroZm3Wxje0xSIP+VTsfiZiT8gvrOO6fKR6XRoYpSl7v+hSlacxsNAwIgwEcFJNhvOg8ToIdg3hZfg9E7NoCnSRBoFUKPACw+Vpqx4SPEVJbpNmF9aeM7TaVa26mKdIHnlQMfxO0sj0VMruBOs7rR9opqB8UljedEuyK6HZOit6xoQeg2UsPMRgK4TbTUfYsGXM5YH9lglgD5N6zHvdNVxU35w/H5OyjXcFgiMYyipmS9r6X32PDy3eU7aSnGKU+ymeM8Elm004zrRSwVMYgTADhEAMAC1d0GA3c7jKyQ/p45hRNIaBmzMeYsAB8r+k5pWcZ3CrS7Swv7liqtQcF5EsNiWpnMhsePIjkRxEuq0KdVYmskIzcX9IUNLvBEMDGhACMAYwCmAAGRYBCQJDglyQNQ6rMovLP0BxfZ7Qo8nzUj9pDb8QSOfQ4noOgdJWSZn/AFv4G64euOBai32hnS/hkf705bmPCZs6NUxOUPczMzjPRGqbbwI2js7BtbMRWw7MOYZhSrA92Wox+zNSDzHJ4u5p7Kso+zL7nv8AnJFJ576SYvtMXXfgajAcdFOUfJRM2q8zZ66yg6dCK+M/xI60rO1SyGBgNoNaBHBK9FMJ2uMw6f8AUDHwS9T/AAydNZkjlvZ7KEn8G+Ko3eU0zxx5g2rje2r1a372pUqi/J3LKPIEDylkeiDBwFFjdgCVXLnPBczZVueFzoPPlOm2l9eCE1wPdo0/ZnaypBcL7VO0SGwisTbnu8Y/AIRxq6/I+IkXysolyhHELdbyDHkcYV7gSyPRBjpTJoiKAxABEAaMAIANeNpBkxwu6S8EQIgAUxiHy4Fuy7UaqGKt/CdLHwN5yu6gq/oPvGV8lvpPZvXQ0YzrKwwMYgpiyAW8GMSKSvBLJB1+EzGXJDvD4rsqlOr+7dKn3GDf0jYLs9O4VrjTdw8JUTInp1gu2wFcAaovar40yH08QrDzldWOYs6rKp6deMv85MMMzT2JrHVTi82FNM76VRtP4WAYHzLt92d1tLMcHmdXhtrbvdFi6T7Q+j4arVGhVTl+I6KPM2HnL5PEWzgt6fqVYw92YHlmVk9px0E3QF0GECSkHUwJFx6rsNmxubglNmv3llUfIv6GdFsszMnWJ4oKPuzSuleM7LBYqoPeWhVK/FkIX8RE7jzB5ywWDerUSlSUs7sERRxJ3eA4k8ACeEt6ILk2TafRRMJsavSX2qgVa1Wpb36iMrG3JQAQBy7ySXQbVRMc/tM1xQus1H0cyI3B1LXEgTSFsLSZmyopY30ABPhI1KkIRe5pfkai2+EWfbOwTWIenlVmuHB0GccdOfGeYsdZjRi6dXlLp/Bo17SU2pR/cqWPwppO1JmViu/LcgHlcjeJ6K3rqvTVSKwn1kz5wcHhiGAfhL4MhIkLyxEBQGMDrxAGEAAiAbYjQgyLJIcJujQmBGA52fgxUfLnVDwBvc+HCcN5du2W7Y5L4LqVJVOM4LlsrAilTNMtnVyb3W1rgC1r908bf6hK4rqrFbWujWo0FCG185I7auHoYZNKSs7XCF7uOF2IOml5p2FzeX9TDniK7xwc9enSoxylyVhv/c9clgzAsGIBjEATNIZGQVfcJls6EKP7okiJ6M6GYztcFh3OpNJMx5sFCt+IGVFhO5QQQdQRYjmDoRAE8PJ532hgzRq1KR30nanc6XyMVv52B85lzWHg9rQqepTjP3NB6oaBAxNTgTSQeI7Rm+Tp6zptV2zG1qa3Rj+f8/kO+t7G5cPSpD/mPc/Cgv8AnkllxLEMe5RpFPdW3eyMpE4D0oN4DwFtAizrwGm0aV1PUP8AiKh5og8VBJ/vF9J12q7Zha1Uy4x/clut3HBNnMoNjVqU6fkD2rfKkfWdi7MFjfqx6IfRqf0iutq9RfYUjWlTPA8nbS/IWH7VxvIJYLntbCirQq0/3lN0+8hH9Y4vDTB9Hn2lUvSU8wJss5URSmzyssRK7P2i1FxbVG0Ze8agjv0nBf2ELqOHw10y+jXdJl7RgHsTo4uvxDfPBunLnjrs2dy4yZ3t/CNSxDh9cxLA8wxvf1uPKe802vCrbxcfHD/YxK9Nxm8kchyv4zuXDKfBJKZYViimMA0ADCAANEAhiRpIskgcO1xBMGKERiEq28HyiY0XLYu0guELVWJszAHexOllH+/ynjtSsZVb1U6Sxlft+TUt6yjR3TYhidr0cTT7Oremw1ViLqDw1Gtuek6rfTbuxq+pT+peUQqXFKvHEuCuNy5acx5GepjLcjN6YS8YBTEwQGkiMg626ZbL0HUezH4A2vqfxufAZL3NKq6eTWqD+8PpK32S8F9UxDMe6z8F2eOZgNKyLU7swHZsPwKftThuI4ln3PTaTU3Udvsy69WOEy4ANxq1KlT0IpD5UhLrdYhkytUnuuH8FS628TmxNJP2KWY+LsR/lyu6fKRoaND6JS+UUacptnQEGBgAFoCwbP1Z4Ps8EhI1qE1D5n2fw5ZoW8cQPKanU3V38cErtjYy4ith2qWNOgXq5CNGq+yKZbuUZzbnl5G9xwEvABLGY5KNNqtVgtNBmYnkOQ4k7gOJIik0llkoQlN7Y9nnVXBzWFlzNlBtcAkkA27pt03mCfwcs4OE3F+GR2J0aQYDuv7mm/Qjxj8EcjnaO0DWYMLhVAyC+7TU+JOv/wAnJZ2UKEX5b5ZbWrOb/A32ninqIAxzZdVJ1YA7xm323b+Uuha06cnOCxnvHRB1JSWGRtfcGkpAh9h3uJZEgxdZIQoIgDQAAxjE23SLAQwzWJEiNji8kITqjSAxQVSVAJ0FzbvNrn5SEacd2/ywcnjHgLmlog2aAHXjEFJiYIACQJENV3TLZegaXuxroDROpTH5a2IoE++i1VHfTbK3qKifdlclhkl0bEhiAovW7g70KNb93UKMeSVF/wDKmg85z3Mcxya+kVNtVx90WnorhjTweGQ7xRp38SoY/MmW01iKOC5nvrSl8syPrHxOfaFXkgSmPJAx+bH0nFcPMz0elw226fuVu8pNEGAzoCBUE6DedB3k6AQE2km2eiNl4cU6NOmu5FCjwAsPlNSKwsHiKkt0m/ccjf8A78f9JIgGtADHesXpR9JqmjSb9BSaxI3Vao0Ld6rqB5nW4tw16u57Uek0uy2R9SXbKZSb2iJ6CyluoRPPajHbczXyJ7QpaXl0kcaYSi1xGhMCloSPSOPDExYjS0kIaBdCvKUyRNHYGpwhBhJEgplhEOICDiMDmiATJiGNjo0iSHKmSREAwYAINIIGCEJvYE21PcL219YnJLthhsKsmIOI8iOkWMJmiSJZIhxMtl51D3YIGTXQXaPYY/DuTZTU7Nvhqg0zfuBcN9mQkSR6KEiMi+l2zfpOCrUh7zISnxpZ017yoHnIzjujgut6vpVFMmVFgLbgLD00jSKnyzzttrEdpiKz/t1ajeRc2+VhM2o8zZ7O2htoxXwMxIHQgYADACU6LYXtMZQX/qK3kn6Qj8ElTWZJHNeS2UJP4N/UcJqHjDl/r/6/pACm9ZXSX6PS7Ck1q1ZTcg606RuCw5M2qj7R4CUVqm1YXZpadaOtPc+kY8JwHqlwc9MqQxBAYZlvxAYqSPMEeU9DpjzRx8njtaS/UvHsgcabiaDMhMY4Y8JFEmKNvjFgm8Ps3tML2iD26ZbMP200ufEX9Jk1tQ9G9VKf2ySx8M6o0N9Hcu0QtdLMG4bieE0pSTeMnOsjU+y/jIp4YyRptLSDFAYwFAYCBMYCZkRjasJEkLUmuI0IFzGxBA8YiwdDkzVXuLqabKSR7NyV0J9Zha9V20YuL+pNYO2xjmbyuMBsX0WcVPZKimdxJJNjwsN9pTR/1BS9Jeom5eyJysZOX09EPjKKoxVH7S2hYCwv3am475uWtWdanvlHbnpf3OOpGMZYTyNyZeQE4gI15lnQBR3QEE48u8bx3iJkj0n0W2p9JwlGtxdAX7qg9moPJ1YStEiWG6AAM9kJ5A/KA12jzajXFzx19Zkt5eT3MFiKXwDAYaAzrRAXHqrw2bG5uFOmx8yVA+WadFuszMrV54oJe7/obJed55gj9tbVTC0HrVdyDQDe7HRUXvJ0+fCRlJRWWW0aUqs1CJgm0toPXqvWqm7ubnkOSqOCgWA7hM2cnJ5Z7G2oxow2RHfRfYrYuutJbhd9Rh9VL8DzO4evAx04OcsFd3cqhT3efBPda9KlTrYalTygpQZWRfqpmHZ38bPbwnoLLCTSPFV5OctzKSpuJ3nMMho0r8k/A7pFQbupYcgbGVV41HD/AG3h/I4OKf1Iu2wsTT7IdmAFU3t46ODfnYGeE1BV/Wfrdm3b+ns+jobdNsQVoimBdX1zbxlUghR3/wCk0dBoepVdSUuY+PyUXs9sdqXZRa+qhuI3z1TXkzEOcJUuJbFkWh2DJEQ6mAg0YCbRMY3ryDJINQMaEw1TdJCwBSrFSCLXHMBh6GVVIKpHa/5cEoycXlFu2Btk1WyMoDBSwK7iARcW4HWeS1bS/Qj6sZNrOOTVtbn1HtaJ2uA6PTzAEqcpuCUJXQkbxMWjmnONSUcxz/E6pcpxT5M4qUSjMjCxU2In0ihVhVgpw6Z5+cXF4YQmWCC3iAteK6p8aD7D4Zxrr2lRSd/A0/6zJ3nVtGNTq02io0oh/gq0v8TCPchYK3tXY2IwzAYii9K+gzDQ9wYXUnTnDKYzTOpTamanXwx3owrJ8L+y4Hgyg/8AckGsMF0aekQyL2/WyYXEn9mnUI+6ZGTwmW0VmpFfJ59XSZR7bph4wBvAaDCAzSep7C/r6neqDyBJ/nE67Vds8/rc+YxNKInWYRi/WJ0l+lV+zpm9CiSFI3VKm56nhvUd1z9acFepueF4PTaZaenD1JdsqdJCSAASSQABqSSbADzlBq7kk2zWdm06ex8A1aqA1Vhe17dpVIOSmDyFjrwAZuJE0aNPavk8jfXTr1M+F0Y7ise9as9Wq2apUbOx3XJ4AcABYAcAAJpW3DwZlTlCiHXxmgikbYkWN5XJYZNCqm4j8CJPZO1OwRwLZifZBFwQws1x3ZQfGYt9p/6m4g5fb5OujXdOm8d+B9U2yKtE0qyjmrqNzDcSvyNue6RhpP6esq1u/wAp+35CV36kdtRfuVelvIPGbDOYJhzlYjlIxeAfJJoZaiAoDGAaMQSpEwEK26RZJBcOYkNirCTIiKxAPdmY00X7QakBgOVyNL917TkvbX9TS9N+6LaNX05ZCHENmL5jmJuWBsb+Ilyt6Spqnt4Xgg5y3bs8hq+KaoQX1IFr2sSOF+cdC2hRTUOvbwE6jn9wg0uIiJaQJHozDbdw1X9XiKLa7hUS48ReYinF9M7pUKsPui0SFFwRoQfAyeSvayrdKNiUcZlpVwxUNnGVipDAEXuO5jpEGBn0f6BUsJXFehWrAhWQo/ZuhVt40VTvCnfwEfIi5Lfu3jcD/rACA6cPlwmK76J+fs/1ldR/Szqs1mvD8owgzNPYsOIADaAwQYAbF1VYfLgg37x3b0Yp/lzutl9GTy2rT3XDXtgL1n7ebD0Fo0rh8RnBYb1prlD25E5wAeWbjaOvPasIjptsq1TMukY+d0zz1eODQerDo5mP0qqPZW/ZA7uIZz8wPtHgDOu3p5+pmHqt3hejF/n+xU+sLpR9NxP6MnsKV0pDg5v7dW38VgB/Co5md8V5POsqyHWX0X9ZCXQ7B1Bmiik7FLpCQRCYZpGLGw9UQYIVw7cIJiYzrizRPskjsQNzjwMrlwySHVBtJYmQaF0MkIUBjEA0QDZ5FkkJ0DrIobHLSxERHjFkYpaSREKDpAAymAzmMTAbhZDBIdkXnkT6OHpaajQ8xoflBNroHCLXKJPYPSephqwZjUqJYgoXJGtrEXNgRaXU6ri+TKvLOFRfSkmX/CdZmFNs6VU8VDfykzpVzDyZUtJrrrDJbD9PMC9v0wX41dfzEn68H5KZafcR/wDP8BDp3jadXAVnpOjqUAujBh768QYqjTg8BaQlC4gpLHJixmceuZymMSDwGdeIDfOiGF7LB0EO8U1v8WUZvxXmnSWIJHi7ue+tKXyZn1s4vPjgt9KVJFtyZizn5MnpOW5f1YNzR4YpOXuyF6L7DbF11pi4Ua1GHBeQPM628zwlVOG94O28uVQp7vPgtnWd0hXDURs7DWBZQKxH1KVrCmORYb+S/FeacY4wkePqTcm2+2ZTLSs4ScHiSE+h0p0mkikVOqyTIjSkbGVomO2XSNiQnmtEmNh8Su4842JM6vhihyNuZQyngVYXBHr8pzwqKpF48PBZKO1jfCtY2PCTg/BFofKZaRDqYxBjAQ3qyLJCNrEd8Qx0JJEWO9goGxNNSLgtYjf7JBBv3WM4dSlttptPD8F1us1ESO0ujlQVCKK5kOouQMvcSd84LHW6MqOazxJd/JfWs5Kf0dEVtPZ7UWAZlLMLlVubDhc246zStL2NynKCeF5Zz1KLp4Uhqs7UUgGJjCiJALzx59KDrAY1xUZzVOw1PdAkhSBYFaqyg5WIzDK1jYMp4NzEE2iupCMkm/AnfSIeXgGMBSBLwK4Sj2jon7bqn3mC/wBY0stIrqS2wlL4PRWFWyKO4TUR4iTy8mEdKqjV9oYjICzNWamoG8lLUx/JvmdV5m8Hq7JxpWycvbJe8RXpbGwIOj4ipogP16tgSxtrkXTyyjeZ3UqexYPO3dzKvU3PrwY3isS9R2qVGLu7FnY72Y7yf9OG6Xrg42JyQjhGuxDqmNJpx6KWK0DpJpiY3rixkH2SQ7pm4gIScSIyX2Bt1qS5GAqUwdUbXT+G+7w3GcN5YRuVlNxl4aLqVd037otW2MPhq9D6QVJCISCt1bLvAIHfpPK21a7trh26fLeHnnn3NGpGnOG9rgznF2DZ1Fhyvew8TPZRjKKWXkysp9C9OpLkyAsHkhA55IAlQyLGI1GuveNZEYtTxFrMLXBvuBHmDoYmsrAZwy27D2+rEU2phWbRSgAUtwuOF55jU9IqRi6sJtpeGzRt7qLai1h/BPDUXG8f7t4zzOPfo0c8Gf7VRxVftfeuTfgRwI7rT6Jp86UrePpdGBXUlUe4aCdpSA0GMKJFIBcTyB9KDiAxrio0c1VHUjpAlHoVgTQRxoYBLlBU3REYPgGMGgVMAyTXQylnxtBd9mLfdVm/MCWUo5mjjv6mLeRvqjSaR5IreE6K4eniPpCJZ3BJBJK5iSzMoPuk3F/Dhc3gqcU8nRK6qyp+m3wZ9096NbTxOIas1EOg9iktKor5KYP7JIYsTqSBvPICWRaOVlAxeEekbVUekeVRWpnyDAXk8oWBICMQEAHeHmlTfCKJB00MsXYmBi00vFIcQMK8SBh6giYISRrN8oLgGT2H28aVFaagMcz5gwuGpGxy91yz690yK+lxrXTqt44WPydULhxpqKIR1GoG7hffbhfvmrFPGGc790JUdNI1wJjpkIJVhZl0IhTnGazEHFp4ZynSTIgsIBkGlhGZHcahMofuDXAbwuLeYnPOtGFSMH56LFFuLa8DalxEuREf7IqhatMk2CupJ5C+plF3FzoTiu2iVJ7Zpv3Hm1drtUq5lYqq6LYlT8RtxM4tO0ynQo4mk2+y2vcSnLKeEN8TjnqKA5zZdxIGYd1+I8Z3ULWlRbdNYz48FM6kprEhrOkrOaRY0AIhiwnkD6SHEQxri5JHPVCUICgLQLQDEMSpcRGVx4eBQREjkjEmHSoVIKkqRqCCQQeYI3QTwRlFSWGslm2X08xtEWNQVV5VRmNuPtizepMujXmjhq6XQnylh/BatmdZdFworo1Ij6wu6fL2h6TojcxffBl1tKqwWYcr+ZdMDtihWF6VWm/wsDbxtulymn0zOnRnD7lgeFQwINmHI2I9JIqIPG9D8DVuXwtG53si9kx+1TymAEBjuqjBt+ratSPIOKi+YcFvnHuYsIzjb+wjhMTUw5fPkCMGy5cwZQfdubW1G/hNKhLMEyia5IyshFjLyAd1usbEuxlSNjIEx20ZEbVVkSQc6qDxEYgAeI4wAVweDNU2UqD3m39Jx3F7Toffn+BbToyn0WjaWyhV7NwQjC1KrpexAsL/AO+M83Z6r+mnNNZi+UaNa23pc4ZA7Sw60nyqxcjRzYBc38PPvnpbOvUrQ3zjtT69zOqwjB7U8gYRFZgHfIp+tlzWPeAd06KspRjmEcv2K4xTeG8Fy2FsdKQc9oKq1FymwspGuh1NwQTPG6lqk60orZtcXn5Na3towT5ymQW39k0KCXBfOSAt2vccTa3Kael6lc3VbbJLalyc9xb06ceOyA3Gei6OANGINeMMAwABjEwE7yIywYjo1i0uDh6h+Be0/kvPKSpzXg99TvrefU1/Qj8RQdPfRk+NWX8xIYx2dKqQl9rT/dDLEsDGmV1ROgYMhTHERcAwjASPveMCD4kHMCYB3wIvsMxgDDLugSXQmBoYFYZeB4jjx8jAfDWGS2C6SYul+rxFUDkWzj0e8nGrOPTOepZUJ9xRO4TrKxa6OtKoPhZG9QbfKWq5l5OKekUn9ra/mT2C606Zt21B070YVB88p+RliuV5RyVNHmvtkmVDp5tijicYtaiSVaiqNdSpDq7niNfZZdZrWdRTpvHuY93bVKMkpohKwBU/KdqOQSov7NoxDHELYxEhxSNxAQSosQwmHNjbnBAGy6kekkITZiDmGhE561KM44kuCcJOLyi4YLaidmlRiB2gCupO+31h4TxlSwq+rKFNZ28mvGvHYnJ9le2hhuzcqDmXejc1O4/08p6ywuPWoptYa4aMuvT2SEUOk7slBZehtb9arGwAVr30Tfcnu3Xnmf8AUFLPpyiuW2jSsJfcn0I7a2hRxVNgPZqU7tTLWs6/WAPlcAyWn2lexmnLmMu8eH4I16sK0cLtFeUXE9IZ4IiGGEaAGMQnUMi2NCUrJHqOkFc3FmGtiLMPUTKOgM1FTwEB5ZX9vdH8NVHt0UPeVBPkSNJFwi+0Wwr1I9SZltfoDXzE0SrJc5QSQQL6DQG85ZW8s8G3Q1SCWJoa4nofjE30CRzVkPyvm+UrdGa8HbDUbeX/AKwQ2JwzobVEdCeDqyH0YSpprs7IVIT+1pjWrwMBSXORThAmgrDSAmCd0BdoGmYEohQdTArfYosBo6BICBE6ACVcbvOa2ly+5Hn9ch9kvyg1NpsI8++QtM2MkQYGKWDBCWGaIYu4gxDZ9DeRGhZ9RccJJCCuOMGhiOcggcBew8TcyiMFGTa8km8rAv2h0BOg3d1+UsjGKeUiLbxgHjJMQ4pVmUMFNg4Aa3EA3t6yudGE5RlJdcokpNLC8jasstwRR1FokDFSIxI6AwYxCbyLGhESskJ4Wq1M3ps1M80YofVbTPSRa2yZwvSvG0/cxeIHxVXqfJyRHsQZZIr1lbQUe1Up1bfvKS/nTyGRccdEky8dDumuGrU17WrTo1rkNTdsovfejNoQdDvuL24SDWCWS+0agYKVIZWFwQQVN9xBGhBgAji8BTqAh0VgTYggEeh0iaT7JRnKL+l4MV6wtl06GKanRUKuRWsL2uS17a6bhoLCcFeMYywj02n1alWjmTzhldpnSUmlHlBhENgKeEZE6kYBHsCpvgKXYosBoGAwsBHQEJ4ncPGaGmv/AHGvgx9ajmjF+zASbp5k598kVyFGFxGxDLcYhjpTcQEI1FkWMHDtwjQMEC1xJCEaq/KVyRI4G4gnwAtTa4kkRDoYACwjAbobGAxzGROiA6AwjyLARkMEhKlunAWPsPLBCdaVsaGlTcfCRZI9FH/h8L/+X86cqf2l1P7v2ZcavHxjXZBmKdbP/Hv/AGVP82nDc/f+x6jSP+s/yylUZzmjS8ivGBcF4mBUuwtLeYwj2DWgE+w6RAHgMCAIAwASxO70nfp3/N+zMrWf+t+6C0+E9AjybAqyZXIVTdGiAzr75FEkOMPujEwtWRY0J098AFKvvCS8CCV5GXRJCNGQiArR3mSXZFih3yQ2HgRY3q74yQ4WCIgxDR0QBHiYCMiTR//Z"/>
          <p:cNvSpPr>
            <a:spLocks noChangeAspect="1" noChangeArrowheads="1"/>
          </p:cNvSpPr>
          <p:nvPr/>
        </p:nvSpPr>
        <p:spPr bwMode="auto">
          <a:xfrm>
            <a:off x="1371600"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7" name="AutoShape 17" descr="data:image/jpeg;base64,/9j/4AAQSkZJRgABAQAAAQABAAD/2wCEAAkGBxQTEhUUExQWFhUXGB8bGBgYGBgYGRwaGxwgGBgeGhgcHiggGRwlHhkaITEhJSorLi4uHB8zODMsNygtLisBCgoKDg0OGhAQGywkHyQsLCwsLCwsLCwsLCwsLCwsLCwsLCwsLCwsLCwsLCwsLCwsLCwsLCwsLCwsLCwsNyw3LP/AABEIALIBHAMBIgACEQEDEQH/xAAbAAACAwEBAQAAAAAAAAAAAAADBAECBQAGB//EAEMQAAIBAgUBBQYEBAQFAgcAAAECEQMhAAQSMUFRBSJhcYETMkKRofAGscHRFCNSYjNy4fFzgpKywhVDByREk6Kz0v/EABkBAAMBAQEAAAAAAAAAAAAAAAABAgMEBf/EACQRAAICAgICAwADAQAAAAAAAAABAhEhMQMSE0EyYXEiQlEE/9oADAMBAAIRAxEAPwD6E4x04qzYsok46DjMX8U1T7IIBOo33uI2MXvPlMY8wcsCgFza9gu5ssbBgANtR6kHu4937OnVOh++IB0iYVTp1ao51FRG8ThGn2IiZiWAZBLFSJLMAFUE2kBAfD64uMiuv2Y2RyFcKGpioBbvll0FQLt03tfVt8NsaK5vN01DVKcp8TRPMSCpgCL3gfLHpc9nU7oqMULCdIkFYEna/wAp2xgdp9uHL+ybL1hWDm6tBJSL3iQOh8DYyTg7JrWyE25V/gTJ/iJCzK6Oun4rFWFrj4ueRwYkXx4z8X9sNXrezQkKNomyjdv8x2H+mN3ttkpozNTFOpPEhdO538lN+gI8fF5KmSC5szmfJfhH5n1OJcaZtF2g6qE0iIEgAeH364XqNcqveZpiNvnuAOsc4NVqQNRva35W6k2tg+VolfejW3vRt/l8h15M4icuqLSs7LUVpqC3eqHa1l/yrzx87ziGV2Mnf+5r/IThg7eMx+/6YA88fv5453bNKIFNwLxHgcVpOeCdvMRvfqLYNSN/PFFsx8HMR4k8/piRlK1KRaxiY6HnzGEmf8zg5qRUaB0McT9/phdz6ePzwxFT5+O/6YC2SJdWp+8GBIJI/LjBw1hbj6fvxgwIgxMxwbybT58+mHGTQqB1QGV3LMCCQBAiGETpHJ72xi5jY4DlW0FQRYr3h3iYIJMzsQCLxAInBFYqyaJHeZmgmw08AdApMf3GcCaoGQksDI7oNiO8TBPPuePPScdKdoz0a9C+tSZ1G5kLKOQpfi63ny8MbftJBYEbmdJBHjtqAPF1HGPJ9nk6WGpS1MyI6EAVBf1PkD1x7vIVEzFBWdVY7EkXt4i/AwmsFJ5PPm8DaCS4gRZY26g1EM6RET4Y6supzKqYtxrt8URAB29PMY9NV7FR40s6ni4qCN9mMqLcEYSbsFgAFKOPe06ihuSZ0trUi8eg3uTg4nSuQxdUwpABsdClrGZGr3WC2nug3HnPLSlhqAO5aQA3RTZFJHvC4N4ww2QqqIKMFjYqWUkcwmteg2GFcpU75VQTYyYAUFSbalMAwY2U2FucJrBSds6u95N57qhipEAwSFZ1liQbqZgCIvPUad2UiARqAioL7fGLSRxI3AOB1a0WmLGZLBbHdtLHrN6Z94cGx8sgUEwbwI7txMgwqgSWJIsLEc4HVBmxcExJI2jvaYWCRBZ0Am3wuMaGVzNRbq7AWIktHA2bWD/1DE0Mmg0lhDARK925MnbSTed5+kYn+F5m/kJE737rel+cOyWjUyfajncBvGI+qki3pjSo19XBHlBxg0mje3H58sATO+/TGzk77Hy/XFIzmhyOcQB9+GJI+uIXzONEYsuMROKnFi2Akkdo0ttcehxeh2pQmS8jkQb+GC0KIIuMF/hVPwiRscOxdUZnYikV6r1CdDKVTSD7pOqCI3B2Nzg2azMvqTU/iVMGNgZtHh5Y0Gojy8sQKfH0xS5HYSgmZdRmqgLUpwL3WJU8aVJgeMETjMGRRKqMwYKgMGCPenUSBYSWLGNzj0bU8CenziI/xdoHFNJHhPxjmNfsqYIIYKsgRaJb0GmBvhGoIHpgnapLZoA/CrG3iQBHoMAznu29R8+PlixlMpS1VCfhpifNjIWPGJP/AE4cufP98L9kJFGdi7sb9AdA/wC2cNUwcc03bNY4RG3362xKqJ+/v/bExfz2/PBoCi++8eex8vzxIwSBVEmfTcn/AH9L4SqAICZkC87E+Q6zxgmYrBTL7nYCeBso3I28cLGkzHU9r91bW8SeT+2AAVFSJLe81z68egj5Y5aVufv7GNGjlhu8qN5I+Gbk3sN48sVauWUEE3tfYCZYAH3RBJtyfmgoym96Sb/ZPlgzmyib7/Ow/wDL6YvUTvGBaeJ84+n54YRO8T0OkXBIKm5FtrE+bDBeQB08ubmASByJHTTBsZAg+ZA8Y7RpITTABCBdaoCqKssBEjgAkEyNt9sWpKWqGLLT7qibar97xMA+UTvOAdpssIp90NpaLdwlakExYyzkbmOuNuJ+iZIRyjimyuCW11GMkC6iC1vEkifA+nouws6aLPTgkDvCLW6+Mgz+uPKZpArQsjT3dyRYyDe8yTIgQeJ39J2NW/8AmKcgd5Yk+AIA+SjGrySnR7DKZ1mErTAXiDHrBGNKkahHe0DwkmPoMK5NQLD7+WNOnTEyYxHVFdhSo1TcR82+u84DmezxUgvSpP5gWHSYnGsywMSRgoOzPH53sMEjSGQhtQ/mFwTeJ1gzv1GwxWn+H6jMrFgCt7WF7mRBF+vF/EY9VmF28MECifPC6ofdnnf/AEZ4A1Ab7GxHlEfT9cAPY9WYtHWbAeIG9rf7Y9E4kjyxNVwoJNgPv1wdULyS/wBPN1+zHRZ1LJtsQZ2kkfr1wNMrU37pbrJU7zci+NR6hdp2HA/XxOJRcVQuzFaRrjcqbcyfrvg4r1OWHoP3OLOLx+uB84KJCCs/9Q8LDFPa1f65/wCVccTzH39/fTtXQYKA9FRWwwUDEqsDEqMAEHFWxM4nAIC+F828KfI/lOGqgthDNE3wwPnedM5qoeIEfM4WzMlgOpi/jYfXDXaaacy23eWR85/I4Xq5MuDU1Qq8ASfAzsACfHYk7YoBrLiKNL/ICfM3P54Yo0j8Vgdpn0IAvgXZ9QNSUmx70jaDqJHTiDxxxg9emTs2mb7Ak7mzceQE45ZYZstA6ubVBtxabt5qB69ecKEs23cB5N2/6ePX5Yao5aJIAPWJJjxB70eJEYozEAiZ/Tnp9cKgFdKrJuSfiMFjHj0PhGAvUMg3HhG/l88PlAAdR0g/WTaQNgfqY4viHyw2kSOJM3ExECbXtMDCYC+mRLfcX2O/ri1atIAIIJaY06VCiY4gidutsGVoDAARqEagDc2AncCRwYPMjFstVLGS9rBBMXFiQkRJgmwgQdhshgVQgElP8ofUonrYgmBcgHgTiiuUEAankhYBjVIHQWBB9RAnfDD1gpQMBLGx1BVFtU7Exv6/IpU7wdQlpiSQ39M7AdDvI5wbAFVpgBtMwLAliJM+91MwxE3718AZIYDcJcgR73vXvuWZVM4frUSsSNIJvY3nkeggeJOM3MuRT1yAzPtvFtTGP8xWPXGvHsmWjMRSJkztPj6eN/pj0HZ1ny7X336+vrjDptsDERMfr6/v443suO/llje+/BLH/wAcbmZ77IG+NZMY3Z2+NimLYTAKTbFptgZF/wAxgoXCAo6zgfHlg4GBOliOuAAT4zMzVDkR7o9L7ben3zOZzJMKDsO8etunE2/1xAoWv9n/AHO3hthgQij7+/v5DF2Ec44GN/v9vvzwMkk/f399MAHDEx1xxHQYjXPGACGWPL7+/u/fe3+uLL984sE88MD0Ci2JXAi6opZiFUbkmBhVs87f4VFm6GowpA+hBb5qMSOh/wDPEE4zTms0P/pqbD+zMSfQPTUT64XH4iplvZ6ai15gUXXQ7WmQT3Sg5YEgecAg+rNaocJZtT0OIfKuwmo5/wAtMlFH/MDrb5geGMTP1Mgr6XqUA3Q1V19P6tROAFGzE/FGUK1abxYyP/GfmuMXN0yII9fv75x6LtPLqaTKmogHWsuXMGFa7EmJ0ACbX8MYcHb9/uMVFpoUouLonstiUcSJBng7wNomLDp+eGVJIP77+m31whkv5bgzZjB/f8/LeMO1BE7keeMOSOSosrVzAiGEdJHO0A89MW/i2CgBzp8TMeROwtxjlJEzfnw2kfngZpqdx8rfQcW+5xngolV1d8xMwvJJPxwd+SPSfes3PdA3A2m/Un9PO/qDXv8Afh6fpgWaZyIBUTuw3A8FMj6+N8IYao6EElwrcHSCRNmAVSCTJiYJvYYuqaVUACNtQKkARAiSHJMRGkb3NzKFBFUGBfgiN9iSxEn9SeMNoFiW06zJkgyFuCZHUwLg+GACKdKWqMwkhikXNh3iSw2BsS0iIBJvhRG+OIA23vwLG/JMeMX3wWpSBMkCbC+9thHhYxiHTnhbkxEmbciTN/IXthiFsw+nuLqJJ728T0AvJ/ecL5rL01CB5diNVnUKJJKwIJcldLXIEEdZwUuDUBZiqagXIvAmGi+87f6YHmOz3qVC7aUQklmLdxR/T6CyrckC1sbcS9kSZFfKaCsNqDKCt79QI9doGxkA40qTAZsCGIprp7qM5kW2QEgTqvttgGVqTU1gErTAIBBvFl+ZI+U7YZ/D9ZgXc0qjyR3gaYEDxdhMksfX5aSko7FGLbwevyWdpg95tH/EVqX/AOwDG9T8PO158sebp9topHtFqUhy1QAIPN1LKv8AzEY0KNFQdVFjQJExE0X5BNMHTz76QbC5AjEeSLezXwyrRtKCBcj8/niZ/wB8Z/ZvaQqa6bKErU41oDIhvddG+Km3Xggg3GH61RUUszBVAksxCqANySbAYozarB2r19Iwnmq5uqkeJ+pAPX98J1e02qj+ShCz79TVTHPuoBrO3IWQQQYglPOZoIdL5iirQTp0gNvPumoSRsNvngoKHKdIC+3qT4n68+G4xd2gW/L9OBv4eeEFdyNSVaTg7SrAEztqDmbzxNhbAT2oQyrWT2TNZb66THotUADVf3WAJ8YwxUOKOeeSZnw/Ib9dsWVY2P1xJHHPy8/sdMAzeYWmAXtJgDdmPRVAliegwCDVB44og8cJjN1j7tAKOPaVNJ/6UVo8icU/ia6z/IRwOKdU6vIK6AfXDodGmTjmc4yU7ept3UV2q80tMVB4sCQFX+4mDxOONbNHahSHnWafWKRH1OGlYUeieqhd6lU92k+mmsT3oBJCi7VCSQBEgC25mxfMue6tOiODUmq580Uqq/8AUcJJRb+IqZhUDqGKezBvKgK9RZOnWSCpHIUQbkHQXtejPeqrTPSofZn5PBxAwFdc8l1bLV/7Cj0CfJ9bj5jGFlKtHtA1hWVlrD3aZMVKSqYVqT2BOskllMTAOwx67L5lKg1U3V1mzKQwkdCMeYzlDu1AojMZV2ekdtSuTVC+NNwWQ+Kt0wmyo5x7A5As4q088xapRjuEhKbUyJWoYMOTcMTYEGAMVy7Uq1WslOlT00gEchF0lokIoi4AiT+1k67LncyrkaqHsTbUQKrK6QGUf+2rFhB3KmRjN/ClGpQ7RztMyUIDwuwLMChC+RI62+XLOXb8O2PH1/RuvlBla1I000U6r+zqUluhlTDrwjWggR14EL5vKmmxB903U/2k29OPpxjbOWfMMr1V9nTpnUi6wzFogOxWyhQTCgm9ybQMmnn1zDPRS60zNOtI9mXJ79MGRIO9rTI+LGnFKsGPPHtn2Z1eiCCbXmTMff8AocEyVQVF0mzrMXnUItH9wgyORB3DYh15A+fHUHr+o9cUqLJBYkmZm4M3Mz53nfnHS1ZyJ0WKlccp8AP9d4OLDNBjpezE+8diTMaoHdP9wseYu2K1aZWPET1BHUEWYQdwTjmlBo1UkwuXqAEkgNa8/p0O0GDfg4pWqLAGkzEk6hAv7oWLjnUSOgHIAg3A9P1v5Y6p9/XGZRKfP7+uGQgA2uStrAmO906Aj18cAQXA48MHY9dlBJPn3j8gEPqcOhHO/e1KCo/u97eF+GNzMnjjkGWqwUJTZw5EIq90KBuxJMNAUyx2jfoJ1hVYwADck2Ji4XlzqIsoMQJgXwOrmFBYAqI7nfQksykHUSJammq+hQbxLEmRrHjsltIRzuZ1GoQ0qWFNXaWkkmTJ91QqkAWhTIAJMCzuW0EKoIgQ0zcg73Mg7TtcGBacE7RYlEWZGlTG4UEDSQSSZ06TNraRfSCTZenoQVHIBN0DeG7mfhFwDyfAY6NGYPNgqq0VPfYyxtYx1NhpUmfEjHoOxsuKtB1pQtNkZEfURJgpKgCY3uSCYFiIOMTsJ0aq4fXrYWUo+oodyojvSTuJvExbGp+FstXy9E0q/s1CMQhL97SeGpqGZRNwDHvEY5OSTlLB1caUI5Zs/hjtB6tMishSvSb2dUbd4AQwiYBHmJ8xg2TUUs0aFOFotRFTSI0021ezIAmFVgBAsAyuRFxhFs/RBacwFLxdEBIAGke/UnoIK47s7tSimo+3cljdnRGc2tLGpMC4A2HS+J6M08sDSzq6c3lTTgVCKgqAc0QpJkbx7T2YE8t1xHaGbFbO0aD92mtNqumTDVUcLcGBCA61J5g7jAuy8zT1Oy1VqOwu9RGVyBcLqXUoUcKIG5iSTgnaVEPpdqboVaRVpkMFaIDBgSpMd2HtFjik5RYpShNfYXtdjqo05ZVquyuyyGsjPoVgP5ZbSBq3EGIJBxOaqU8rRLKgVZAC01AZmY6VAvdmbqbxcnbFWo1KiBGalWpsbspek4uSGGnUNYswI0QVBAFsee/GbujZNS/tF/ilKBu4xIBA1uLNAI72nVfcnG9nOo26HfxLXqolCsQv8qspqIDIKsDTABYXKlwQYFzIGNntDLK6vTqXVgQ0mPrwQYvuNMgYSzPtnAnL0zBDANXIXUptMUzKg94CIOlZxNfs160rmKg0EXpUgU1LyHcnUywYIARTN52xSZLFfw1m2q5Wm7mSZ7x3YKxVWPiQJ53GLdnd+pUqN7ysaayZ0KI1QOCxufCB5vVWWkkmERR5Kqj5d0eggYBVFKk3tC+j2pAuRpZraT5xa0C99gcAtjIP39/f6ZvZueNValQGwdkVeO4SpPqQTvtGH6pAJEif0/a4+9/HZ3Nf+nZgsTqy9Yl2We8rfEQOZJn6dMARjeDQzOXVaNGul65dTqHvOWYCojdRuIPu6RjVz3b1Gk5RqkMNwBqjwMbHwwTJ0KDfzqaoddwwAm9iZ4PB+zhbsFafszIX2mtvaSBOvVeQdrRHhGKVMTPQZHNLSbMU6jBdDmoCeadUyCBydZZYE3jqMHd69TZadJOGrAu3/wBpSAvW7eYwnncl/E1mYMabZYhaTAA/zSuty39SQyrp/wAx3g4Vo16tSqwzNBnp0iFAoxUpF41FnQnWxhlgFSFvcm+IK+x+rnKtFPaOaNaiPfakpRkHLadThwNyAQQJ32xmHPLmM1XVCBUoqKaNzpcanMjdS2keGm2+D1KQVaq0KFRFzDn2j1AFAlYYpTmZgdALzfbHmu0qRy2foZhLJWYUnXe0BdhvsrDxXHNzz/qdn/Nx4cjTzeWfLhFpMqtpVWijUq6UWfdCm0sSTq5OMlKtfLJUzFJ0zXenMK6FK/dB+ObQNlKgxwca34h7br08xl6dFVZajfzCykQJAJF7AKdRPphnL1kL5jMsCtD2aqSwIFTRJZgCJIuEBi8WtGMl9GzbrKK0qmXzlFK+nVTIOpHkqCD3gybEgi8j9Djyv4kfMvR/icvpp0afeFMCC9K8sx2UESQgGxkmYAr+HKFR+yc4VkCozMgk+4IVyPE6WHjhnOdspW7NiZd6RRaSC+pFhiw+FVsZO9t7YpuiOtlez857eijKukNOkEQW1G+szc6jZ56bcsV8gTJAJ0nvqfeTzjdf7ha3GMzsLNUzkhJn2dJvaHSSFAYwDzqIvEG09Rqz/wAH9rO9OGqOalI2YzrCcQ3PIgniLC2Ojj5fTOXl4XdodrLHr5R0x1LMOmxOncoYZCRe6kETxO+NHL57LV/iAY/HSAKiLRVomCrGOI8sdU7IqMJpKKyjc0zqbrekYqL6r9MbYZz00xf+MpwDok/FoZkIvGzhwZHCxzbHPVo9ao5I9kjQeb+1WflxxhF1VTpaVPIMgg+Mi0T0xUUJupJi33GF0Q7ZqUa9NiQPaEgExpp0xEiTJqMbSDZSd+mCZipC+4qlpEVNRMiOqqh7sR3Cb3xmZcFCTFysWMbwGmDtEmPADbF6NAsUUL7pmAB1iLX0hQLdS3XB1SC2M5vM/wAxu86sgbvFiTpJMXMGSTAFo1C1oOa+YBTSPeZu8ANIMAaJA3N6n0xpjskAzWqCmDuPfdpuf5a33v3tInnAcz2vSpz/AA1LvxBqGGqDrDAaaFp27x6nDbXsEmw1LIiiPaZgzU+Gkx2i2qqfhHRNzF4GCZrIm1XMs6glWFMf4tQ/ACIJpU7zp06jBsAJNcvqorrqDXmXGqlTP/tLGr2tQnd9zJ92AQNRERl8szN7RmLMTJqGQzGT7oYTTWwNjJ38cZSnZSVBqmcY9yivsUMSqQ1Qi/8AiPJ0mB8ZY+WKU8mSIboLNNSLyYmFB4kDk9cPUaQUQBA+4wRfv9/LEWMV9hzqIMn3dKAE2sFAggWHhi4ozy3HxcLsPLmOu+GMyVSLi4s0qUIvsbczG+0RijWgki8aQLzwZvY2Nr7cYQCzZaLgiYN2UG53MiCTe3A6YlKlRHkOyGfeLkwANy4hwZG0HDirYnhRPUbgD6n1wplabJ71vM3J6DywDH8n2mDZl0swklQoYze62WqPAhW8cZn4wqVXGWKIW05hW9osNTMAg/3K4JEoRYC1sHfKg8DeSNgxGwMXjF8vWK90tEkDU0ANNyrrMsnRtx64rsCxk3O1M97JREF6jhKYOxdut7gASTc2YAjHm/xZlmy5o5ujVZqyMEOokioH7x1DZBInSo2I6SEPxy1ZAjAmotCsr3YFgQD3WHO/dbaJtMgX/FXaz5jJrVpU/wCUjo5LzLcHSP6FJgsd4ECBOLUiox0za/GmQaplahYkKqFjTBEFxBu25CwRF5gmLYQTs5KuUWtnGYrTpSgRiNAUXcnY1Gj4tgQALnFfxD2nVqZCrU9gVSosKCZcU4Gp3FtIvYKDYyRcxbL1Gq9jtFNgVpQDJMhTMgDaynj6YpbCnVfZqZTLJlqBcqS4TVUOos5Cgtpk8DwAFgYxbsjskVKWqooZ66BnJ3hrhZudKgwB64U7Oz5ztB0IimaZRrGTUNgEAsVA5PXzwh+GO1cyQcoKQ9rRGk1KjQoW8agO8d+6AYIwnJCUJFP/AIcsQczRLHRSc6SCOGZTvtOkHDmfznZruTUAqtaWRKrjy1IpBI2xmdm/h00xUpkCsdQ2lFZ41MKjG/s1BkqZ1FtjGNUdmdoCy5jLqBbSqVIHgO/hw5EhckMnruy6umrmqZA1CprAP9LqNJ+akemLVapy1VnZSaNWCzL/AO3UACSw4Rgo73BF7GRPbXZzsyVaJVa6CAT7rqblHi8E3ng4FT/ESqQMxTrUH8Ud09KtMFY84wEbC9oZ9GgrUTTtOpSL8zMbYwa9am9SnVP+Dl5c1OHfSVRaf9ca5kTLBQLzBK3aFCo+qnQas927tGJGw/mOqrx1wfLdnVKlRKtdwCp1JTQAop/qLNd36GwHA5xwydybPSiusEhvOZZa6hWm91IOl1bgqRdTcj6HHls12ElZA9atm69L2mgUj7OmC4c05aCoA1KRqtj2BpGfeNuO6fnbCdLslChpOWZdXtLx7xf2kG0adRmMNfaJTrTM4dvUVpsFRkpJTGiFEaRTFSFUMW91ukEwNzhDI5TK5V6j+yqIatRNSkKdK1AdPuk/y+65MEkXmIxuVuxqLVPaMJNSFN7FNGjTb4SNMjqAbEDF/wD0ZCxJLtfdnJlQrU9J/qXS7W/uJub4n2VarBjZM0KC1KNGi+hHqEiFMsqh2gEyQQwUCIgdBjMyq0gfY06JUMPa+8hEMTcEG4BAWR/UsWx6tew6WkgagdMCHIiKYpCINu6ij0nfAx2XTmRq3n3mgmWYErsb1GaeSfCxJjikfPc9lFpVCBSeC2oFWUanYhAQAQbMQu8XNjvhmnXZVZipDUyZBMsCBqhXnYqQfXHsM32WKhlhJ06bFgImbiYkG4MTiv8A6QoQqAYMz3m1GRBlzJYxaZmPCMHHNrJPLBM8tlfxtU7qMzNqOkB9NZdgRdxsSYHjI4wal+IVYahQy5nk5ZAbW4gm9vQ4ff8AC9JmuL92bsdv8MTNuSY/XHD8OKogKQL9ebne4vJxt5pGD4IoyKn4oVQCKNJZTUCuWpzHhIMf64Wft+vVd0E2ImbCN/h0zvG9sblP8MIBAWAF07se6O8R88Hyf4fpqZC96N5JPugGxO9o6xhPnloa4I7PHVndmdHBOlWIhnQHQgqGSoAJIJsCWttBnG32DkFpU/4li7LS9ykzErUqnu01gqGse+QdoWbE49TQ7DpAMzUwSZnc6gQFa42kALbfbY4w+0Xlwie7R7iwyiKrma7jVJMAsAYOw23w4tyyyJ1FUhajlzUZmfvktLMdDa2BNhYkKp2HJv56ayTAEACCxIEtJsDsBAm/JjwxFCUHdJBFpUlTyDf0PyPjjhle4ihe4hOlYNyxMsSbNEEeEnwijELSYCCYgb7EeYvBtfe8RfEZ9zTbSY3EtvYQtiLyTa9sAyqCq4Elk0qJGxCgyRPw3CjwUcQcL9psS3tGOpgoAAB37oktsSRefHAA4cspBYLLMp02G4kD/lk74BnAdLJJ0yQPd6wTcSd/qPGHaQNZWJNqSmF92WcgLxAX/wDkbTiqUld0USbE2J96JJ8AQLSJueLlWMDmqHDmEUyRZiSLSy89B0nnCy0z3NgskwLbiTKzYCLAjecGzOb1NJUcHz70KI4BN48MDylVmhyNUGykG5MwSOnQdIOKEaJQrcggn9b+uKVaUjobiRvBsRzGEqVF3cyNM/EZLQd4MX849OcNh4AuBJgbgz0uL4QwmVoo2pW0lvZnuE+8gP8AhsbD2gA1KfLwwPJZsqjUyqvCEFbIhUAgWJhZEAiOMTWXoYuCstpUNwxsZiT8+MKdo5jSVq6JUrqCrcldnWJgwZsf1wW1oqKV5Gh2s7qe7TAanVLLcGaYUFTqmx1XgDrcEHBcz2p7MVFNIMUUeylgVcAKaggjuaFMnw9cZNFq7qF/hsvlqSmQ1bRU07X9msBTFrkG+D061Jiy/wAUtRmJ1ill6LDUbEtpR9x1OJu9nR1S0jfJFE0qNJVAOoLNqYCrqMdTwB0k8RhfJ9pNUqpopqoemHYxcCWWCwPUWkXHTEmdIUtRzKgT7FqaU6vd5AY6WI6FV88aeWNNgKiAHUBfSFMAxpNgwjbSYgjBQmZ9WqKLuagIpOdQqBWIVohleBKiwIY23FsCytHUCctmv5UmAye0jwVnE6egkxjYY+F/Xy4xUV25n641ic8sm7ycVZ4BIMQMTNzgdcdxjPEfO2Lk8GcctIzknVv8Mep5+hxIriYkepAtz1OIK+9FjAv0F8Eo0gtgAD6T8zjhV+j05dfYI1x4X4v6cYOhkRz+uLFhiXJ8OLb/AF/0xaTMm16F8wCQpFo46f74tE+sf62559beGCapmQRaNp69PMfeyuWYERPiP18uP9cQ8M0TuP4H9lwB6n9/T7vFHowZMAefTr858PykvAN5PNrm35QPvkn8MBpFh6AyfDFtJkW0xR6i3GpJ6B1Nv1IjEKptAN/A6QNrnnwG+HWcD3QfMGP9ecR3jfVv5ny8cLpgXfIstIDfmb+f5W4/2xJpkff3e/TDGkAXFxzwfp+ZwBltAO/jYc78AX5/WHhBlgmHWPEed9/HfynFlpfKJ8cdUBi0gE7kXP38sGpZSdp66us/Iz+X0woxbHKSQLMVgtwQNMtwQopqak+N1Czzqvjw/Zik6SQQSuoyABNQlzHxGP1549J+KUK5erNiyqs/8R0tAsPcYR44xMgg7xXTBYxExAGkSWAJgCJ2ta0Y1jrJzcmWOUKJbZCwEWkgXMCWAMDa/T54TzRFaDtQBPs0/qBJOpvOZ08DeeH5InSSsyDcwQZBDcNYx+xwbszRSDVGTSiLClyW1EbxCiLXLDk8chBGQzNLLszVyASANNpibiDbUen64xE0sCyxUF3KmQEAPdkGD42kGfODV9BDVTTdpY6SYRgNhE2lv/KNxGL1000wSAS20yedPXaen03wAEywJsvdP9QhSTxbaJB36A2xYkBVWmNLWEblp5B+EzfSD03vB/4ZlUs7FnqjU7t8QiNhHEW285GBBtUlu9JAg3JkQfyn0wWBn06WozJKhpY33jbabj6ThoOQ4LWGy3kidhHkAcX9hTpaiTARZBUQSbMsnrYHpthX2LsQSxJHeKxxM+9wAZ2A949cMQTO1AXjwXVBAGwHe542HzxNLLyxbUxNyQbzPJtMeJPOLZZSGYtTaozKSNonYQGIAA2xTtTP1I99tM2UsDpH9MCQPQ4FnAN0PtTJ+54/bCefok02J1SGFQElZIJCVjC2jVFugw1lHlV4kAep2+pxZFk7A6ldSApHwyJfY3Ww3F8Iox8v2VQKa63tK0SSHZmURG1JRH0+ePS9lZqiVig9LSPhplRF7yoFjjE7FcaCJE/Xp1HhjWGSpP8A4lKm/iyIxPqQenXEaZ1J2hvN9o0lIUsHf4EXvOT4KDIPjaMTkaLKpLAamZmYC8EmwnyAk9ZwxlMuqDuIiCLhVC/OBi1U72v5TiiJMqo+7YkUh9xiVgC/H+2+OUzsPv0GNVowezaCKOvXAs4Rp8yPzwHLZ5XmNpji8GCRfbFc63c9RiuTEWZ8LTmgKmC0kem/P1xSpXAvYf5mj6cjFESQQN2MCYjfeenj4YBXCUokFiTHUzjjSk1/E9GUoJ3JjAqqTdt+ACfrgoq35jyOC5qmUInoD8xP35cYXWqOL+X7/f7U044ZCallBWqwbXn7n6fT0wJ6BBkSfID5eWCKp5Py/wBfv9LwOST6mL24wpR7FRbRFJp3WD0M39ennvixnVJE+Xj/ALYqGW8EnyJJ+/HFi7C14i8gD5zE4aTEyjWmbD5fQ46m4jqI42PT9pxKqdm0jke9yY6R9fHHU73JO0jYC1yJudV9rYpKTyQ3FEU6jGymw3Y8foPX5YMaoA3ViN92AI8trDc9B5YrURRBMACJ13HIMauNj3emKLWBHJ2kiekAXgRqvIOGlFbYm5S0E1mQSCSwO5tFidp5vxvgTVCdPegEKYELZrCBc2iTBGIlyQYuAbmSYJvYece9xfADStBYwJAFxAmOI46zheSMdB4pS2ZP4nUfw7ye8GpyOt3H5nnfGZkgbg6veb3iC153IsNxYbQBjV7Vp/yaygR3NQHXS2o2/wAuojy+eJ2U4vHdEz3VKxI1EAndtyT1Pheoy7KzLkj1lRp06wT2jkE6abuo8REeG0/TGfRol4NVyxsY2UHwHhFpnGg8ex0axr9pPsxHuQtwDwDq2tE+GA03K6Q5MXW6iQynSVJjrzOAgDmsuCaTH3NEqB7qv7r2uA31ucdmaMqrxMQPG0zc/wCUmB44bzquwVAujSxDFYuCe8DBgiwERsD6StLutSZYBkrvp6EDeJOn/wDIHcYQezqzB6cg2hdtx8IAJ5kgfLicBHdI1WBuRJ91DBvtKkC/M4pQESZFtlYhSGMTEkat7SZF/HA8wGeyJ73UrG9vdJ2vAkDAMpXcP7Km2sSBUcIBO8IDJAG0mTx1jF6VcawWY0oWQyDVDEQSwiSDG0Exi1RNALu3eJu1p2juxsw7qgfrgmVyZcM7d3Ubi5iF7okbfud8FiO7ZzBpEFWDUmWNXDSLkE9bmcYaZfV36jaUmym5M7CANz9Mana+UHslX3SrQAwAs2/HiTilSl7r8CR8wL/7dcNaAby7qDEi2xG0eHhg1Nh7RB/fMare409z/wAvMcjGXmVZnAWEm7aZgbAQT4D88P03gyZACO2wgkLpEHc3kEdRgYGZ2FMmJmT+f5Xx6bLW3EdJkY8v2KxgGdyZA2N/GeCcepybECJt0k/7+GE9nQsRQ/SHWw9TP1xduYnwt9jAEHr8ziwP3bCEQUJ5MeXTA3p3sZ9Bi58DPy3jEaj4DzxsjJoT7JzzS6JSNUoJY6gIJEgCYBMEfMXwLI9pGohIMKZADCdIW7W3tpI3+V8MdhZlgKtMPTBIBYkAMoJM2+JrEybdcVyFEUxTWmA4Wyy0+9M6mjzMeJ8cdDptpnJ1pWgOW7Wqiga/s09lGoAk+0Cie/tExeJ226jV7ToEIr2Ei7NtHBHJH+tsZtaawFGIpMRqkgSOBY9xDa9z5bFz8X5asU0U9KloAFysGxhhNyJvE7Yl1E2rvsRPaft8yAukUfZ91pksQVA7gNlv7x58xGkqqDBczIEDSLt0+U48/wBm0Ki1qQYBdNN/jYgwyNoXuzAUiFPM7xd3L5diyEssmSG1gCBOxIBmIGw5vjGUF8jo7NVBOjYy6A7giwmSSLgniJmMGqaQD3VmLTFieO9ufXjjA6dMWuD66ufXg4JToLNh5wB1xj5F6Rr437ZYZpYgEmQLCSDBki3Xb98d7W1lNwQdhufU2mMWFImdhfb58euO/hzzP1/brhdpC6RQGozEfD8j1kR7vP5nFkkzLE3290c7ARiwp/dvvri4UTHl04nCy1sq0ngGqDgXO55uev74lqnH3eDOCEH7joTgY+9vHpiKK7MG5H35TxilR79YmfSSBHpglQHed/y+fiMBdd56/qfDxnBQ7zgTzFUBlJ90G/ip7r8cqzfPHlxR9jUNNiJRikkm4B7oVfGZnxGPS5uW6c8j8j4QMZnalMsoqLZkC03IiQCIpveRsdF+QDzjTjeaMOaOEwFdRpAKF9RMC0WCmTYye8BEdTNoNcvRDQyMwPe094kGTcgGRfefLFEcMpBF9N01DnYNFjxPntgkk1FAAB0KIBsJJeeeGURvYnGhgO1tZ9hUY7UzLAQZYyoa8WGmTa74XfU5DGC1URbxJv5nw69ZwzTzJUMIDDa41ATvYe+vxWva0ju4s1FWKlWLKxsRHdO0FgQQZAgR4HSRiRsR7QqKYWGZviIIuFHvGY3YD5eGBVtZtpiZ8QbxG+xIOGmpsdUqWdiNTk8f0yPPwseuOoFfa1QTYqS7khAAFnSu8HUAPXwnDEK1lCspq1AzkSFgkgRwALbec4PmKmpQi6wNWosZUnu7AAzcx/04nukkAkTw0ABhYHx23t5Riq09y1weBMC8wRvNtj6YKAW7be9JB3mNJZ1GRtq7xJnoJveMDzR/lhBJeQYBExpKmeBM+eCvcoigQCzGBspsAYvJMny8hhpMuFHiST48ROGBUMY6+V8K599FF2ES5CqRNwNze9zGGWUkhV94+7cjx1AjpGMPtSuKjrTT3UJE7kHa/wBT64X2NK8D/YtOB6fmPlwMejy3SfucY3ZlMD9/Ppjdo043N/vg+eJR0MYVTz8vr0+4x1Q2jbFqRDTDKY3ggxzeNucCYQb/AEwyWXUyPv8AfHaJ2/XFKbQZGLKH5Yj78sWjJjfZ/ZlI62NKmzFRJKhjJsInrf5YWbLhAyU6YGuAIGkCd4j7vjc7EpDSQR0I/QEeEfXGT+Ic6QwRPeYgahsottyDbjwx1uuxwRcqoyqHZOVpPFSkpYAAgzEQDwYn9saWYqh3voWnTUhVJCgDpfkfc4Y7By4arG40zAnkwZI+zOF+0SGdhAkXIPnIFhtEfLpiLNpDGVpL7MvAJBmSNjMwDvptB+flmZWnULqloFtXhO58LT6jxxrPlF/h2IEH3iR4Xte0/XAuzcofZhmmbatoiLki1gQJnrgkqVoXHO8M0snklJNpkSJsBPgLnjfphZqKr1LzfgDyjfkehxvZamFFzEj6AAc84xM1BqtAgk289r45+RpLCOvh7SllglA5E/l6fXF1pdDB6G4/WL4KtP7+fO+JcxckDxPz5xhZ0NA9G0z4bRidA4j5jAqmajaAv9TWHotyfOw8cYHan4hopZqhJ6Laf+VLnYc8YCeyR6MuF3IHmQOOvrgFXN07w636NO+23Un6Y8bU/EoPuUGI6lQPK7YHU7drgSKRUNadQE9Yt4jE/rH5F6R69c9TJ98E+Y3g/riWdSZBB+z188eTf8Q5j46R6j3CfD3h54GvblIlRUomxuxUAwd7oYwUC5Po9Q8tN46b/cXHyxk1O6dtQIIIPxKRBE+V/AgG8YDRzqsBoqtIMxIqL5E2K9OTt4yKvn2STVVY/rTvLE2kRK87wb+GDKK7RkqA5rLtTMAlgTqWe6GU93U9rMveBWbEHrgj1JRtGzTcCNY2Yd4XB8gcZvZfaasHJOoNWeQrXB1aVZTJhtOm+xgA+GotMR7RIIYgObXAOoLf/Ac9NjxE32jLsc3JBwZfKU4IF7/OIgnwsNtvDFgwZiaXtBYGYKNG41IZExNjNo2mwtcgq3dNg6kiRJgICR355jibAYq1IBhKk6SSRaZsLzse6L3iThsgJUNRjOpTMRYoY3+HyF45PXAqtJnGl9OiQYDFpI81G9vrghrMgUSO6rQBy5ECByNo9ek4ipVhSJuqGNjPvAbbNMG/+hNAdSTQCANSdIBIj+kkgdLE2i0bYFm88Kcqrk64jSBrmxjgg7gz8sFr1GEqCx1LGkTEgnTI2/pMm8SMEWiNQMAtxYTg0ALIUNKkkXYybyebE8kCPrgrvAufCQJMwSLA3JxYNfSO81u6PMhtR+HY/e2V2z2uuXGokPUUb8LEm35SfHDoPwntjPGiI2qNOkSSEBMwJuLm562xn9l5I2jc329SfmZxjUO0pX2xWS8e80SW+FBBnfoBbfHramaSkwpgF6je7TWCY2kz7q+J64zbs3hCl9mlk8udvu4xfN5ly/sKR7xEu0SKaHk2947Add8Zz9r1A/sVRf4hoKKGJUAyGZ2gRpgnmZUdY0stRXLUjcuxOpmI79RzewHnYbARsMCNGmP5LLiioRdv7rljyWPJvvhh16/Pf75xk5AtUWnXZYLe4oJhUNpMRJIi9+g8dRTx9/vijKWziv3fGLne2grlQsxYmefkca9dYBIvv9+OPma1mN5ud5B35xqjJn3LIC7f8OfWWv548r2gZf1/WMdjsbf2OVD/AOFjFRv8v/kuDdmCRVnqcTjsKWy0FY/yP+U/kcOL/gj0/PHY7FLRmtjue/w38jjKzh749P8Atx2Oxzc2js/59hKW3p+mAC9cA3GljHEgWPnjsdjmWzqn8T51+M67SBqaI6nAuxqYAQgAEsJMb3G+Ix2LOY2cwgOcVYGnSnd4vM22viOz2J7QeTOmnabx5dNhjsdiIlS2ZnZNVqmnWxf+aR3iWtYxfjHoO20HsnsLFY8O8MTjsOQM8pnxCsRuOefnjY7P+D5eh3GJx2FH4iezy3anczlRV7q6msLC21hja/DDn+IpiTDagb7jSDB6jwx2Owo/I25Pga+YQezqGBKVIQ8qP7f6fTAMv7innTVPrq388djsdXo5Bkm2K9cdjsSM6v8Ar+mBdouQogkXpm1rwTOIx2HHYMcAjLWtYbWx8o7XOpqM31VRM3m/PXHY7Clovi+Ru5NQe0QCAQtKVHCmTcDg+WND8BnVUzTG7e1A1G5iTad48MdjsZrZ0s0/w6JzGdY7gqAeY07T0wh+GqrNlM+7MWZPaBGJJZReyk3Atxjsdi+PY5/FHtsqgGXpQB/hr/2jBE3P3zjsdgWjBlqnP3zj5jWH8yr/AMV/+447HY2WjJn/2Q=="/>
          <p:cNvSpPr>
            <a:spLocks noChangeAspect="1" noChangeArrowheads="1"/>
          </p:cNvSpPr>
          <p:nvPr/>
        </p:nvSpPr>
        <p:spPr bwMode="auto">
          <a:xfrm>
            <a:off x="1485900" y="10918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pic>
        <p:nvPicPr>
          <p:cNvPr id="34" name="Picture 2" descr="TonyBlairBasr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32" y="857250"/>
            <a:ext cx="1097953" cy="1595691"/>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descr="Immagine che contiene uomo, persona, occhiali, interni&#10;&#10;Descrizione generata automaticamente">
            <a:extLst>
              <a:ext uri="{FF2B5EF4-FFF2-40B4-BE49-F238E27FC236}">
                <a16:creationId xmlns:a16="http://schemas.microsoft.com/office/drawing/2014/main" id="{A2ECD881-3D33-4BD3-B7CB-C7F59BC51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005" y="3219105"/>
            <a:ext cx="1729070" cy="2593604"/>
          </a:xfrm>
          <a:prstGeom prst="rect">
            <a:avLst/>
          </a:prstGeom>
        </p:spPr>
      </p:pic>
      <p:sp>
        <p:nvSpPr>
          <p:cNvPr id="24" name="CasellaDiTesto 23">
            <a:extLst>
              <a:ext uri="{FF2B5EF4-FFF2-40B4-BE49-F238E27FC236}">
                <a16:creationId xmlns:a16="http://schemas.microsoft.com/office/drawing/2014/main" id="{8FB7B52D-EA80-4B09-9DA8-F5A62AA620F7}"/>
              </a:ext>
            </a:extLst>
          </p:cNvPr>
          <p:cNvSpPr txBox="1"/>
          <p:nvPr/>
        </p:nvSpPr>
        <p:spPr>
          <a:xfrm>
            <a:off x="2125424" y="83965"/>
            <a:ext cx="4914680" cy="861774"/>
          </a:xfrm>
          <a:prstGeom prst="rect">
            <a:avLst/>
          </a:prstGeom>
          <a:solidFill>
            <a:schemeClr val="bg1"/>
          </a:solidFill>
          <a:ln w="34925">
            <a:no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Do </a:t>
            </a:r>
            <a:r>
              <a:rPr lang="it-IT" sz="3200" b="1" dirty="0" err="1">
                <a:solidFill>
                  <a:srgbClr val="FF0000"/>
                </a:solidFill>
                <a:effectLst>
                  <a:outerShdw blurRad="38100" dist="38100" dir="2700000" algn="tl">
                    <a:srgbClr val="000000">
                      <a:alpha val="43137"/>
                    </a:srgbClr>
                  </a:outerShdw>
                </a:effectLst>
              </a:rPr>
              <a:t>you</a:t>
            </a:r>
            <a:r>
              <a:rPr lang="it-IT" sz="3200" b="1" dirty="0">
                <a:solidFill>
                  <a:srgbClr val="FF0000"/>
                </a:solidFill>
                <a:effectLst>
                  <a:outerShdw blurRad="38100" dist="38100" dir="2700000" algn="tl">
                    <a:srgbClr val="000000">
                      <a:alpha val="43137"/>
                    </a:srgbClr>
                  </a:outerShdw>
                </a:effectLst>
              </a:rPr>
              <a:t> know </a:t>
            </a:r>
            <a:r>
              <a:rPr lang="it-IT" sz="3200" b="1" dirty="0" err="1">
                <a:solidFill>
                  <a:srgbClr val="FF0000"/>
                </a:solidFill>
                <a:effectLst>
                  <a:outerShdw blurRad="38100" dist="38100" dir="2700000" algn="tl">
                    <a:srgbClr val="000000">
                      <a:alpha val="43137"/>
                    </a:srgbClr>
                  </a:outerShdw>
                </a:effectLst>
              </a:rPr>
              <a:t>these</a:t>
            </a:r>
            <a:r>
              <a:rPr lang="it-IT" sz="3200" b="1" dirty="0">
                <a:solidFill>
                  <a:srgbClr val="FF0000"/>
                </a:solidFill>
                <a:effectLst>
                  <a:outerShdw blurRad="38100" dist="38100" dir="2700000" algn="tl">
                    <a:srgbClr val="000000">
                      <a:alpha val="43137"/>
                    </a:srgbClr>
                  </a:outerShdw>
                </a:effectLst>
              </a:rPr>
              <a:t> people?</a:t>
            </a:r>
            <a:endParaRPr lang="it-IT" dirty="0"/>
          </a:p>
          <a:p>
            <a:endParaRPr lang="it-IT" dirty="0"/>
          </a:p>
        </p:txBody>
      </p:sp>
      <p:pic>
        <p:nvPicPr>
          <p:cNvPr id="25" name="Picture 2" descr="David Cameron official.jpg">
            <a:hlinkClick r:id="rId5"/>
            <a:extLst>
              <a:ext uri="{FF2B5EF4-FFF2-40B4-BE49-F238E27FC236}">
                <a16:creationId xmlns:a16="http://schemas.microsoft.com/office/drawing/2014/main" id="{96B9DC67-EBFC-4D83-8B59-9831EDF78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416" y="857251"/>
            <a:ext cx="1429571" cy="19060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upload.wikimedia.org/wikipedia/commons/a/a9/Nigel_Farage_MEP_1,_Strasbourg_-_Diliff.jpg">
            <a:hlinkClick r:id="rId7"/>
            <a:extLst>
              <a:ext uri="{FF2B5EF4-FFF2-40B4-BE49-F238E27FC236}">
                <a16:creationId xmlns:a16="http://schemas.microsoft.com/office/drawing/2014/main" id="{E99AB8BF-01F0-4B36-A223-CCC949E180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132" y="849161"/>
            <a:ext cx="1350150" cy="20235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remier RP D Tusk.jpg">
            <a:hlinkClick r:id="rId9"/>
            <a:extLst>
              <a:ext uri="{FF2B5EF4-FFF2-40B4-BE49-F238E27FC236}">
                <a16:creationId xmlns:a16="http://schemas.microsoft.com/office/drawing/2014/main" id="{87D79430-14B1-41F5-8DEE-40113BF130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2813" y="762244"/>
            <a:ext cx="1886442" cy="2355957"/>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descr="Immagine che contiene persona, uomo, cravatta, tuta&#10;&#10;Descrizione generata automaticamente">
            <a:extLst>
              <a:ext uri="{FF2B5EF4-FFF2-40B4-BE49-F238E27FC236}">
                <a16:creationId xmlns:a16="http://schemas.microsoft.com/office/drawing/2014/main" id="{D162A068-BABA-4C2D-91C7-E39DC19252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9256" y="857251"/>
            <a:ext cx="1698065" cy="2361854"/>
          </a:xfrm>
          <a:prstGeom prst="rect">
            <a:avLst/>
          </a:prstGeom>
        </p:spPr>
      </p:pic>
      <p:pic>
        <p:nvPicPr>
          <p:cNvPr id="32" name="Picture 16" descr="http://upload.wikimedia.org/wikinews/en/4/4d/Edward_Heath.jpg">
            <a:hlinkClick r:id="rId12"/>
            <a:extLst>
              <a:ext uri="{FF2B5EF4-FFF2-40B4-BE49-F238E27FC236}">
                <a16:creationId xmlns:a16="http://schemas.microsoft.com/office/drawing/2014/main" id="{497157D1-49C2-4FE3-8CA5-109CB44D0B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2181" y="2279155"/>
            <a:ext cx="1498841" cy="2062922"/>
          </a:xfrm>
          <a:prstGeom prst="rect">
            <a:avLst/>
          </a:prstGeom>
          <a:noFill/>
          <a:extLst>
            <a:ext uri="{909E8E84-426E-40DD-AFC4-6F175D3DCCD1}">
              <a14:hiddenFill xmlns:a14="http://schemas.microsoft.com/office/drawing/2010/main">
                <a:solidFill>
                  <a:srgbClr val="FFFFFF"/>
                </a:solidFill>
              </a14:hiddenFill>
            </a:ext>
          </a:extLst>
        </p:spPr>
      </p:pic>
      <p:pic>
        <p:nvPicPr>
          <p:cNvPr id="33" name="Immagine 32">
            <a:extLst>
              <a:ext uri="{FF2B5EF4-FFF2-40B4-BE49-F238E27FC236}">
                <a16:creationId xmlns:a16="http://schemas.microsoft.com/office/drawing/2014/main" id="{BFF2ACA7-2558-4B15-B13D-C16D999194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675" y="2374597"/>
            <a:ext cx="1528503" cy="2119524"/>
          </a:xfrm>
          <a:prstGeom prst="rect">
            <a:avLst/>
          </a:prstGeom>
        </p:spPr>
      </p:pic>
      <p:pic>
        <p:nvPicPr>
          <p:cNvPr id="38" name="Picture 6" descr="NickCleggJune09.jpg">
            <a:hlinkClick r:id="rId15"/>
            <a:extLst>
              <a:ext uri="{FF2B5EF4-FFF2-40B4-BE49-F238E27FC236}">
                <a16:creationId xmlns:a16="http://schemas.microsoft.com/office/drawing/2014/main" id="{5F9AD33D-2F39-47A4-A4BE-55E2429694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7824" y="2339950"/>
            <a:ext cx="1714336" cy="26896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Risultati immagini per john bercow">
            <a:extLst>
              <a:ext uri="{FF2B5EF4-FFF2-40B4-BE49-F238E27FC236}">
                <a16:creationId xmlns:a16="http://schemas.microsoft.com/office/drawing/2014/main" id="{2437FE51-4CB4-4204-90DE-6553C3B2E67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82764" y="2449604"/>
            <a:ext cx="2776492" cy="1665896"/>
          </a:xfrm>
          <a:prstGeom prst="rect">
            <a:avLst/>
          </a:prstGeom>
          <a:noFill/>
          <a:extLst>
            <a:ext uri="{909E8E84-426E-40DD-AFC4-6F175D3DCCD1}">
              <a14:hiddenFill xmlns:a14="http://schemas.microsoft.com/office/drawing/2010/main">
                <a:solidFill>
                  <a:srgbClr val="FFFFFF"/>
                </a:solidFill>
              </a14:hiddenFill>
            </a:ext>
          </a:extLst>
        </p:spPr>
      </p:pic>
      <p:pic>
        <p:nvPicPr>
          <p:cNvPr id="44" name="Immagine 43" descr="Immagine che contiene persona, interni, tavolo, sorridente&#10;&#10;Descrizione generata automaticamente">
            <a:extLst>
              <a:ext uri="{FF2B5EF4-FFF2-40B4-BE49-F238E27FC236}">
                <a16:creationId xmlns:a16="http://schemas.microsoft.com/office/drawing/2014/main" id="{365240C2-CF7E-45F6-8A67-4D2594FBE08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93716" y="3894514"/>
            <a:ext cx="1640159" cy="2106236"/>
          </a:xfrm>
          <a:prstGeom prst="rect">
            <a:avLst/>
          </a:prstGeom>
        </p:spPr>
      </p:pic>
      <p:pic>
        <p:nvPicPr>
          <p:cNvPr id="45" name="Picture 18" descr="Margaret Thatcher.png">
            <a:hlinkClick r:id="rId19"/>
            <a:extLst>
              <a:ext uri="{FF2B5EF4-FFF2-40B4-BE49-F238E27FC236}">
                <a16:creationId xmlns:a16="http://schemas.microsoft.com/office/drawing/2014/main" id="{5282AF64-2EC8-4F24-92A7-112AF01AEED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83103" y="4273677"/>
            <a:ext cx="1350150" cy="1878209"/>
          </a:xfrm>
          <a:prstGeom prst="rect">
            <a:avLst/>
          </a:prstGeom>
          <a:noFill/>
          <a:extLst>
            <a:ext uri="{909E8E84-426E-40DD-AFC4-6F175D3DCCD1}">
              <a14:hiddenFill xmlns:a14="http://schemas.microsoft.com/office/drawing/2010/main">
                <a:solidFill>
                  <a:srgbClr val="FFFFFF"/>
                </a:solidFill>
              </a14:hiddenFill>
            </a:ext>
          </a:extLst>
        </p:spPr>
      </p:pic>
      <p:pic>
        <p:nvPicPr>
          <p:cNvPr id="46" name="Immagine 45" descr="Immagine che contiene persona, interni, tuta, donna&#10;&#10;Descrizione generata automaticamente">
            <a:extLst>
              <a:ext uri="{FF2B5EF4-FFF2-40B4-BE49-F238E27FC236}">
                <a16:creationId xmlns:a16="http://schemas.microsoft.com/office/drawing/2014/main" id="{875399B8-7F84-4874-92C3-E64282F1D81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30275" y="4096927"/>
            <a:ext cx="1783080" cy="2057400"/>
          </a:xfrm>
          <a:prstGeom prst="rect">
            <a:avLst/>
          </a:prstGeom>
        </p:spPr>
      </p:pic>
      <p:pic>
        <p:nvPicPr>
          <p:cNvPr id="47" name="Immagine 46">
            <a:extLst>
              <a:ext uri="{FF2B5EF4-FFF2-40B4-BE49-F238E27FC236}">
                <a16:creationId xmlns:a16="http://schemas.microsoft.com/office/drawing/2014/main" id="{0A1E6DBE-9057-4797-A493-F04FA7AE573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35524" y="4051849"/>
            <a:ext cx="1498842" cy="1966370"/>
          </a:xfrm>
          <a:prstGeom prst="rect">
            <a:avLst/>
          </a:prstGeom>
        </p:spPr>
      </p:pic>
      <p:pic>
        <p:nvPicPr>
          <p:cNvPr id="48" name="Picture 4" descr="Federica Mogherini daticamera.jpg">
            <a:hlinkClick r:id="rId23"/>
            <a:extLst>
              <a:ext uri="{FF2B5EF4-FFF2-40B4-BE49-F238E27FC236}">
                <a16:creationId xmlns:a16="http://schemas.microsoft.com/office/drawing/2014/main" id="{87EE1114-7F3C-4EDE-B896-12FBF56BE34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8193" y="4024174"/>
            <a:ext cx="1397807" cy="1932081"/>
          </a:xfrm>
          <a:prstGeom prst="rect">
            <a:avLst/>
          </a:prstGeom>
          <a:noFill/>
          <a:extLst>
            <a:ext uri="{909E8E84-426E-40DD-AFC4-6F175D3DCCD1}">
              <a14:hiddenFill xmlns:a14="http://schemas.microsoft.com/office/drawing/2010/main">
                <a:solidFill>
                  <a:srgbClr val="FFFFFF"/>
                </a:solidFill>
              </a14:hiddenFill>
            </a:ext>
          </a:extLst>
        </p:spPr>
      </p:pic>
      <p:pic>
        <p:nvPicPr>
          <p:cNvPr id="49" name="Immagine 48">
            <a:extLst>
              <a:ext uri="{FF2B5EF4-FFF2-40B4-BE49-F238E27FC236}">
                <a16:creationId xmlns:a16="http://schemas.microsoft.com/office/drawing/2014/main" id="{D364FD8A-5C13-4E96-8434-59246A661C8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070244" y="771877"/>
            <a:ext cx="1499999" cy="1970624"/>
          </a:xfrm>
          <a:prstGeom prst="rect">
            <a:avLst/>
          </a:prstGeom>
        </p:spPr>
      </p:pic>
    </p:spTree>
    <p:extLst>
      <p:ext uri="{BB962C8B-B14F-4D97-AF65-F5344CB8AC3E}">
        <p14:creationId xmlns:p14="http://schemas.microsoft.com/office/powerpoint/2010/main" val="33546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abbigliamento, interni, donna&#10;&#10;Descrizione generata automaticamente">
            <a:extLst>
              <a:ext uri="{FF2B5EF4-FFF2-40B4-BE49-F238E27FC236}">
                <a16:creationId xmlns:a16="http://schemas.microsoft.com/office/drawing/2014/main" id="{1ACDEBD6-B93A-4A6D-8F9E-88620B836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916832"/>
            <a:ext cx="2037056" cy="2712988"/>
          </a:xfrm>
          <a:prstGeom prst="rect">
            <a:avLst/>
          </a:prstGeom>
        </p:spPr>
      </p:pic>
      <p:pic>
        <p:nvPicPr>
          <p:cNvPr id="5" name="Immagine 4" descr="Immagine che contiene persona, uomo, cravatta, tuta&#10;&#10;Descrizione generata automaticamente">
            <a:extLst>
              <a:ext uri="{FF2B5EF4-FFF2-40B4-BE49-F238E27FC236}">
                <a16:creationId xmlns:a16="http://schemas.microsoft.com/office/drawing/2014/main" id="{CF17D5C2-4B25-4C65-A345-CE3AC2CC2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922007"/>
            <a:ext cx="2225571" cy="2811247"/>
          </a:xfrm>
          <a:prstGeom prst="rect">
            <a:avLst/>
          </a:prstGeom>
        </p:spPr>
      </p:pic>
      <p:pic>
        <p:nvPicPr>
          <p:cNvPr id="7" name="Immagine 6" descr="Immagine che contiene persona, tuta, uomo, cravatta&#10;&#10;Descrizione generata automaticamente">
            <a:extLst>
              <a:ext uri="{FF2B5EF4-FFF2-40B4-BE49-F238E27FC236}">
                <a16:creationId xmlns:a16="http://schemas.microsoft.com/office/drawing/2014/main" id="{1E5BDA90-92B3-485D-98CF-925213728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472" y="1834663"/>
            <a:ext cx="2037056" cy="2935093"/>
          </a:xfrm>
          <a:prstGeom prst="rect">
            <a:avLst/>
          </a:prstGeom>
        </p:spPr>
      </p:pic>
      <p:sp>
        <p:nvSpPr>
          <p:cNvPr id="10" name="CasellaDiTesto 9">
            <a:extLst>
              <a:ext uri="{FF2B5EF4-FFF2-40B4-BE49-F238E27FC236}">
                <a16:creationId xmlns:a16="http://schemas.microsoft.com/office/drawing/2014/main" id="{1D6FBDA3-C68E-452D-824B-1FC653A645BC}"/>
              </a:ext>
            </a:extLst>
          </p:cNvPr>
          <p:cNvSpPr txBox="1"/>
          <p:nvPr/>
        </p:nvSpPr>
        <p:spPr>
          <a:xfrm>
            <a:off x="2222673" y="332656"/>
            <a:ext cx="4914680" cy="861774"/>
          </a:xfrm>
          <a:prstGeom prst="rect">
            <a:avLst/>
          </a:prstGeom>
          <a:solidFill>
            <a:schemeClr val="bg1"/>
          </a:solidFill>
          <a:ln w="34925">
            <a:no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Do </a:t>
            </a:r>
            <a:r>
              <a:rPr lang="it-IT" sz="3200" b="1" dirty="0" err="1">
                <a:solidFill>
                  <a:srgbClr val="FF0000"/>
                </a:solidFill>
                <a:effectLst>
                  <a:outerShdw blurRad="38100" dist="38100" dir="2700000" algn="tl">
                    <a:srgbClr val="000000">
                      <a:alpha val="43137"/>
                    </a:srgbClr>
                  </a:outerShdw>
                </a:effectLst>
              </a:rPr>
              <a:t>you</a:t>
            </a:r>
            <a:r>
              <a:rPr lang="it-IT" sz="3200" b="1" dirty="0">
                <a:solidFill>
                  <a:srgbClr val="FF0000"/>
                </a:solidFill>
                <a:effectLst>
                  <a:outerShdw blurRad="38100" dist="38100" dir="2700000" algn="tl">
                    <a:srgbClr val="000000">
                      <a:alpha val="43137"/>
                    </a:srgbClr>
                  </a:outerShdw>
                </a:effectLst>
              </a:rPr>
              <a:t> know </a:t>
            </a:r>
            <a:r>
              <a:rPr lang="it-IT" sz="3200" b="1" dirty="0" err="1">
                <a:solidFill>
                  <a:srgbClr val="FF0000"/>
                </a:solidFill>
                <a:effectLst>
                  <a:outerShdw blurRad="38100" dist="38100" dir="2700000" algn="tl">
                    <a:srgbClr val="000000">
                      <a:alpha val="43137"/>
                    </a:srgbClr>
                  </a:outerShdw>
                </a:effectLst>
              </a:rPr>
              <a:t>these</a:t>
            </a:r>
            <a:r>
              <a:rPr lang="it-IT" sz="3200" b="1" dirty="0">
                <a:solidFill>
                  <a:srgbClr val="FF0000"/>
                </a:solidFill>
                <a:effectLst>
                  <a:outerShdw blurRad="38100" dist="38100" dir="2700000" algn="tl">
                    <a:srgbClr val="000000">
                      <a:alpha val="43137"/>
                    </a:srgbClr>
                  </a:outerShdw>
                </a:effectLst>
              </a:rPr>
              <a:t> people?</a:t>
            </a:r>
            <a:endParaRPr lang="it-IT" dirty="0"/>
          </a:p>
          <a:p>
            <a:endParaRPr lang="it-IT" dirty="0"/>
          </a:p>
        </p:txBody>
      </p:sp>
    </p:spTree>
    <p:extLst>
      <p:ext uri="{BB962C8B-B14F-4D97-AF65-F5344CB8AC3E}">
        <p14:creationId xmlns:p14="http://schemas.microsoft.com/office/powerpoint/2010/main" val="28377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abbigliamento, interni, donna&#10;&#10;Descrizione generata automaticamente">
            <a:extLst>
              <a:ext uri="{FF2B5EF4-FFF2-40B4-BE49-F238E27FC236}">
                <a16:creationId xmlns:a16="http://schemas.microsoft.com/office/drawing/2014/main" id="{1ACDEBD6-B93A-4A6D-8F9E-88620B836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916832"/>
            <a:ext cx="2037056" cy="2712988"/>
          </a:xfrm>
          <a:prstGeom prst="rect">
            <a:avLst/>
          </a:prstGeom>
        </p:spPr>
      </p:pic>
      <p:pic>
        <p:nvPicPr>
          <p:cNvPr id="5" name="Immagine 4" descr="Immagine che contiene persona, uomo, cravatta, tuta&#10;&#10;Descrizione generata automaticamente">
            <a:extLst>
              <a:ext uri="{FF2B5EF4-FFF2-40B4-BE49-F238E27FC236}">
                <a16:creationId xmlns:a16="http://schemas.microsoft.com/office/drawing/2014/main" id="{CF17D5C2-4B25-4C65-A345-CE3AC2CC2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922007"/>
            <a:ext cx="2225571" cy="2811247"/>
          </a:xfrm>
          <a:prstGeom prst="rect">
            <a:avLst/>
          </a:prstGeom>
        </p:spPr>
      </p:pic>
      <p:pic>
        <p:nvPicPr>
          <p:cNvPr id="7" name="Immagine 6" descr="Immagine che contiene persona, tuta, uomo, cravatta&#10;&#10;Descrizione generata automaticamente">
            <a:extLst>
              <a:ext uri="{FF2B5EF4-FFF2-40B4-BE49-F238E27FC236}">
                <a16:creationId xmlns:a16="http://schemas.microsoft.com/office/drawing/2014/main" id="{1E5BDA90-92B3-485D-98CF-925213728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472" y="1834663"/>
            <a:ext cx="2037056" cy="2935093"/>
          </a:xfrm>
          <a:prstGeom prst="rect">
            <a:avLst/>
          </a:prstGeom>
        </p:spPr>
      </p:pic>
      <p:sp>
        <p:nvSpPr>
          <p:cNvPr id="2" name="CasellaDiTesto 1">
            <a:extLst>
              <a:ext uri="{FF2B5EF4-FFF2-40B4-BE49-F238E27FC236}">
                <a16:creationId xmlns:a16="http://schemas.microsoft.com/office/drawing/2014/main" id="{B830C7A9-ABB6-4AEE-9DFA-74DC20AB04F7}"/>
              </a:ext>
            </a:extLst>
          </p:cNvPr>
          <p:cNvSpPr txBox="1"/>
          <p:nvPr/>
        </p:nvSpPr>
        <p:spPr>
          <a:xfrm>
            <a:off x="1475656" y="1124744"/>
            <a:ext cx="1558588" cy="461665"/>
          </a:xfrm>
          <a:prstGeom prst="rect">
            <a:avLst/>
          </a:prstGeom>
          <a:solidFill>
            <a:schemeClr val="bg1"/>
          </a:solidFill>
          <a:ln w="38100">
            <a:solidFill>
              <a:srgbClr val="FF0000"/>
            </a:solidFill>
          </a:ln>
        </p:spPr>
        <p:txBody>
          <a:bodyPr wrap="square" rtlCol="0">
            <a:spAutoFit/>
          </a:bodyPr>
          <a:lstStyle/>
          <a:p>
            <a:pPr algn="ctr"/>
            <a:r>
              <a:rPr lang="it-IT" sz="2400" b="1" dirty="0" err="1">
                <a:solidFill>
                  <a:srgbClr val="FF0000"/>
                </a:solidFill>
              </a:rPr>
              <a:t>Priti</a:t>
            </a:r>
            <a:r>
              <a:rPr lang="it-IT" sz="2400" b="1" dirty="0">
                <a:solidFill>
                  <a:srgbClr val="FF0000"/>
                </a:solidFill>
              </a:rPr>
              <a:t> </a:t>
            </a:r>
            <a:r>
              <a:rPr lang="it-IT" sz="2400" b="1" dirty="0" err="1">
                <a:solidFill>
                  <a:srgbClr val="FF0000"/>
                </a:solidFill>
              </a:rPr>
              <a:t>Patel</a:t>
            </a:r>
            <a:endParaRPr lang="it-IT" sz="2400" b="1" dirty="0">
              <a:solidFill>
                <a:srgbClr val="FF0000"/>
              </a:solidFill>
            </a:endParaRPr>
          </a:p>
        </p:txBody>
      </p:sp>
      <p:sp>
        <p:nvSpPr>
          <p:cNvPr id="8" name="CasellaDiTesto 7">
            <a:extLst>
              <a:ext uri="{FF2B5EF4-FFF2-40B4-BE49-F238E27FC236}">
                <a16:creationId xmlns:a16="http://schemas.microsoft.com/office/drawing/2014/main" id="{1B25D19E-E5B1-4732-880F-1104E7667617}"/>
              </a:ext>
            </a:extLst>
          </p:cNvPr>
          <p:cNvSpPr txBox="1"/>
          <p:nvPr/>
        </p:nvSpPr>
        <p:spPr>
          <a:xfrm>
            <a:off x="3566298" y="1124743"/>
            <a:ext cx="203705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Boris Johnson</a:t>
            </a:r>
          </a:p>
        </p:txBody>
      </p:sp>
      <p:sp>
        <p:nvSpPr>
          <p:cNvPr id="9" name="CasellaDiTesto 8">
            <a:extLst>
              <a:ext uri="{FF2B5EF4-FFF2-40B4-BE49-F238E27FC236}">
                <a16:creationId xmlns:a16="http://schemas.microsoft.com/office/drawing/2014/main" id="{0791CDBA-0E30-4926-8E2B-F8C044624911}"/>
              </a:ext>
            </a:extLst>
          </p:cNvPr>
          <p:cNvSpPr txBox="1"/>
          <p:nvPr/>
        </p:nvSpPr>
        <p:spPr>
          <a:xfrm>
            <a:off x="6085100" y="1139780"/>
            <a:ext cx="203705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Dominic Raab</a:t>
            </a:r>
          </a:p>
        </p:txBody>
      </p:sp>
    </p:spTree>
    <p:extLst>
      <p:ext uri="{BB962C8B-B14F-4D97-AF65-F5344CB8AC3E}">
        <p14:creationId xmlns:p14="http://schemas.microsoft.com/office/powerpoint/2010/main" val="1224954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abbigliamento, interni, donna&#10;&#10;Descrizione generata automaticamente">
            <a:extLst>
              <a:ext uri="{FF2B5EF4-FFF2-40B4-BE49-F238E27FC236}">
                <a16:creationId xmlns:a16="http://schemas.microsoft.com/office/drawing/2014/main" id="{1ACDEBD6-B93A-4A6D-8F9E-88620B836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916832"/>
            <a:ext cx="2037056" cy="2712988"/>
          </a:xfrm>
          <a:prstGeom prst="rect">
            <a:avLst/>
          </a:prstGeom>
        </p:spPr>
      </p:pic>
      <p:pic>
        <p:nvPicPr>
          <p:cNvPr id="5" name="Immagine 4" descr="Immagine che contiene persona, uomo, cravatta, tuta&#10;&#10;Descrizione generata automaticamente">
            <a:extLst>
              <a:ext uri="{FF2B5EF4-FFF2-40B4-BE49-F238E27FC236}">
                <a16:creationId xmlns:a16="http://schemas.microsoft.com/office/drawing/2014/main" id="{CF17D5C2-4B25-4C65-A345-CE3AC2CC2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922007"/>
            <a:ext cx="2225571" cy="2811247"/>
          </a:xfrm>
          <a:prstGeom prst="rect">
            <a:avLst/>
          </a:prstGeom>
        </p:spPr>
      </p:pic>
      <p:pic>
        <p:nvPicPr>
          <p:cNvPr id="7" name="Immagine 6" descr="Immagine che contiene persona, tuta, uomo, cravatta&#10;&#10;Descrizione generata automaticamente">
            <a:extLst>
              <a:ext uri="{FF2B5EF4-FFF2-40B4-BE49-F238E27FC236}">
                <a16:creationId xmlns:a16="http://schemas.microsoft.com/office/drawing/2014/main" id="{1E5BDA90-92B3-485D-98CF-925213728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472" y="1834663"/>
            <a:ext cx="2037056" cy="2935093"/>
          </a:xfrm>
          <a:prstGeom prst="rect">
            <a:avLst/>
          </a:prstGeom>
        </p:spPr>
      </p:pic>
      <p:sp>
        <p:nvSpPr>
          <p:cNvPr id="2" name="CasellaDiTesto 1">
            <a:extLst>
              <a:ext uri="{FF2B5EF4-FFF2-40B4-BE49-F238E27FC236}">
                <a16:creationId xmlns:a16="http://schemas.microsoft.com/office/drawing/2014/main" id="{B830C7A9-ABB6-4AEE-9DFA-74DC20AB04F7}"/>
              </a:ext>
            </a:extLst>
          </p:cNvPr>
          <p:cNvSpPr txBox="1"/>
          <p:nvPr/>
        </p:nvSpPr>
        <p:spPr>
          <a:xfrm>
            <a:off x="1475656" y="1124744"/>
            <a:ext cx="1558588" cy="461665"/>
          </a:xfrm>
          <a:prstGeom prst="rect">
            <a:avLst/>
          </a:prstGeom>
          <a:solidFill>
            <a:schemeClr val="bg1"/>
          </a:solidFill>
          <a:ln w="38100">
            <a:solidFill>
              <a:srgbClr val="FF0000"/>
            </a:solidFill>
          </a:ln>
        </p:spPr>
        <p:txBody>
          <a:bodyPr wrap="square" rtlCol="0">
            <a:spAutoFit/>
          </a:bodyPr>
          <a:lstStyle/>
          <a:p>
            <a:pPr algn="ctr"/>
            <a:r>
              <a:rPr lang="it-IT" sz="2400" b="1" dirty="0" err="1">
                <a:solidFill>
                  <a:srgbClr val="FF0000"/>
                </a:solidFill>
              </a:rPr>
              <a:t>Priti</a:t>
            </a:r>
            <a:r>
              <a:rPr lang="it-IT" sz="2400" b="1" dirty="0">
                <a:solidFill>
                  <a:srgbClr val="FF0000"/>
                </a:solidFill>
              </a:rPr>
              <a:t> </a:t>
            </a:r>
            <a:r>
              <a:rPr lang="it-IT" sz="2400" b="1" dirty="0" err="1">
                <a:solidFill>
                  <a:srgbClr val="FF0000"/>
                </a:solidFill>
              </a:rPr>
              <a:t>Patel</a:t>
            </a:r>
            <a:endParaRPr lang="it-IT" sz="2400" b="1" dirty="0">
              <a:solidFill>
                <a:srgbClr val="FF0000"/>
              </a:solidFill>
            </a:endParaRPr>
          </a:p>
        </p:txBody>
      </p:sp>
      <p:sp>
        <p:nvSpPr>
          <p:cNvPr id="8" name="CasellaDiTesto 7">
            <a:extLst>
              <a:ext uri="{FF2B5EF4-FFF2-40B4-BE49-F238E27FC236}">
                <a16:creationId xmlns:a16="http://schemas.microsoft.com/office/drawing/2014/main" id="{1B25D19E-E5B1-4732-880F-1104E7667617}"/>
              </a:ext>
            </a:extLst>
          </p:cNvPr>
          <p:cNvSpPr txBox="1"/>
          <p:nvPr/>
        </p:nvSpPr>
        <p:spPr>
          <a:xfrm>
            <a:off x="3566298" y="1124743"/>
            <a:ext cx="203705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Boris Johnson</a:t>
            </a:r>
          </a:p>
        </p:txBody>
      </p:sp>
      <p:sp>
        <p:nvSpPr>
          <p:cNvPr id="9" name="CasellaDiTesto 8">
            <a:extLst>
              <a:ext uri="{FF2B5EF4-FFF2-40B4-BE49-F238E27FC236}">
                <a16:creationId xmlns:a16="http://schemas.microsoft.com/office/drawing/2014/main" id="{0791CDBA-0E30-4926-8E2B-F8C044624911}"/>
              </a:ext>
            </a:extLst>
          </p:cNvPr>
          <p:cNvSpPr txBox="1"/>
          <p:nvPr/>
        </p:nvSpPr>
        <p:spPr>
          <a:xfrm>
            <a:off x="6085100" y="1139780"/>
            <a:ext cx="203705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Dominic Raab</a:t>
            </a:r>
          </a:p>
        </p:txBody>
      </p:sp>
      <p:sp>
        <p:nvSpPr>
          <p:cNvPr id="10" name="CasellaDiTesto 9">
            <a:extLst>
              <a:ext uri="{FF2B5EF4-FFF2-40B4-BE49-F238E27FC236}">
                <a16:creationId xmlns:a16="http://schemas.microsoft.com/office/drawing/2014/main" id="{08583487-BB5B-46BD-8831-B461D4A9CEF7}"/>
              </a:ext>
            </a:extLst>
          </p:cNvPr>
          <p:cNvSpPr txBox="1"/>
          <p:nvPr/>
        </p:nvSpPr>
        <p:spPr>
          <a:xfrm>
            <a:off x="1236422" y="4960243"/>
            <a:ext cx="2037056" cy="369332"/>
          </a:xfrm>
          <a:prstGeom prst="rect">
            <a:avLst/>
          </a:prstGeom>
          <a:solidFill>
            <a:schemeClr val="bg1"/>
          </a:solidFill>
          <a:ln w="38100">
            <a:solidFill>
              <a:srgbClr val="0033CC"/>
            </a:solidFill>
          </a:ln>
        </p:spPr>
        <p:txBody>
          <a:bodyPr wrap="square" rtlCol="0">
            <a:spAutoFit/>
          </a:bodyPr>
          <a:lstStyle/>
          <a:p>
            <a:pPr algn="ctr"/>
            <a:r>
              <a:rPr lang="it-IT" b="1" dirty="0">
                <a:solidFill>
                  <a:srgbClr val="0000CC"/>
                </a:solidFill>
              </a:rPr>
              <a:t>Home </a:t>
            </a:r>
            <a:r>
              <a:rPr lang="it-IT" b="1" dirty="0" err="1">
                <a:solidFill>
                  <a:srgbClr val="0000CC"/>
                </a:solidFill>
              </a:rPr>
              <a:t>Secretary</a:t>
            </a:r>
            <a:endParaRPr lang="it-IT" b="1" dirty="0">
              <a:solidFill>
                <a:srgbClr val="0000CC"/>
              </a:solidFill>
            </a:endParaRPr>
          </a:p>
        </p:txBody>
      </p:sp>
      <p:sp>
        <p:nvSpPr>
          <p:cNvPr id="11" name="CasellaDiTesto 10">
            <a:extLst>
              <a:ext uri="{FF2B5EF4-FFF2-40B4-BE49-F238E27FC236}">
                <a16:creationId xmlns:a16="http://schemas.microsoft.com/office/drawing/2014/main" id="{1C2CC28F-281B-4F4C-A276-C8042F5E8A1A}"/>
              </a:ext>
            </a:extLst>
          </p:cNvPr>
          <p:cNvSpPr txBox="1"/>
          <p:nvPr/>
        </p:nvSpPr>
        <p:spPr>
          <a:xfrm>
            <a:off x="3577723" y="4960243"/>
            <a:ext cx="2037056" cy="369332"/>
          </a:xfrm>
          <a:prstGeom prst="rect">
            <a:avLst/>
          </a:prstGeom>
          <a:solidFill>
            <a:schemeClr val="bg1"/>
          </a:solidFill>
          <a:ln w="38100">
            <a:solidFill>
              <a:srgbClr val="0033CC"/>
            </a:solidFill>
          </a:ln>
        </p:spPr>
        <p:txBody>
          <a:bodyPr wrap="square" rtlCol="0">
            <a:spAutoFit/>
          </a:bodyPr>
          <a:lstStyle/>
          <a:p>
            <a:pPr algn="ctr"/>
            <a:r>
              <a:rPr lang="it-IT" b="1" dirty="0">
                <a:solidFill>
                  <a:srgbClr val="0000CC"/>
                </a:solidFill>
              </a:rPr>
              <a:t>Prime </a:t>
            </a:r>
            <a:r>
              <a:rPr lang="it-IT" b="1" dirty="0" err="1">
                <a:solidFill>
                  <a:srgbClr val="0000CC"/>
                </a:solidFill>
              </a:rPr>
              <a:t>Minister</a:t>
            </a:r>
            <a:endParaRPr lang="it-IT" b="1" dirty="0">
              <a:solidFill>
                <a:srgbClr val="0000CC"/>
              </a:solidFill>
            </a:endParaRPr>
          </a:p>
        </p:txBody>
      </p:sp>
      <p:sp>
        <p:nvSpPr>
          <p:cNvPr id="12" name="CasellaDiTesto 11">
            <a:extLst>
              <a:ext uri="{FF2B5EF4-FFF2-40B4-BE49-F238E27FC236}">
                <a16:creationId xmlns:a16="http://schemas.microsoft.com/office/drawing/2014/main" id="{E3457F05-9E97-41F9-9835-F7A2B7DB6A2F}"/>
              </a:ext>
            </a:extLst>
          </p:cNvPr>
          <p:cNvSpPr txBox="1"/>
          <p:nvPr/>
        </p:nvSpPr>
        <p:spPr>
          <a:xfrm>
            <a:off x="6135344" y="4960243"/>
            <a:ext cx="2037056" cy="369332"/>
          </a:xfrm>
          <a:prstGeom prst="rect">
            <a:avLst/>
          </a:prstGeom>
          <a:solidFill>
            <a:schemeClr val="bg1"/>
          </a:solidFill>
          <a:ln w="38100">
            <a:solidFill>
              <a:srgbClr val="0033CC"/>
            </a:solidFill>
          </a:ln>
        </p:spPr>
        <p:txBody>
          <a:bodyPr wrap="square" rtlCol="0">
            <a:spAutoFit/>
          </a:bodyPr>
          <a:lstStyle/>
          <a:p>
            <a:pPr algn="ctr"/>
            <a:r>
              <a:rPr lang="it-IT" b="1" dirty="0">
                <a:solidFill>
                  <a:srgbClr val="0000CC"/>
                </a:solidFill>
              </a:rPr>
              <a:t>Foreign </a:t>
            </a:r>
            <a:r>
              <a:rPr lang="it-IT" b="1" dirty="0" err="1">
                <a:solidFill>
                  <a:srgbClr val="0000CC"/>
                </a:solidFill>
              </a:rPr>
              <a:t>Secretary</a:t>
            </a:r>
            <a:endParaRPr lang="it-IT" b="1" dirty="0">
              <a:solidFill>
                <a:srgbClr val="0000CC"/>
              </a:solidFill>
            </a:endParaRPr>
          </a:p>
        </p:txBody>
      </p:sp>
    </p:spTree>
    <p:extLst>
      <p:ext uri="{BB962C8B-B14F-4D97-AF65-F5344CB8AC3E}">
        <p14:creationId xmlns:p14="http://schemas.microsoft.com/office/powerpoint/2010/main" val="2724178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D6FBDA3-C68E-452D-824B-1FC653A645BC}"/>
              </a:ext>
            </a:extLst>
          </p:cNvPr>
          <p:cNvSpPr txBox="1"/>
          <p:nvPr/>
        </p:nvSpPr>
        <p:spPr>
          <a:xfrm>
            <a:off x="2222673" y="332656"/>
            <a:ext cx="4914680" cy="861774"/>
          </a:xfrm>
          <a:prstGeom prst="rect">
            <a:avLst/>
          </a:prstGeom>
          <a:solidFill>
            <a:schemeClr val="bg1"/>
          </a:solidFill>
          <a:ln w="34925">
            <a:no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Do </a:t>
            </a:r>
            <a:r>
              <a:rPr lang="it-IT" sz="3200" b="1" dirty="0" err="1">
                <a:solidFill>
                  <a:srgbClr val="FF0000"/>
                </a:solidFill>
                <a:effectLst>
                  <a:outerShdw blurRad="38100" dist="38100" dir="2700000" algn="tl">
                    <a:srgbClr val="000000">
                      <a:alpha val="43137"/>
                    </a:srgbClr>
                  </a:outerShdw>
                </a:effectLst>
              </a:rPr>
              <a:t>you</a:t>
            </a:r>
            <a:r>
              <a:rPr lang="it-IT" sz="3200" b="1" dirty="0">
                <a:solidFill>
                  <a:srgbClr val="FF0000"/>
                </a:solidFill>
                <a:effectLst>
                  <a:outerShdw blurRad="38100" dist="38100" dir="2700000" algn="tl">
                    <a:srgbClr val="000000">
                      <a:alpha val="43137"/>
                    </a:srgbClr>
                  </a:outerShdw>
                </a:effectLst>
              </a:rPr>
              <a:t> know </a:t>
            </a:r>
            <a:r>
              <a:rPr lang="it-IT" sz="3200" b="1" dirty="0" err="1">
                <a:solidFill>
                  <a:srgbClr val="FF0000"/>
                </a:solidFill>
                <a:effectLst>
                  <a:outerShdw blurRad="38100" dist="38100" dir="2700000" algn="tl">
                    <a:srgbClr val="000000">
                      <a:alpha val="43137"/>
                    </a:srgbClr>
                  </a:outerShdw>
                </a:effectLst>
              </a:rPr>
              <a:t>these</a:t>
            </a:r>
            <a:r>
              <a:rPr lang="it-IT" sz="3200" b="1" dirty="0">
                <a:solidFill>
                  <a:srgbClr val="FF0000"/>
                </a:solidFill>
                <a:effectLst>
                  <a:outerShdw blurRad="38100" dist="38100" dir="2700000" algn="tl">
                    <a:srgbClr val="000000">
                      <a:alpha val="43137"/>
                    </a:srgbClr>
                  </a:outerShdw>
                </a:effectLst>
              </a:rPr>
              <a:t> people?</a:t>
            </a:r>
            <a:endParaRPr lang="it-IT" dirty="0"/>
          </a:p>
          <a:p>
            <a:endParaRPr lang="it-IT" dirty="0"/>
          </a:p>
        </p:txBody>
      </p:sp>
      <p:pic>
        <p:nvPicPr>
          <p:cNvPr id="4" name="Immagine 3" descr="Immagine che contiene persona, uomo, tuta, cravatta&#10;&#10;Descrizione generata automaticamente">
            <a:extLst>
              <a:ext uri="{FF2B5EF4-FFF2-40B4-BE49-F238E27FC236}">
                <a16:creationId xmlns:a16="http://schemas.microsoft.com/office/drawing/2014/main" id="{C250C704-4F59-41D8-BCCE-C5B0124CC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1" y="1819479"/>
            <a:ext cx="2295127" cy="2907161"/>
          </a:xfrm>
          <a:prstGeom prst="rect">
            <a:avLst/>
          </a:prstGeom>
        </p:spPr>
      </p:pic>
      <p:pic>
        <p:nvPicPr>
          <p:cNvPr id="11" name="Immagine 10" descr="Immagine che contiene persona, esterni, donna, abbigliamento&#10;&#10;Descrizione generata automaticamente">
            <a:extLst>
              <a:ext uri="{FF2B5EF4-FFF2-40B4-BE49-F238E27FC236}">
                <a16:creationId xmlns:a16="http://schemas.microsoft.com/office/drawing/2014/main" id="{AFF6515E-F93E-4453-B6F8-AA9DD843F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819478"/>
            <a:ext cx="2266926" cy="2833657"/>
          </a:xfrm>
          <a:prstGeom prst="rect">
            <a:avLst/>
          </a:prstGeom>
        </p:spPr>
      </p:pic>
      <p:pic>
        <p:nvPicPr>
          <p:cNvPr id="13" name="Immagine 12" descr="Immagine che contiene persona, uomo, tuta, cravatta&#10;&#10;Descrizione generata automaticamente">
            <a:extLst>
              <a:ext uri="{FF2B5EF4-FFF2-40B4-BE49-F238E27FC236}">
                <a16:creationId xmlns:a16="http://schemas.microsoft.com/office/drawing/2014/main" id="{08516DEE-795E-486F-8FF1-C952BDDD7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932" y="1862320"/>
            <a:ext cx="2282525" cy="2852936"/>
          </a:xfrm>
          <a:prstGeom prst="rect">
            <a:avLst/>
          </a:prstGeom>
        </p:spPr>
      </p:pic>
    </p:spTree>
    <p:extLst>
      <p:ext uri="{BB962C8B-B14F-4D97-AF65-F5344CB8AC3E}">
        <p14:creationId xmlns:p14="http://schemas.microsoft.com/office/powerpoint/2010/main" val="110539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persona, uomo, tuta, cravatta&#10;&#10;Descrizione generata automaticamente">
            <a:extLst>
              <a:ext uri="{FF2B5EF4-FFF2-40B4-BE49-F238E27FC236}">
                <a16:creationId xmlns:a16="http://schemas.microsoft.com/office/drawing/2014/main" id="{C250C704-4F59-41D8-BCCE-C5B0124CC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1" y="1819479"/>
            <a:ext cx="2295127" cy="2907161"/>
          </a:xfrm>
          <a:prstGeom prst="rect">
            <a:avLst/>
          </a:prstGeom>
        </p:spPr>
      </p:pic>
      <p:pic>
        <p:nvPicPr>
          <p:cNvPr id="11" name="Immagine 10" descr="Immagine che contiene persona, esterni, donna, abbigliamento&#10;&#10;Descrizione generata automaticamente">
            <a:extLst>
              <a:ext uri="{FF2B5EF4-FFF2-40B4-BE49-F238E27FC236}">
                <a16:creationId xmlns:a16="http://schemas.microsoft.com/office/drawing/2014/main" id="{AFF6515E-F93E-4453-B6F8-AA9DD843F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819478"/>
            <a:ext cx="2266926" cy="2833657"/>
          </a:xfrm>
          <a:prstGeom prst="rect">
            <a:avLst/>
          </a:prstGeom>
        </p:spPr>
      </p:pic>
      <p:pic>
        <p:nvPicPr>
          <p:cNvPr id="13" name="Immagine 12" descr="Immagine che contiene persona, uomo, tuta, cravatta&#10;&#10;Descrizione generata automaticamente">
            <a:extLst>
              <a:ext uri="{FF2B5EF4-FFF2-40B4-BE49-F238E27FC236}">
                <a16:creationId xmlns:a16="http://schemas.microsoft.com/office/drawing/2014/main" id="{08516DEE-795E-486F-8FF1-C952BDDD7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932" y="1862320"/>
            <a:ext cx="2282525" cy="2852936"/>
          </a:xfrm>
          <a:prstGeom prst="rect">
            <a:avLst/>
          </a:prstGeom>
        </p:spPr>
      </p:pic>
      <p:sp>
        <p:nvSpPr>
          <p:cNvPr id="6" name="CasellaDiTesto 5">
            <a:extLst>
              <a:ext uri="{FF2B5EF4-FFF2-40B4-BE49-F238E27FC236}">
                <a16:creationId xmlns:a16="http://schemas.microsoft.com/office/drawing/2014/main" id="{89A14B2A-BD20-49B4-81A7-0215105F3D3A}"/>
              </a:ext>
            </a:extLst>
          </p:cNvPr>
          <p:cNvSpPr txBox="1"/>
          <p:nvPr/>
        </p:nvSpPr>
        <p:spPr>
          <a:xfrm>
            <a:off x="899592" y="1124744"/>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Nancy Pelosi</a:t>
            </a:r>
          </a:p>
        </p:txBody>
      </p:sp>
      <p:sp>
        <p:nvSpPr>
          <p:cNvPr id="7" name="CasellaDiTesto 6">
            <a:extLst>
              <a:ext uri="{FF2B5EF4-FFF2-40B4-BE49-F238E27FC236}">
                <a16:creationId xmlns:a16="http://schemas.microsoft.com/office/drawing/2014/main" id="{05EC0F7B-5134-4E22-86D3-0ECAD5A2204D}"/>
              </a:ext>
            </a:extLst>
          </p:cNvPr>
          <p:cNvSpPr txBox="1"/>
          <p:nvPr/>
        </p:nvSpPr>
        <p:spPr>
          <a:xfrm>
            <a:off x="3576682" y="1124743"/>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Donald Trump</a:t>
            </a:r>
          </a:p>
        </p:txBody>
      </p:sp>
      <p:sp>
        <p:nvSpPr>
          <p:cNvPr id="8" name="CasellaDiTesto 7">
            <a:extLst>
              <a:ext uri="{FF2B5EF4-FFF2-40B4-BE49-F238E27FC236}">
                <a16:creationId xmlns:a16="http://schemas.microsoft.com/office/drawing/2014/main" id="{25B6C442-602F-4951-8E05-CB5E378D9FB8}"/>
              </a:ext>
            </a:extLst>
          </p:cNvPr>
          <p:cNvSpPr txBox="1"/>
          <p:nvPr/>
        </p:nvSpPr>
        <p:spPr>
          <a:xfrm>
            <a:off x="6249876" y="1124743"/>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Mike </a:t>
            </a:r>
            <a:r>
              <a:rPr lang="it-IT" sz="2400" b="1" dirty="0" err="1">
                <a:solidFill>
                  <a:srgbClr val="FF0000"/>
                </a:solidFill>
              </a:rPr>
              <a:t>Pence</a:t>
            </a:r>
            <a:endParaRPr lang="it-IT" sz="2400" b="1" dirty="0">
              <a:solidFill>
                <a:srgbClr val="FF0000"/>
              </a:solidFill>
            </a:endParaRPr>
          </a:p>
        </p:txBody>
      </p:sp>
    </p:spTree>
    <p:extLst>
      <p:ext uri="{BB962C8B-B14F-4D97-AF65-F5344CB8AC3E}">
        <p14:creationId xmlns:p14="http://schemas.microsoft.com/office/powerpoint/2010/main" val="3920574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persona, uomo, tuta, cravatta&#10;&#10;Descrizione generata automaticamente">
            <a:extLst>
              <a:ext uri="{FF2B5EF4-FFF2-40B4-BE49-F238E27FC236}">
                <a16:creationId xmlns:a16="http://schemas.microsoft.com/office/drawing/2014/main" id="{C250C704-4F59-41D8-BCCE-C5B0124CC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1" y="1819479"/>
            <a:ext cx="2295127" cy="2907161"/>
          </a:xfrm>
          <a:prstGeom prst="rect">
            <a:avLst/>
          </a:prstGeom>
        </p:spPr>
      </p:pic>
      <p:pic>
        <p:nvPicPr>
          <p:cNvPr id="11" name="Immagine 10" descr="Immagine che contiene persona, esterni, donna, abbigliamento&#10;&#10;Descrizione generata automaticamente">
            <a:extLst>
              <a:ext uri="{FF2B5EF4-FFF2-40B4-BE49-F238E27FC236}">
                <a16:creationId xmlns:a16="http://schemas.microsoft.com/office/drawing/2014/main" id="{AFF6515E-F93E-4453-B6F8-AA9DD843F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819478"/>
            <a:ext cx="2266926" cy="2833657"/>
          </a:xfrm>
          <a:prstGeom prst="rect">
            <a:avLst/>
          </a:prstGeom>
        </p:spPr>
      </p:pic>
      <p:pic>
        <p:nvPicPr>
          <p:cNvPr id="13" name="Immagine 12" descr="Immagine che contiene persona, uomo, tuta, cravatta&#10;&#10;Descrizione generata automaticamente">
            <a:extLst>
              <a:ext uri="{FF2B5EF4-FFF2-40B4-BE49-F238E27FC236}">
                <a16:creationId xmlns:a16="http://schemas.microsoft.com/office/drawing/2014/main" id="{08516DEE-795E-486F-8FF1-C952BDDD7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932" y="1862320"/>
            <a:ext cx="2282525" cy="2852936"/>
          </a:xfrm>
          <a:prstGeom prst="rect">
            <a:avLst/>
          </a:prstGeom>
        </p:spPr>
      </p:pic>
      <p:sp>
        <p:nvSpPr>
          <p:cNvPr id="6" name="CasellaDiTesto 5">
            <a:extLst>
              <a:ext uri="{FF2B5EF4-FFF2-40B4-BE49-F238E27FC236}">
                <a16:creationId xmlns:a16="http://schemas.microsoft.com/office/drawing/2014/main" id="{89A14B2A-BD20-49B4-81A7-0215105F3D3A}"/>
              </a:ext>
            </a:extLst>
          </p:cNvPr>
          <p:cNvSpPr txBox="1"/>
          <p:nvPr/>
        </p:nvSpPr>
        <p:spPr>
          <a:xfrm>
            <a:off x="899592" y="1124744"/>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Nancy Pelosi</a:t>
            </a:r>
          </a:p>
        </p:txBody>
      </p:sp>
      <p:sp>
        <p:nvSpPr>
          <p:cNvPr id="7" name="CasellaDiTesto 6">
            <a:extLst>
              <a:ext uri="{FF2B5EF4-FFF2-40B4-BE49-F238E27FC236}">
                <a16:creationId xmlns:a16="http://schemas.microsoft.com/office/drawing/2014/main" id="{05EC0F7B-5134-4E22-86D3-0ECAD5A2204D}"/>
              </a:ext>
            </a:extLst>
          </p:cNvPr>
          <p:cNvSpPr txBox="1"/>
          <p:nvPr/>
        </p:nvSpPr>
        <p:spPr>
          <a:xfrm>
            <a:off x="3576682" y="1124743"/>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Donald Trump</a:t>
            </a:r>
          </a:p>
        </p:txBody>
      </p:sp>
      <p:sp>
        <p:nvSpPr>
          <p:cNvPr id="8" name="CasellaDiTesto 7">
            <a:extLst>
              <a:ext uri="{FF2B5EF4-FFF2-40B4-BE49-F238E27FC236}">
                <a16:creationId xmlns:a16="http://schemas.microsoft.com/office/drawing/2014/main" id="{25B6C442-602F-4951-8E05-CB5E378D9FB8}"/>
              </a:ext>
            </a:extLst>
          </p:cNvPr>
          <p:cNvSpPr txBox="1"/>
          <p:nvPr/>
        </p:nvSpPr>
        <p:spPr>
          <a:xfrm>
            <a:off x="6249876" y="1124743"/>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Mike </a:t>
            </a:r>
            <a:r>
              <a:rPr lang="it-IT" sz="2400" b="1" dirty="0" err="1">
                <a:solidFill>
                  <a:srgbClr val="FF0000"/>
                </a:solidFill>
              </a:rPr>
              <a:t>Pence</a:t>
            </a:r>
            <a:endParaRPr lang="it-IT" sz="2400" b="1" dirty="0">
              <a:solidFill>
                <a:srgbClr val="FF0000"/>
              </a:solidFill>
            </a:endParaRPr>
          </a:p>
        </p:txBody>
      </p:sp>
      <p:sp>
        <p:nvSpPr>
          <p:cNvPr id="9" name="CasellaDiTesto 8">
            <a:extLst>
              <a:ext uri="{FF2B5EF4-FFF2-40B4-BE49-F238E27FC236}">
                <a16:creationId xmlns:a16="http://schemas.microsoft.com/office/drawing/2014/main" id="{6F9550B2-B4E7-4A6A-B32F-EB7300DBB5F2}"/>
              </a:ext>
            </a:extLst>
          </p:cNvPr>
          <p:cNvSpPr txBox="1"/>
          <p:nvPr/>
        </p:nvSpPr>
        <p:spPr>
          <a:xfrm>
            <a:off x="611560" y="4863768"/>
            <a:ext cx="2501615" cy="646331"/>
          </a:xfrm>
          <a:prstGeom prst="rect">
            <a:avLst/>
          </a:prstGeom>
          <a:solidFill>
            <a:schemeClr val="bg1"/>
          </a:solidFill>
          <a:ln w="38100">
            <a:solidFill>
              <a:srgbClr val="0033CC"/>
            </a:solidFill>
          </a:ln>
        </p:spPr>
        <p:txBody>
          <a:bodyPr wrap="square" rtlCol="0">
            <a:spAutoFit/>
          </a:bodyPr>
          <a:lstStyle/>
          <a:p>
            <a:pPr algn="ctr"/>
            <a:r>
              <a:rPr lang="it-IT" b="1" dirty="0">
                <a:solidFill>
                  <a:srgbClr val="0000CC"/>
                </a:solidFill>
              </a:rPr>
              <a:t>Speaker of the House of </a:t>
            </a:r>
            <a:r>
              <a:rPr lang="it-IT" b="1" dirty="0" err="1">
                <a:solidFill>
                  <a:srgbClr val="0000CC"/>
                </a:solidFill>
              </a:rPr>
              <a:t>Representatives</a:t>
            </a:r>
            <a:endParaRPr lang="it-IT" b="1" dirty="0">
              <a:solidFill>
                <a:srgbClr val="0000CC"/>
              </a:solidFill>
            </a:endParaRPr>
          </a:p>
        </p:txBody>
      </p:sp>
      <p:sp>
        <p:nvSpPr>
          <p:cNvPr id="10" name="CasellaDiTesto 9">
            <a:extLst>
              <a:ext uri="{FF2B5EF4-FFF2-40B4-BE49-F238E27FC236}">
                <a16:creationId xmlns:a16="http://schemas.microsoft.com/office/drawing/2014/main" id="{C55FABCF-1449-4FA5-A83F-A61629B78D9C}"/>
              </a:ext>
            </a:extLst>
          </p:cNvPr>
          <p:cNvSpPr txBox="1"/>
          <p:nvPr/>
        </p:nvSpPr>
        <p:spPr>
          <a:xfrm>
            <a:off x="3321192" y="4941168"/>
            <a:ext cx="2501615" cy="646331"/>
          </a:xfrm>
          <a:prstGeom prst="rect">
            <a:avLst/>
          </a:prstGeom>
          <a:solidFill>
            <a:schemeClr val="bg1"/>
          </a:solidFill>
          <a:ln w="38100">
            <a:solidFill>
              <a:srgbClr val="0033CC"/>
            </a:solidFill>
          </a:ln>
        </p:spPr>
        <p:txBody>
          <a:bodyPr wrap="square" rtlCol="0">
            <a:spAutoFit/>
          </a:bodyPr>
          <a:lstStyle/>
          <a:p>
            <a:pPr algn="ctr"/>
            <a:r>
              <a:rPr lang="it-IT" b="1" dirty="0" err="1">
                <a:solidFill>
                  <a:srgbClr val="0000CC"/>
                </a:solidFill>
              </a:rPr>
              <a:t>former</a:t>
            </a:r>
            <a:r>
              <a:rPr lang="it-IT" b="1" dirty="0">
                <a:solidFill>
                  <a:srgbClr val="0000CC"/>
                </a:solidFill>
              </a:rPr>
              <a:t> </a:t>
            </a:r>
          </a:p>
          <a:p>
            <a:pPr algn="ctr"/>
            <a:r>
              <a:rPr lang="it-IT" b="1" dirty="0" err="1">
                <a:solidFill>
                  <a:srgbClr val="0000CC"/>
                </a:solidFill>
              </a:rPr>
              <a:t>President</a:t>
            </a:r>
            <a:r>
              <a:rPr lang="it-IT" b="1" dirty="0">
                <a:solidFill>
                  <a:srgbClr val="0000CC"/>
                </a:solidFill>
              </a:rPr>
              <a:t> of the USA</a:t>
            </a:r>
          </a:p>
        </p:txBody>
      </p:sp>
      <p:sp>
        <p:nvSpPr>
          <p:cNvPr id="12" name="CasellaDiTesto 11">
            <a:extLst>
              <a:ext uri="{FF2B5EF4-FFF2-40B4-BE49-F238E27FC236}">
                <a16:creationId xmlns:a16="http://schemas.microsoft.com/office/drawing/2014/main" id="{0CBF95C2-F356-46B6-ACD2-7743191C2E8D}"/>
              </a:ext>
            </a:extLst>
          </p:cNvPr>
          <p:cNvSpPr txBox="1"/>
          <p:nvPr/>
        </p:nvSpPr>
        <p:spPr>
          <a:xfrm>
            <a:off x="5940152" y="4941168"/>
            <a:ext cx="2682070" cy="646331"/>
          </a:xfrm>
          <a:prstGeom prst="rect">
            <a:avLst/>
          </a:prstGeom>
          <a:solidFill>
            <a:schemeClr val="bg1"/>
          </a:solidFill>
          <a:ln w="38100">
            <a:solidFill>
              <a:srgbClr val="0033CC"/>
            </a:solidFill>
          </a:ln>
        </p:spPr>
        <p:txBody>
          <a:bodyPr wrap="square" rtlCol="0">
            <a:spAutoFit/>
          </a:bodyPr>
          <a:lstStyle/>
          <a:p>
            <a:pPr algn="ctr"/>
            <a:r>
              <a:rPr lang="it-IT" b="1" dirty="0" err="1">
                <a:solidFill>
                  <a:srgbClr val="0000CC"/>
                </a:solidFill>
              </a:rPr>
              <a:t>former</a:t>
            </a:r>
            <a:r>
              <a:rPr lang="it-IT" b="1" dirty="0">
                <a:solidFill>
                  <a:srgbClr val="0000CC"/>
                </a:solidFill>
              </a:rPr>
              <a:t> </a:t>
            </a:r>
          </a:p>
          <a:p>
            <a:pPr algn="ctr"/>
            <a:r>
              <a:rPr lang="it-IT" b="1" dirty="0">
                <a:solidFill>
                  <a:srgbClr val="0000CC"/>
                </a:solidFill>
              </a:rPr>
              <a:t>Vice </a:t>
            </a:r>
            <a:r>
              <a:rPr lang="it-IT" b="1" dirty="0" err="1">
                <a:solidFill>
                  <a:srgbClr val="0000CC"/>
                </a:solidFill>
              </a:rPr>
              <a:t>President</a:t>
            </a:r>
            <a:r>
              <a:rPr lang="it-IT" b="1" dirty="0">
                <a:solidFill>
                  <a:srgbClr val="0000CC"/>
                </a:solidFill>
              </a:rPr>
              <a:t> of the USA</a:t>
            </a:r>
          </a:p>
        </p:txBody>
      </p:sp>
    </p:spTree>
    <p:extLst>
      <p:ext uri="{BB962C8B-B14F-4D97-AF65-F5344CB8AC3E}">
        <p14:creationId xmlns:p14="http://schemas.microsoft.com/office/powerpoint/2010/main" val="769542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D6FBDA3-C68E-452D-824B-1FC653A645BC}"/>
              </a:ext>
            </a:extLst>
          </p:cNvPr>
          <p:cNvSpPr txBox="1"/>
          <p:nvPr/>
        </p:nvSpPr>
        <p:spPr>
          <a:xfrm>
            <a:off x="2222673" y="332656"/>
            <a:ext cx="4914680" cy="861774"/>
          </a:xfrm>
          <a:prstGeom prst="rect">
            <a:avLst/>
          </a:prstGeom>
          <a:solidFill>
            <a:schemeClr val="bg1"/>
          </a:solidFill>
          <a:ln w="34925">
            <a:noFill/>
          </a:ln>
        </p:spPr>
        <p:txBody>
          <a:bodyPr wrap="none" rtlCol="0">
            <a:spAutoFit/>
          </a:bodyPr>
          <a:lstStyle/>
          <a:p>
            <a:pPr algn="ctr"/>
            <a:r>
              <a:rPr lang="it-IT" sz="3200" b="1" dirty="0">
                <a:solidFill>
                  <a:srgbClr val="FF0000"/>
                </a:solidFill>
                <a:effectLst>
                  <a:outerShdw blurRad="38100" dist="38100" dir="2700000" algn="tl">
                    <a:srgbClr val="000000">
                      <a:alpha val="43137"/>
                    </a:srgbClr>
                  </a:outerShdw>
                </a:effectLst>
              </a:rPr>
              <a:t>Do </a:t>
            </a:r>
            <a:r>
              <a:rPr lang="it-IT" sz="3200" b="1" dirty="0" err="1">
                <a:solidFill>
                  <a:srgbClr val="FF0000"/>
                </a:solidFill>
                <a:effectLst>
                  <a:outerShdw blurRad="38100" dist="38100" dir="2700000" algn="tl">
                    <a:srgbClr val="000000">
                      <a:alpha val="43137"/>
                    </a:srgbClr>
                  </a:outerShdw>
                </a:effectLst>
              </a:rPr>
              <a:t>you</a:t>
            </a:r>
            <a:r>
              <a:rPr lang="it-IT" sz="3200" b="1" dirty="0">
                <a:solidFill>
                  <a:srgbClr val="FF0000"/>
                </a:solidFill>
                <a:effectLst>
                  <a:outerShdw blurRad="38100" dist="38100" dir="2700000" algn="tl">
                    <a:srgbClr val="000000">
                      <a:alpha val="43137"/>
                    </a:srgbClr>
                  </a:outerShdw>
                </a:effectLst>
              </a:rPr>
              <a:t> know </a:t>
            </a:r>
            <a:r>
              <a:rPr lang="it-IT" sz="3200" b="1" dirty="0" err="1">
                <a:solidFill>
                  <a:srgbClr val="FF0000"/>
                </a:solidFill>
                <a:effectLst>
                  <a:outerShdw blurRad="38100" dist="38100" dir="2700000" algn="tl">
                    <a:srgbClr val="000000">
                      <a:alpha val="43137"/>
                    </a:srgbClr>
                  </a:outerShdw>
                </a:effectLst>
              </a:rPr>
              <a:t>these</a:t>
            </a:r>
            <a:r>
              <a:rPr lang="it-IT" sz="3200" b="1" dirty="0">
                <a:solidFill>
                  <a:srgbClr val="FF0000"/>
                </a:solidFill>
                <a:effectLst>
                  <a:outerShdw blurRad="38100" dist="38100" dir="2700000" algn="tl">
                    <a:srgbClr val="000000">
                      <a:alpha val="43137"/>
                    </a:srgbClr>
                  </a:outerShdw>
                </a:effectLst>
              </a:rPr>
              <a:t> people?</a:t>
            </a:r>
            <a:endParaRPr lang="it-IT" dirty="0"/>
          </a:p>
          <a:p>
            <a:endParaRPr lang="it-IT" dirty="0"/>
          </a:p>
        </p:txBody>
      </p:sp>
      <p:pic>
        <p:nvPicPr>
          <p:cNvPr id="11" name="Immagine 10" descr="Immagine che contiene persona, esterni, donna, abbigliamento&#10;&#10;Descrizione generata automaticamente">
            <a:extLst>
              <a:ext uri="{FF2B5EF4-FFF2-40B4-BE49-F238E27FC236}">
                <a16:creationId xmlns:a16="http://schemas.microsoft.com/office/drawing/2014/main" id="{AFF6515E-F93E-4453-B6F8-AA9DD843F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19478"/>
            <a:ext cx="2266926" cy="2833657"/>
          </a:xfrm>
          <a:prstGeom prst="rect">
            <a:avLst/>
          </a:prstGeom>
        </p:spPr>
      </p:pic>
      <p:pic>
        <p:nvPicPr>
          <p:cNvPr id="1026" name="Picture 2" descr="Presidenza di Joe Biden - Wikipedia">
            <a:extLst>
              <a:ext uri="{FF2B5EF4-FFF2-40B4-BE49-F238E27FC236}">
                <a16:creationId xmlns:a16="http://schemas.microsoft.com/office/drawing/2014/main" id="{46275516-9166-4C3B-991B-532B0F914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384" y="1813728"/>
            <a:ext cx="2266926" cy="2839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621A5650-804B-425C-A873-5C1C9951D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865239"/>
            <a:ext cx="2088232" cy="278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839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persona, esterni, donna, abbigliamento&#10;&#10;Descrizione generata automaticamente">
            <a:extLst>
              <a:ext uri="{FF2B5EF4-FFF2-40B4-BE49-F238E27FC236}">
                <a16:creationId xmlns:a16="http://schemas.microsoft.com/office/drawing/2014/main" id="{AFF6515E-F93E-4453-B6F8-AA9DD843F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19478"/>
            <a:ext cx="2266926" cy="2833657"/>
          </a:xfrm>
          <a:prstGeom prst="rect">
            <a:avLst/>
          </a:prstGeom>
        </p:spPr>
      </p:pic>
      <p:pic>
        <p:nvPicPr>
          <p:cNvPr id="1026" name="Picture 2" descr="Presidenza di Joe Biden - Wikipedia">
            <a:extLst>
              <a:ext uri="{FF2B5EF4-FFF2-40B4-BE49-F238E27FC236}">
                <a16:creationId xmlns:a16="http://schemas.microsoft.com/office/drawing/2014/main" id="{46275516-9166-4C3B-991B-532B0F914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384" y="1813728"/>
            <a:ext cx="2266926" cy="2839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621A5650-804B-425C-A873-5C1C9951D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865239"/>
            <a:ext cx="2088232" cy="278789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4FBC6455-B575-42E9-92F8-FEAAE9E41386}"/>
              </a:ext>
            </a:extLst>
          </p:cNvPr>
          <p:cNvSpPr txBox="1"/>
          <p:nvPr/>
        </p:nvSpPr>
        <p:spPr>
          <a:xfrm>
            <a:off x="899592" y="1124744"/>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Nancy Pelosi</a:t>
            </a:r>
          </a:p>
        </p:txBody>
      </p:sp>
      <p:sp>
        <p:nvSpPr>
          <p:cNvPr id="9" name="CasellaDiTesto 8">
            <a:extLst>
              <a:ext uri="{FF2B5EF4-FFF2-40B4-BE49-F238E27FC236}">
                <a16:creationId xmlns:a16="http://schemas.microsoft.com/office/drawing/2014/main" id="{B98ECC20-A516-46E8-9079-97AB02392A2A}"/>
              </a:ext>
            </a:extLst>
          </p:cNvPr>
          <p:cNvSpPr txBox="1"/>
          <p:nvPr/>
        </p:nvSpPr>
        <p:spPr>
          <a:xfrm>
            <a:off x="611560" y="4863768"/>
            <a:ext cx="2501615" cy="646331"/>
          </a:xfrm>
          <a:prstGeom prst="rect">
            <a:avLst/>
          </a:prstGeom>
          <a:solidFill>
            <a:schemeClr val="bg1"/>
          </a:solidFill>
          <a:ln w="38100">
            <a:solidFill>
              <a:srgbClr val="0033CC"/>
            </a:solidFill>
          </a:ln>
        </p:spPr>
        <p:txBody>
          <a:bodyPr wrap="square" rtlCol="0">
            <a:spAutoFit/>
          </a:bodyPr>
          <a:lstStyle/>
          <a:p>
            <a:pPr algn="ctr"/>
            <a:r>
              <a:rPr lang="it-IT" b="1" dirty="0">
                <a:solidFill>
                  <a:srgbClr val="0000CC"/>
                </a:solidFill>
              </a:rPr>
              <a:t>Speaker of the House of </a:t>
            </a:r>
            <a:r>
              <a:rPr lang="it-IT" b="1" dirty="0" err="1">
                <a:solidFill>
                  <a:srgbClr val="0000CC"/>
                </a:solidFill>
              </a:rPr>
              <a:t>Representatives</a:t>
            </a:r>
            <a:endParaRPr lang="it-IT" b="1" dirty="0">
              <a:solidFill>
                <a:srgbClr val="0000CC"/>
              </a:solidFill>
            </a:endParaRPr>
          </a:p>
        </p:txBody>
      </p:sp>
      <p:sp>
        <p:nvSpPr>
          <p:cNvPr id="12" name="CasellaDiTesto 11">
            <a:extLst>
              <a:ext uri="{FF2B5EF4-FFF2-40B4-BE49-F238E27FC236}">
                <a16:creationId xmlns:a16="http://schemas.microsoft.com/office/drawing/2014/main" id="{F66C1BBB-E024-47BC-B433-B34D9133B82A}"/>
              </a:ext>
            </a:extLst>
          </p:cNvPr>
          <p:cNvSpPr txBox="1"/>
          <p:nvPr/>
        </p:nvSpPr>
        <p:spPr>
          <a:xfrm>
            <a:off x="3805500" y="1124743"/>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err="1">
                <a:solidFill>
                  <a:srgbClr val="FF0000"/>
                </a:solidFill>
              </a:rPr>
              <a:t>Joe</a:t>
            </a:r>
            <a:r>
              <a:rPr lang="it-IT" sz="2400" b="1" dirty="0">
                <a:solidFill>
                  <a:srgbClr val="FF0000"/>
                </a:solidFill>
              </a:rPr>
              <a:t> Biden</a:t>
            </a:r>
          </a:p>
        </p:txBody>
      </p:sp>
      <p:sp>
        <p:nvSpPr>
          <p:cNvPr id="14" name="CasellaDiTesto 13">
            <a:extLst>
              <a:ext uri="{FF2B5EF4-FFF2-40B4-BE49-F238E27FC236}">
                <a16:creationId xmlns:a16="http://schemas.microsoft.com/office/drawing/2014/main" id="{20416CCA-8D43-40F3-9241-096EE82A7FD3}"/>
              </a:ext>
            </a:extLst>
          </p:cNvPr>
          <p:cNvSpPr txBox="1"/>
          <p:nvPr/>
        </p:nvSpPr>
        <p:spPr>
          <a:xfrm>
            <a:off x="6469796" y="1124743"/>
            <a:ext cx="1990636" cy="461665"/>
          </a:xfrm>
          <a:prstGeom prst="rect">
            <a:avLst/>
          </a:prstGeom>
          <a:solidFill>
            <a:schemeClr val="bg1"/>
          </a:solidFill>
          <a:ln w="38100">
            <a:solidFill>
              <a:srgbClr val="FF0000"/>
            </a:solidFill>
          </a:ln>
        </p:spPr>
        <p:txBody>
          <a:bodyPr wrap="square" rtlCol="0">
            <a:spAutoFit/>
          </a:bodyPr>
          <a:lstStyle/>
          <a:p>
            <a:pPr algn="ctr"/>
            <a:r>
              <a:rPr lang="it-IT" sz="2400" b="1" dirty="0">
                <a:solidFill>
                  <a:srgbClr val="FF0000"/>
                </a:solidFill>
              </a:rPr>
              <a:t>Kamala Harris</a:t>
            </a:r>
          </a:p>
        </p:txBody>
      </p:sp>
      <p:sp>
        <p:nvSpPr>
          <p:cNvPr id="15" name="CasellaDiTesto 14">
            <a:extLst>
              <a:ext uri="{FF2B5EF4-FFF2-40B4-BE49-F238E27FC236}">
                <a16:creationId xmlns:a16="http://schemas.microsoft.com/office/drawing/2014/main" id="{B399B6EE-D00D-4D8A-91CD-5B774BCBAA94}"/>
              </a:ext>
            </a:extLst>
          </p:cNvPr>
          <p:cNvSpPr txBox="1"/>
          <p:nvPr/>
        </p:nvSpPr>
        <p:spPr>
          <a:xfrm>
            <a:off x="3419872" y="4941168"/>
            <a:ext cx="2501615" cy="369332"/>
          </a:xfrm>
          <a:prstGeom prst="rect">
            <a:avLst/>
          </a:prstGeom>
          <a:solidFill>
            <a:schemeClr val="bg1"/>
          </a:solidFill>
          <a:ln w="38100">
            <a:solidFill>
              <a:srgbClr val="0033CC"/>
            </a:solidFill>
          </a:ln>
        </p:spPr>
        <p:txBody>
          <a:bodyPr wrap="square" rtlCol="0">
            <a:spAutoFit/>
          </a:bodyPr>
          <a:lstStyle/>
          <a:p>
            <a:pPr algn="ctr"/>
            <a:r>
              <a:rPr lang="it-IT" b="1" dirty="0" err="1">
                <a:solidFill>
                  <a:srgbClr val="0000CC"/>
                </a:solidFill>
              </a:rPr>
              <a:t>President</a:t>
            </a:r>
            <a:r>
              <a:rPr lang="it-IT" b="1" dirty="0">
                <a:solidFill>
                  <a:srgbClr val="0000CC"/>
                </a:solidFill>
              </a:rPr>
              <a:t> of the USA</a:t>
            </a:r>
          </a:p>
        </p:txBody>
      </p:sp>
      <p:sp>
        <p:nvSpPr>
          <p:cNvPr id="16" name="CasellaDiTesto 15">
            <a:extLst>
              <a:ext uri="{FF2B5EF4-FFF2-40B4-BE49-F238E27FC236}">
                <a16:creationId xmlns:a16="http://schemas.microsoft.com/office/drawing/2014/main" id="{35C13E65-2AE4-4286-9076-0398B9058521}"/>
              </a:ext>
            </a:extLst>
          </p:cNvPr>
          <p:cNvSpPr txBox="1"/>
          <p:nvPr/>
        </p:nvSpPr>
        <p:spPr>
          <a:xfrm>
            <a:off x="6138402" y="4941168"/>
            <a:ext cx="2682070" cy="369332"/>
          </a:xfrm>
          <a:prstGeom prst="rect">
            <a:avLst/>
          </a:prstGeom>
          <a:solidFill>
            <a:schemeClr val="bg1"/>
          </a:solidFill>
          <a:ln w="38100">
            <a:solidFill>
              <a:srgbClr val="0033CC"/>
            </a:solidFill>
          </a:ln>
        </p:spPr>
        <p:txBody>
          <a:bodyPr wrap="square" rtlCol="0">
            <a:spAutoFit/>
          </a:bodyPr>
          <a:lstStyle/>
          <a:p>
            <a:pPr algn="ctr"/>
            <a:r>
              <a:rPr lang="it-IT" b="1" dirty="0">
                <a:solidFill>
                  <a:srgbClr val="0000CC"/>
                </a:solidFill>
              </a:rPr>
              <a:t>Vice </a:t>
            </a:r>
            <a:r>
              <a:rPr lang="it-IT" b="1" dirty="0" err="1">
                <a:solidFill>
                  <a:srgbClr val="0000CC"/>
                </a:solidFill>
              </a:rPr>
              <a:t>President</a:t>
            </a:r>
            <a:r>
              <a:rPr lang="it-IT" b="1" dirty="0">
                <a:solidFill>
                  <a:srgbClr val="0000CC"/>
                </a:solidFill>
              </a:rPr>
              <a:t> of the USA</a:t>
            </a:r>
          </a:p>
        </p:txBody>
      </p:sp>
    </p:spTree>
    <p:extLst>
      <p:ext uri="{BB962C8B-B14F-4D97-AF65-F5344CB8AC3E}">
        <p14:creationId xmlns:p14="http://schemas.microsoft.com/office/powerpoint/2010/main" val="380185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049A63-34CE-484F-A52A-B68C4D77E7E3}"/>
              </a:ext>
            </a:extLst>
          </p:cNvPr>
          <p:cNvPicPr>
            <a:picLocks noChangeAspect="1"/>
          </p:cNvPicPr>
          <p:nvPr/>
        </p:nvPicPr>
        <p:blipFill>
          <a:blip r:embed="rId2"/>
          <a:stretch>
            <a:fillRect/>
          </a:stretch>
        </p:blipFill>
        <p:spPr>
          <a:xfrm>
            <a:off x="-797627" y="32623"/>
            <a:ext cx="10842235" cy="5872877"/>
          </a:xfrm>
          <a:prstGeom prst="rect">
            <a:avLst/>
          </a:prstGeom>
        </p:spPr>
      </p:pic>
      <p:sp>
        <p:nvSpPr>
          <p:cNvPr id="4" name="Ovale 3">
            <a:extLst>
              <a:ext uri="{FF2B5EF4-FFF2-40B4-BE49-F238E27FC236}">
                <a16:creationId xmlns:a16="http://schemas.microsoft.com/office/drawing/2014/main" id="{2EC98838-28F6-4DD3-AF68-1FD4F0C418F0}"/>
              </a:ext>
            </a:extLst>
          </p:cNvPr>
          <p:cNvSpPr/>
          <p:nvPr/>
        </p:nvSpPr>
        <p:spPr>
          <a:xfrm>
            <a:off x="395536" y="2060848"/>
            <a:ext cx="1547664" cy="1224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94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5993904"/>
            <a:ext cx="9144000" cy="864096"/>
          </a:xfrm>
          <a:prstGeom prst="rect">
            <a:avLst/>
          </a:prstGeom>
          <a:noFill/>
          <a:ln w="9525">
            <a:noFill/>
            <a:miter lim="800000"/>
            <a:headEnd/>
            <a:tailEnd/>
          </a:ln>
        </p:spPr>
      </p:pic>
      <p:sp>
        <p:nvSpPr>
          <p:cNvPr id="11" name="CasellaDiTesto 10"/>
          <p:cNvSpPr txBox="1"/>
          <p:nvPr/>
        </p:nvSpPr>
        <p:spPr>
          <a:xfrm>
            <a:off x="462094" y="3212976"/>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SPOKEN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p:cNvSpPr txBox="1"/>
          <p:nvPr/>
        </p:nvSpPr>
        <p:spPr>
          <a:xfrm>
            <a:off x="462094" y="2012067"/>
            <a:ext cx="3193314" cy="984885"/>
          </a:xfrm>
          <a:prstGeom prst="rect">
            <a:avLst/>
          </a:prstGeom>
          <a:solidFill>
            <a:schemeClr val="tx2"/>
          </a:solidFill>
          <a:ln w="63500">
            <a:solidFill>
              <a:schemeClr val="tx2">
                <a:lumMod val="75000"/>
              </a:schemeClr>
            </a:solidFill>
          </a:ln>
        </p:spPr>
        <p:txBody>
          <a:bodyPr wrap="square">
            <a:spAutoFit/>
          </a:bodyPr>
          <a:lstStyle/>
          <a:p>
            <a:pPr algn="ctr">
              <a:defRPr/>
            </a:pPr>
            <a:r>
              <a:rPr lang="it-IT" sz="4000" b="1" dirty="0">
                <a:solidFill>
                  <a:schemeClr val="bg1"/>
                </a:solidFill>
                <a:effectLst>
                  <a:outerShdw blurRad="38100" dist="38100" dir="2700000" algn="tl">
                    <a:srgbClr val="000000">
                      <a:alpha val="43137"/>
                    </a:srgbClr>
                  </a:outerShdw>
                </a:effectLst>
                <a:latin typeface="Arial" charset="0"/>
                <a:cs typeface="Arial" charset="0"/>
              </a:rPr>
              <a:t>WRITTEN</a:t>
            </a:r>
          </a:p>
          <a:p>
            <a:pPr algn="ctr">
              <a:defRPr/>
            </a:pPr>
            <a:endParaRPr lang="it-IT" b="1" dirty="0">
              <a:solidFill>
                <a:schemeClr val="bg1"/>
              </a:solidFill>
              <a:effectLst>
                <a:outerShdw blurRad="38100" dist="38100" dir="2700000" algn="tl">
                  <a:srgbClr val="000000">
                    <a:alpha val="43137"/>
                  </a:srgbClr>
                </a:outerShdw>
              </a:effectLst>
              <a:latin typeface="Arial" charset="0"/>
              <a:cs typeface="Arial" charset="0"/>
            </a:endParaRPr>
          </a:p>
        </p:txBody>
      </p:sp>
      <p:pic>
        <p:nvPicPr>
          <p:cNvPr id="9" name="Immagine 8"/>
          <p:cNvPicPr>
            <a:picLocks noChangeAspect="1"/>
          </p:cNvPicPr>
          <p:nvPr/>
        </p:nvPicPr>
        <p:blipFill>
          <a:blip r:embed="rId3"/>
          <a:stretch>
            <a:fillRect/>
          </a:stretch>
        </p:blipFill>
        <p:spPr>
          <a:xfrm>
            <a:off x="4788024" y="1988840"/>
            <a:ext cx="3212665" cy="2880320"/>
          </a:xfrm>
          <a:prstGeom prst="rect">
            <a:avLst/>
          </a:prstGeom>
        </p:spPr>
      </p:pic>
      <p:sp>
        <p:nvSpPr>
          <p:cNvPr id="2" name="Ovale 1"/>
          <p:cNvSpPr/>
          <p:nvPr/>
        </p:nvSpPr>
        <p:spPr>
          <a:xfrm>
            <a:off x="1331640" y="158440"/>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FF0000"/>
                </a:solidFill>
              </a:rPr>
              <a:t>1.</a:t>
            </a:r>
          </a:p>
        </p:txBody>
      </p:sp>
      <p:sp>
        <p:nvSpPr>
          <p:cNvPr id="13" name="Ovale 12"/>
          <p:cNvSpPr/>
          <p:nvPr/>
        </p:nvSpPr>
        <p:spPr>
          <a:xfrm>
            <a:off x="5889848" y="188640"/>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FF0000"/>
                </a:solidFill>
              </a:rPr>
              <a:t>2.</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910" y="1338174"/>
            <a:ext cx="2200275" cy="523875"/>
          </a:xfrm>
          <a:prstGeom prst="rect">
            <a:avLst/>
          </a:prstGeom>
        </p:spPr>
      </p:pic>
    </p:spTree>
    <p:extLst>
      <p:ext uri="{BB962C8B-B14F-4D97-AF65-F5344CB8AC3E}">
        <p14:creationId xmlns:p14="http://schemas.microsoft.com/office/powerpoint/2010/main" val="3244752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7" name="Immagine 2" descr="Schermata 2014-02-18 alle 19.43.32.png"/>
          <p:cNvPicPr>
            <a:picLocks noChangeAspect="1"/>
          </p:cNvPicPr>
          <p:nvPr/>
        </p:nvPicPr>
        <p:blipFill>
          <a:blip r:embed="rId2" cstate="print"/>
          <a:srcRect/>
          <a:stretch>
            <a:fillRect/>
          </a:stretch>
        </p:blipFill>
        <p:spPr bwMode="auto">
          <a:xfrm>
            <a:off x="0" y="6021288"/>
            <a:ext cx="9144000" cy="864096"/>
          </a:xfrm>
          <a:prstGeom prst="rect">
            <a:avLst/>
          </a:prstGeom>
          <a:noFill/>
          <a:ln w="9525">
            <a:noFill/>
            <a:miter lim="800000"/>
            <a:headEnd/>
            <a:tailEnd/>
          </a:ln>
        </p:spPr>
      </p:pic>
      <p:pic>
        <p:nvPicPr>
          <p:cNvPr id="2" name="Immagine 1"/>
          <p:cNvPicPr>
            <a:picLocks noChangeAspect="1"/>
          </p:cNvPicPr>
          <p:nvPr/>
        </p:nvPicPr>
        <p:blipFill>
          <a:blip r:embed="rId3"/>
          <a:stretch>
            <a:fillRect/>
          </a:stretch>
        </p:blipFill>
        <p:spPr>
          <a:xfrm>
            <a:off x="1711796" y="852264"/>
            <a:ext cx="5524500" cy="4953000"/>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178037"/>
            <a:ext cx="2200275" cy="523875"/>
          </a:xfrm>
          <a:prstGeom prst="rect">
            <a:avLst/>
          </a:prstGeom>
        </p:spPr>
      </p:pic>
    </p:spTree>
    <p:extLst>
      <p:ext uri="{BB962C8B-B14F-4D97-AF65-F5344CB8AC3E}">
        <p14:creationId xmlns:p14="http://schemas.microsoft.com/office/powerpoint/2010/main" val="4225559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0" y="-27384"/>
            <a:ext cx="9144000" cy="15875"/>
          </a:xfrm>
          <a:prstGeom prst="rect">
            <a:avLst/>
          </a:prstGeom>
          <a:solidFill>
            <a:srgbClr val="0099CC"/>
          </a:solidFill>
          <a:ln w="9525">
            <a:solidFill>
              <a:schemeClr val="tx1"/>
            </a:solidFill>
            <a:prstDash val="solid"/>
            <a:miter lim="800000"/>
            <a:headEnd/>
            <a:tailEnd/>
          </a:ln>
          <a:effectLst/>
        </p:spPr>
        <p:txBody>
          <a:bodyPr vert="horz" wrap="none" lIns="91440" tIns="114264" rIns="91440" bIns="114264" numCol="1" anchor="ctr" anchorCtr="0" compatLnSpc="1">
            <a:prstTxWarp prst="textNoShape">
              <a:avLst/>
            </a:prstTxWarp>
            <a:spAutoFit/>
          </a:bodyPr>
          <a:lstStyle/>
          <a:p>
            <a:endParaRPr lang="it-IT"/>
          </a:p>
        </p:txBody>
      </p:sp>
      <p:pic>
        <p:nvPicPr>
          <p:cNvPr id="12" name="Picture 14" descr="LOGOTIPO di Scienze politiche">
            <a:hlinkClick r:id="rId2" tooltip="Torna in homepag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733256"/>
            <a:ext cx="9252520" cy="1152128"/>
          </a:xfrm>
          <a:prstGeom prst="rect">
            <a:avLst/>
          </a:prstGeom>
          <a:solidFill>
            <a:schemeClr val="accent1"/>
          </a:solidFill>
        </p:spPr>
      </p:pic>
      <p:pic>
        <p:nvPicPr>
          <p:cNvPr id="3" name="Picture 4" descr="http://www.museion-taranto.it/images/uni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451" y="-4207"/>
            <a:ext cx="3514725"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uniba.it/dati-homepage/foto-aten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78" y="1125886"/>
            <a:ext cx="8952843" cy="439248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3653" y="2204864"/>
            <a:ext cx="8952843" cy="830997"/>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99"/>
                </a:solidFill>
              </a:rPr>
              <a:t>National and international challenges in Europe and beyond: </a:t>
            </a:r>
          </a:p>
          <a:p>
            <a:pPr algn="ctr"/>
            <a:r>
              <a:rPr lang="en-GB" sz="2400" b="1" dirty="0">
                <a:solidFill>
                  <a:srgbClr val="000099"/>
                </a:solidFill>
              </a:rPr>
              <a:t>a linguistic analysis</a:t>
            </a:r>
            <a:endParaRPr lang="it-IT" sz="2400" b="1" dirty="0">
              <a:solidFill>
                <a:srgbClr val="000099"/>
              </a:solidFill>
            </a:endParaRPr>
          </a:p>
        </p:txBody>
      </p:sp>
    </p:spTree>
    <p:extLst>
      <p:ext uri="{BB962C8B-B14F-4D97-AF65-F5344CB8AC3E}">
        <p14:creationId xmlns:p14="http://schemas.microsoft.com/office/powerpoint/2010/main" val="2032563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216D13-6CAE-4ECC-95F1-0BDD806E5543}"/>
              </a:ext>
            </a:extLst>
          </p:cNvPr>
          <p:cNvSpPr txBox="1"/>
          <p:nvPr/>
        </p:nvSpPr>
        <p:spPr>
          <a:xfrm>
            <a:off x="83653" y="2204864"/>
            <a:ext cx="8952843" cy="830997"/>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99"/>
                </a:solidFill>
              </a:rPr>
              <a:t>National and international </a:t>
            </a:r>
            <a:r>
              <a:rPr lang="en-GB" sz="2400" b="1" u="sng" dirty="0">
                <a:solidFill>
                  <a:srgbClr val="FF0000"/>
                </a:solidFill>
                <a:effectLst>
                  <a:outerShdw blurRad="38100" dist="38100" dir="2700000" algn="tl">
                    <a:srgbClr val="000000">
                      <a:alpha val="43137"/>
                    </a:srgbClr>
                  </a:outerShdw>
                </a:effectLst>
              </a:rPr>
              <a:t>challenges</a:t>
            </a:r>
            <a:r>
              <a:rPr lang="en-GB" sz="2400" b="1" dirty="0">
                <a:solidFill>
                  <a:srgbClr val="000099"/>
                </a:solidFill>
              </a:rPr>
              <a:t> in Europe and beyond: </a:t>
            </a:r>
          </a:p>
          <a:p>
            <a:pPr algn="ctr"/>
            <a:r>
              <a:rPr lang="en-GB" sz="2400" b="1" dirty="0">
                <a:solidFill>
                  <a:srgbClr val="000099"/>
                </a:solidFill>
              </a:rPr>
              <a:t>a linguistic analysis</a:t>
            </a:r>
            <a:endParaRPr lang="it-IT" sz="2400" b="1" dirty="0">
              <a:solidFill>
                <a:srgbClr val="000099"/>
              </a:solidFill>
            </a:endParaRPr>
          </a:p>
        </p:txBody>
      </p:sp>
      <p:sp>
        <p:nvSpPr>
          <p:cNvPr id="3" name="CasellaDiTesto 2">
            <a:extLst>
              <a:ext uri="{FF2B5EF4-FFF2-40B4-BE49-F238E27FC236}">
                <a16:creationId xmlns:a16="http://schemas.microsoft.com/office/drawing/2014/main" id="{EB276D59-365C-426F-A891-DDD49A273702}"/>
              </a:ext>
            </a:extLst>
          </p:cNvPr>
          <p:cNvSpPr txBox="1"/>
          <p:nvPr/>
        </p:nvSpPr>
        <p:spPr>
          <a:xfrm>
            <a:off x="83652" y="4293096"/>
            <a:ext cx="8952843" cy="461665"/>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CC"/>
                </a:solidFill>
              </a:rPr>
              <a:t>When you think of the word </a:t>
            </a:r>
            <a:r>
              <a:rPr lang="en-GB" sz="2400" b="1" u="sng" dirty="0">
                <a:solidFill>
                  <a:srgbClr val="FF0000"/>
                </a:solidFill>
                <a:effectLst>
                  <a:outerShdw blurRad="38100" dist="38100" dir="2700000" algn="tl">
                    <a:srgbClr val="000000">
                      <a:alpha val="43137"/>
                    </a:srgbClr>
                  </a:outerShdw>
                </a:effectLst>
              </a:rPr>
              <a:t>challenge</a:t>
            </a:r>
            <a:r>
              <a:rPr lang="en-GB" sz="2400" b="1" u="sng" dirty="0">
                <a:solidFill>
                  <a:srgbClr val="0000CC"/>
                </a:solidFill>
                <a:effectLst>
                  <a:outerShdw blurRad="38100" dist="38100" dir="2700000" algn="tl">
                    <a:srgbClr val="000000">
                      <a:alpha val="43137"/>
                    </a:srgbClr>
                  </a:outerShdw>
                </a:effectLst>
              </a:rPr>
              <a:t>, </a:t>
            </a:r>
            <a:r>
              <a:rPr lang="en-GB" sz="2400" b="1" dirty="0">
                <a:solidFill>
                  <a:srgbClr val="0000CC"/>
                </a:solidFill>
              </a:rPr>
              <a:t>what do you think?</a:t>
            </a:r>
            <a:endParaRPr lang="it-IT" sz="2400" b="1" dirty="0">
              <a:solidFill>
                <a:srgbClr val="0000CC"/>
              </a:solidFill>
            </a:endParaRPr>
          </a:p>
        </p:txBody>
      </p:sp>
      <p:sp>
        <p:nvSpPr>
          <p:cNvPr id="4" name="CasellaDiTesto 3">
            <a:extLst>
              <a:ext uri="{FF2B5EF4-FFF2-40B4-BE49-F238E27FC236}">
                <a16:creationId xmlns:a16="http://schemas.microsoft.com/office/drawing/2014/main" id="{D89B9D6B-2720-4517-A3D4-BF6DED94B9D8}"/>
              </a:ext>
            </a:extLst>
          </p:cNvPr>
          <p:cNvSpPr txBox="1"/>
          <p:nvPr/>
        </p:nvSpPr>
        <p:spPr>
          <a:xfrm>
            <a:off x="110154" y="836712"/>
            <a:ext cx="8952843" cy="461665"/>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CC"/>
                </a:solidFill>
              </a:rPr>
              <a:t>What, you think, could be a </a:t>
            </a:r>
            <a:r>
              <a:rPr lang="en-GB" sz="2400" b="1" u="sng" dirty="0">
                <a:solidFill>
                  <a:srgbClr val="FF0000"/>
                </a:solidFill>
                <a:effectLst>
                  <a:outerShdw blurRad="38100" dist="38100" dir="2700000" algn="tl">
                    <a:srgbClr val="000000">
                      <a:alpha val="43137"/>
                    </a:srgbClr>
                  </a:outerShdw>
                </a:effectLst>
              </a:rPr>
              <a:t>challenge</a:t>
            </a:r>
            <a:r>
              <a:rPr lang="en-GB" sz="2400" b="1" u="sng" dirty="0">
                <a:solidFill>
                  <a:srgbClr val="0000CC"/>
                </a:solidFill>
                <a:effectLst>
                  <a:outerShdw blurRad="38100" dist="38100" dir="2700000" algn="tl">
                    <a:srgbClr val="000000">
                      <a:alpha val="43137"/>
                    </a:srgbClr>
                  </a:outerShdw>
                </a:effectLst>
              </a:rPr>
              <a:t> </a:t>
            </a:r>
            <a:r>
              <a:rPr lang="en-GB" sz="2400" b="1" dirty="0">
                <a:solidFill>
                  <a:srgbClr val="0000CC"/>
                </a:solidFill>
              </a:rPr>
              <a:t>today?</a:t>
            </a:r>
            <a:endParaRPr lang="it-IT" sz="2400" b="1" dirty="0">
              <a:solidFill>
                <a:srgbClr val="0000CC"/>
              </a:solidFill>
            </a:endParaRPr>
          </a:p>
        </p:txBody>
      </p:sp>
    </p:spTree>
    <p:extLst>
      <p:ext uri="{BB962C8B-B14F-4D97-AF65-F5344CB8AC3E}">
        <p14:creationId xmlns:p14="http://schemas.microsoft.com/office/powerpoint/2010/main" val="330066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89B9D6B-2720-4517-A3D4-BF6DED94B9D8}"/>
              </a:ext>
            </a:extLst>
          </p:cNvPr>
          <p:cNvSpPr txBox="1"/>
          <p:nvPr/>
        </p:nvSpPr>
        <p:spPr>
          <a:xfrm>
            <a:off x="110154" y="836712"/>
            <a:ext cx="8952843" cy="461665"/>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CC"/>
                </a:solidFill>
              </a:rPr>
              <a:t>What, you think, could be a </a:t>
            </a:r>
            <a:r>
              <a:rPr lang="en-GB" sz="2400" b="1" u="sng" dirty="0">
                <a:solidFill>
                  <a:srgbClr val="FF0000"/>
                </a:solidFill>
                <a:effectLst>
                  <a:outerShdw blurRad="38100" dist="38100" dir="2700000" algn="tl">
                    <a:srgbClr val="000000">
                      <a:alpha val="43137"/>
                    </a:srgbClr>
                  </a:outerShdw>
                </a:effectLst>
              </a:rPr>
              <a:t>challenge</a:t>
            </a:r>
            <a:r>
              <a:rPr lang="en-GB" sz="2400" b="1" u="sng" dirty="0">
                <a:solidFill>
                  <a:srgbClr val="0000CC"/>
                </a:solidFill>
                <a:effectLst>
                  <a:outerShdw blurRad="38100" dist="38100" dir="2700000" algn="tl">
                    <a:srgbClr val="000000">
                      <a:alpha val="43137"/>
                    </a:srgbClr>
                  </a:outerShdw>
                </a:effectLst>
              </a:rPr>
              <a:t> </a:t>
            </a:r>
            <a:r>
              <a:rPr lang="en-GB" sz="2400" b="1" dirty="0">
                <a:solidFill>
                  <a:srgbClr val="0000CC"/>
                </a:solidFill>
              </a:rPr>
              <a:t>today?</a:t>
            </a:r>
            <a:endParaRPr lang="it-IT" sz="2400" b="1" dirty="0">
              <a:solidFill>
                <a:srgbClr val="0000CC"/>
              </a:solidFill>
            </a:endParaRPr>
          </a:p>
        </p:txBody>
      </p:sp>
      <p:sp>
        <p:nvSpPr>
          <p:cNvPr id="5" name="CasellaDiTesto 4">
            <a:extLst>
              <a:ext uri="{FF2B5EF4-FFF2-40B4-BE49-F238E27FC236}">
                <a16:creationId xmlns:a16="http://schemas.microsoft.com/office/drawing/2014/main" id="{7C4560FF-506A-43BC-81CD-9869DE53E74D}"/>
              </a:ext>
            </a:extLst>
          </p:cNvPr>
          <p:cNvSpPr txBox="1"/>
          <p:nvPr/>
        </p:nvSpPr>
        <p:spPr>
          <a:xfrm>
            <a:off x="539551" y="2503415"/>
            <a:ext cx="5040560" cy="830997"/>
          </a:xfrm>
          <a:prstGeom prst="rect">
            <a:avLst/>
          </a:prstGeom>
          <a:solidFill>
            <a:schemeClr val="bg1"/>
          </a:solidFill>
          <a:ln w="34925">
            <a:solidFill>
              <a:schemeClr val="accent1"/>
            </a:solidFill>
          </a:ln>
        </p:spPr>
        <p:txBody>
          <a:bodyPr wrap="square" rtlCol="0">
            <a:spAutoFit/>
          </a:bodyPr>
          <a:lstStyle/>
          <a:p>
            <a:pPr algn="ctr"/>
            <a:r>
              <a:rPr lang="en-GB" sz="4800" b="1" dirty="0">
                <a:solidFill>
                  <a:srgbClr val="0000CC"/>
                </a:solidFill>
              </a:rPr>
              <a:t>Climate change</a:t>
            </a:r>
            <a:endParaRPr lang="it-IT" sz="4800" b="1" dirty="0">
              <a:solidFill>
                <a:srgbClr val="0000CC"/>
              </a:solidFill>
            </a:endParaRPr>
          </a:p>
        </p:txBody>
      </p:sp>
      <p:sp>
        <p:nvSpPr>
          <p:cNvPr id="7" name="CasellaDiTesto 6">
            <a:extLst>
              <a:ext uri="{FF2B5EF4-FFF2-40B4-BE49-F238E27FC236}">
                <a16:creationId xmlns:a16="http://schemas.microsoft.com/office/drawing/2014/main" id="{743E2390-F0AC-4D78-840B-9873E7F009E1}"/>
              </a:ext>
            </a:extLst>
          </p:cNvPr>
          <p:cNvSpPr txBox="1"/>
          <p:nvPr/>
        </p:nvSpPr>
        <p:spPr>
          <a:xfrm>
            <a:off x="785617" y="4797152"/>
            <a:ext cx="4548429" cy="830997"/>
          </a:xfrm>
          <a:prstGeom prst="rect">
            <a:avLst/>
          </a:prstGeom>
          <a:solidFill>
            <a:schemeClr val="bg1"/>
          </a:solidFill>
          <a:ln w="34925">
            <a:solidFill>
              <a:schemeClr val="accent1"/>
            </a:solidFill>
          </a:ln>
        </p:spPr>
        <p:txBody>
          <a:bodyPr wrap="square" rtlCol="0">
            <a:spAutoFit/>
          </a:bodyPr>
          <a:lstStyle/>
          <a:p>
            <a:pPr algn="ctr"/>
            <a:r>
              <a:rPr lang="en-GB" sz="4800" b="1" dirty="0">
                <a:solidFill>
                  <a:srgbClr val="0000CC"/>
                </a:solidFill>
              </a:rPr>
              <a:t>The pandemic</a:t>
            </a:r>
            <a:endParaRPr lang="it-IT" sz="4800" b="1" dirty="0">
              <a:solidFill>
                <a:srgbClr val="0000CC"/>
              </a:solidFill>
            </a:endParaRPr>
          </a:p>
        </p:txBody>
      </p:sp>
      <p:sp>
        <p:nvSpPr>
          <p:cNvPr id="9" name="CasellaDiTesto 8">
            <a:extLst>
              <a:ext uri="{FF2B5EF4-FFF2-40B4-BE49-F238E27FC236}">
                <a16:creationId xmlns:a16="http://schemas.microsoft.com/office/drawing/2014/main" id="{E1BEC8A8-7322-401F-A0FF-9AC33ABEA469}"/>
              </a:ext>
            </a:extLst>
          </p:cNvPr>
          <p:cNvSpPr txBox="1"/>
          <p:nvPr/>
        </p:nvSpPr>
        <p:spPr>
          <a:xfrm>
            <a:off x="3923928" y="1511852"/>
            <a:ext cx="4548429" cy="830997"/>
          </a:xfrm>
          <a:prstGeom prst="rect">
            <a:avLst/>
          </a:prstGeom>
          <a:solidFill>
            <a:schemeClr val="bg1"/>
          </a:solidFill>
          <a:ln w="34925">
            <a:solidFill>
              <a:schemeClr val="accent1"/>
            </a:solidFill>
          </a:ln>
        </p:spPr>
        <p:txBody>
          <a:bodyPr wrap="square" rtlCol="0">
            <a:spAutoFit/>
          </a:bodyPr>
          <a:lstStyle/>
          <a:p>
            <a:pPr algn="ctr"/>
            <a:r>
              <a:rPr lang="en-GB" sz="4800" b="1" dirty="0">
                <a:solidFill>
                  <a:srgbClr val="0000CC"/>
                </a:solidFill>
              </a:rPr>
              <a:t>Brexit</a:t>
            </a:r>
            <a:endParaRPr lang="it-IT" sz="4800" b="1" dirty="0">
              <a:solidFill>
                <a:srgbClr val="0000CC"/>
              </a:solidFill>
            </a:endParaRPr>
          </a:p>
        </p:txBody>
      </p:sp>
      <p:sp>
        <p:nvSpPr>
          <p:cNvPr id="10" name="CasellaDiTesto 9">
            <a:extLst>
              <a:ext uri="{FF2B5EF4-FFF2-40B4-BE49-F238E27FC236}">
                <a16:creationId xmlns:a16="http://schemas.microsoft.com/office/drawing/2014/main" id="{0463DF02-34C3-4F14-93B4-6330E858E122}"/>
              </a:ext>
            </a:extLst>
          </p:cNvPr>
          <p:cNvSpPr txBox="1"/>
          <p:nvPr/>
        </p:nvSpPr>
        <p:spPr>
          <a:xfrm>
            <a:off x="4211960" y="5778196"/>
            <a:ext cx="4548429" cy="830997"/>
          </a:xfrm>
          <a:prstGeom prst="rect">
            <a:avLst/>
          </a:prstGeom>
          <a:solidFill>
            <a:schemeClr val="bg1"/>
          </a:solidFill>
          <a:ln w="34925">
            <a:solidFill>
              <a:schemeClr val="accent1"/>
            </a:solidFill>
          </a:ln>
        </p:spPr>
        <p:txBody>
          <a:bodyPr wrap="square" rtlCol="0">
            <a:spAutoFit/>
          </a:bodyPr>
          <a:lstStyle/>
          <a:p>
            <a:pPr algn="ctr"/>
            <a:r>
              <a:rPr lang="en-GB" sz="4800" b="1" dirty="0">
                <a:solidFill>
                  <a:srgbClr val="0000CC"/>
                </a:solidFill>
              </a:rPr>
              <a:t>Vaccines</a:t>
            </a:r>
            <a:endParaRPr lang="it-IT" sz="4800" b="1" dirty="0">
              <a:solidFill>
                <a:srgbClr val="0000CC"/>
              </a:solidFill>
            </a:endParaRPr>
          </a:p>
        </p:txBody>
      </p:sp>
      <p:sp>
        <p:nvSpPr>
          <p:cNvPr id="8" name="CasellaDiTesto 7">
            <a:extLst>
              <a:ext uri="{FF2B5EF4-FFF2-40B4-BE49-F238E27FC236}">
                <a16:creationId xmlns:a16="http://schemas.microsoft.com/office/drawing/2014/main" id="{9E2979D6-1408-4EDF-BC11-2DC590BCE659}"/>
              </a:ext>
            </a:extLst>
          </p:cNvPr>
          <p:cNvSpPr txBox="1"/>
          <p:nvPr/>
        </p:nvSpPr>
        <p:spPr>
          <a:xfrm>
            <a:off x="3851920" y="3645024"/>
            <a:ext cx="4548429" cy="830997"/>
          </a:xfrm>
          <a:prstGeom prst="rect">
            <a:avLst/>
          </a:prstGeom>
          <a:solidFill>
            <a:schemeClr val="bg1"/>
          </a:solidFill>
          <a:ln w="34925">
            <a:solidFill>
              <a:schemeClr val="accent1"/>
            </a:solidFill>
          </a:ln>
        </p:spPr>
        <p:txBody>
          <a:bodyPr wrap="square" rtlCol="0">
            <a:spAutoFit/>
          </a:bodyPr>
          <a:lstStyle/>
          <a:p>
            <a:pPr algn="ctr"/>
            <a:r>
              <a:rPr lang="en-GB" sz="4800" b="1" dirty="0">
                <a:solidFill>
                  <a:srgbClr val="0000CC"/>
                </a:solidFill>
              </a:rPr>
              <a:t>Immigration</a:t>
            </a:r>
            <a:endParaRPr lang="it-IT" sz="4800" b="1" dirty="0">
              <a:solidFill>
                <a:srgbClr val="0000CC"/>
              </a:solidFill>
            </a:endParaRPr>
          </a:p>
        </p:txBody>
      </p:sp>
      <p:sp>
        <p:nvSpPr>
          <p:cNvPr id="2" name="Ovale 1">
            <a:extLst>
              <a:ext uri="{FF2B5EF4-FFF2-40B4-BE49-F238E27FC236}">
                <a16:creationId xmlns:a16="http://schemas.microsoft.com/office/drawing/2014/main" id="{8243FE8B-F479-4C33-9895-21EBFC08545C}"/>
              </a:ext>
            </a:extLst>
          </p:cNvPr>
          <p:cNvSpPr/>
          <p:nvPr/>
        </p:nvSpPr>
        <p:spPr>
          <a:xfrm>
            <a:off x="6484974" y="3103579"/>
            <a:ext cx="2244173" cy="46166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chemeClr val="bg1"/>
                </a:solidFill>
              </a:rPr>
              <a:t>borders</a:t>
            </a:r>
            <a:endParaRPr lang="it-IT" b="1" dirty="0">
              <a:solidFill>
                <a:schemeClr val="bg1"/>
              </a:solidFill>
            </a:endParaRPr>
          </a:p>
        </p:txBody>
      </p:sp>
      <p:sp>
        <p:nvSpPr>
          <p:cNvPr id="11" name="Ovale 10">
            <a:extLst>
              <a:ext uri="{FF2B5EF4-FFF2-40B4-BE49-F238E27FC236}">
                <a16:creationId xmlns:a16="http://schemas.microsoft.com/office/drawing/2014/main" id="{B4D12FF0-1E39-4DE3-9D70-B95BCFE12BBF}"/>
              </a:ext>
            </a:extLst>
          </p:cNvPr>
          <p:cNvSpPr/>
          <p:nvPr/>
        </p:nvSpPr>
        <p:spPr>
          <a:xfrm>
            <a:off x="6522810" y="4555801"/>
            <a:ext cx="2244173" cy="46166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Ukraine</a:t>
            </a:r>
          </a:p>
        </p:txBody>
      </p:sp>
    </p:spTree>
    <p:extLst>
      <p:ext uri="{BB962C8B-B14F-4D97-AF65-F5344CB8AC3E}">
        <p14:creationId xmlns:p14="http://schemas.microsoft.com/office/powerpoint/2010/main" val="219287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8" grpId="0" animBg="1"/>
      <p:bldP spid="2"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3CB4CD-8C11-4CC2-A686-25E42C35F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824" y="1212553"/>
            <a:ext cx="2489625" cy="1631134"/>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75E0AE44-82F0-49D4-9FB4-4C1231E99288}"/>
              </a:ext>
            </a:extLst>
          </p:cNvPr>
          <p:cNvSpPr txBox="1"/>
          <p:nvPr/>
        </p:nvSpPr>
        <p:spPr>
          <a:xfrm>
            <a:off x="110154" y="836712"/>
            <a:ext cx="8952843" cy="461665"/>
          </a:xfrm>
          <a:prstGeom prst="rect">
            <a:avLst/>
          </a:prstGeom>
          <a:solidFill>
            <a:schemeClr val="bg1"/>
          </a:solidFill>
          <a:ln w="34925">
            <a:solidFill>
              <a:schemeClr val="accent1"/>
            </a:solidFill>
          </a:ln>
        </p:spPr>
        <p:txBody>
          <a:bodyPr wrap="square" rtlCol="0">
            <a:spAutoFit/>
          </a:bodyPr>
          <a:lstStyle/>
          <a:p>
            <a:pPr algn="ctr"/>
            <a:r>
              <a:rPr lang="en-GB" sz="2400" b="1" dirty="0">
                <a:solidFill>
                  <a:srgbClr val="0000CC"/>
                </a:solidFill>
              </a:rPr>
              <a:t>What, you think, could be a </a:t>
            </a:r>
            <a:r>
              <a:rPr lang="en-GB" sz="2400" b="1" u="sng" dirty="0">
                <a:solidFill>
                  <a:srgbClr val="FF0000"/>
                </a:solidFill>
                <a:effectLst>
                  <a:outerShdw blurRad="38100" dist="38100" dir="2700000" algn="tl">
                    <a:srgbClr val="000000">
                      <a:alpha val="43137"/>
                    </a:srgbClr>
                  </a:outerShdw>
                </a:effectLst>
              </a:rPr>
              <a:t>challenge</a:t>
            </a:r>
            <a:r>
              <a:rPr lang="en-GB" sz="2400" b="1" u="sng" dirty="0">
                <a:solidFill>
                  <a:srgbClr val="0000CC"/>
                </a:solidFill>
                <a:effectLst>
                  <a:outerShdw blurRad="38100" dist="38100" dir="2700000" algn="tl">
                    <a:srgbClr val="000000">
                      <a:alpha val="43137"/>
                    </a:srgbClr>
                  </a:outerShdw>
                </a:effectLst>
              </a:rPr>
              <a:t> </a:t>
            </a:r>
            <a:r>
              <a:rPr lang="en-GB" sz="2400" b="1" dirty="0">
                <a:solidFill>
                  <a:srgbClr val="0000CC"/>
                </a:solidFill>
              </a:rPr>
              <a:t>today?</a:t>
            </a:r>
            <a:endParaRPr lang="it-IT" sz="2400" b="1" dirty="0">
              <a:solidFill>
                <a:srgbClr val="0000CC"/>
              </a:solidFill>
            </a:endParaRPr>
          </a:p>
        </p:txBody>
      </p:sp>
      <p:pic>
        <p:nvPicPr>
          <p:cNvPr id="1028" name="Picture 4" descr="Entry #18 by mursalin007 for Create logo+banner for a Climate Change blog |  Freelancer">
            <a:extLst>
              <a:ext uri="{FF2B5EF4-FFF2-40B4-BE49-F238E27FC236}">
                <a16:creationId xmlns:a16="http://schemas.microsoft.com/office/drawing/2014/main" id="{61843DFD-332C-468B-BACA-96D544C121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47" y="1489055"/>
            <a:ext cx="3063473" cy="21648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migration Essay - Pros &amp;amp; Cons Of Immigration">
            <a:extLst>
              <a:ext uri="{FF2B5EF4-FFF2-40B4-BE49-F238E27FC236}">
                <a16:creationId xmlns:a16="http://schemas.microsoft.com/office/drawing/2014/main" id="{51C11713-3801-403B-B0A3-8E4C47E00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074" y="2829209"/>
            <a:ext cx="2719500" cy="15145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VID-19 World Pandemic - TCI Telecommunications Commission">
            <a:extLst>
              <a:ext uri="{FF2B5EF4-FFF2-40B4-BE49-F238E27FC236}">
                <a16:creationId xmlns:a16="http://schemas.microsoft.com/office/drawing/2014/main" id="{896BE7B4-E517-4AC8-8D35-059CB814DF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611" y="3844587"/>
            <a:ext cx="3531442" cy="19864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donesian team in China to check COVID-19 vaccines">
            <a:extLst>
              <a:ext uri="{FF2B5EF4-FFF2-40B4-BE49-F238E27FC236}">
                <a16:creationId xmlns:a16="http://schemas.microsoft.com/office/drawing/2014/main" id="{506EBCB5-C307-4164-82AE-FA0833DB61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4731290"/>
            <a:ext cx="3250336" cy="182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13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15816" y="692696"/>
            <a:ext cx="4448175" cy="3876675"/>
          </a:xfrm>
          <a:prstGeom prst="rect">
            <a:avLst/>
          </a:prstGeom>
        </p:spPr>
      </p:pic>
      <p:pic>
        <p:nvPicPr>
          <p:cNvPr id="3" name="Immagine 2" descr="Schermata 2014-02-18 alle 19.43.32.png"/>
          <p:cNvPicPr>
            <a:picLocks noChangeAspect="1"/>
          </p:cNvPicPr>
          <p:nvPr/>
        </p:nvPicPr>
        <p:blipFill>
          <a:blip r:embed="rId3" cstate="print"/>
          <a:srcRect/>
          <a:stretch>
            <a:fillRect/>
          </a:stretch>
        </p:blipFill>
        <p:spPr bwMode="auto">
          <a:xfrm>
            <a:off x="0" y="6021288"/>
            <a:ext cx="9144000" cy="864096"/>
          </a:xfrm>
          <a:prstGeom prst="rect">
            <a:avLst/>
          </a:prstGeom>
          <a:noFill/>
          <a:ln w="9525">
            <a:noFill/>
            <a:miter lim="800000"/>
            <a:headEnd/>
            <a:tailEnd/>
          </a:ln>
        </p:spPr>
      </p:pic>
      <p:sp>
        <p:nvSpPr>
          <p:cNvPr id="4" name="CasellaDiTesto 3"/>
          <p:cNvSpPr txBox="1"/>
          <p:nvPr/>
        </p:nvSpPr>
        <p:spPr>
          <a:xfrm>
            <a:off x="3059832" y="1268760"/>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challenge</a:t>
            </a:r>
          </a:p>
        </p:txBody>
      </p:sp>
      <p:pic>
        <p:nvPicPr>
          <p:cNvPr id="5" name="Picture 2" descr="Joe Biden&amp;#39;s First Speech as President-Elect">
            <a:extLst>
              <a:ext uri="{FF2B5EF4-FFF2-40B4-BE49-F238E27FC236}">
                <a16:creationId xmlns:a16="http://schemas.microsoft.com/office/drawing/2014/main" id="{1C9EC9C6-8F41-4723-8CC2-2A031C079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27539"/>
            <a:ext cx="2438605"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307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8AF86B6-F535-400F-939E-B6A0704CFD27}"/>
              </a:ext>
            </a:extLst>
          </p:cNvPr>
          <p:cNvPicPr>
            <a:picLocks noChangeAspect="1"/>
          </p:cNvPicPr>
          <p:nvPr/>
        </p:nvPicPr>
        <p:blipFill>
          <a:blip r:embed="rId2"/>
          <a:stretch>
            <a:fillRect/>
          </a:stretch>
        </p:blipFill>
        <p:spPr>
          <a:xfrm>
            <a:off x="8792" y="0"/>
            <a:ext cx="9126415" cy="6858000"/>
          </a:xfrm>
          <a:prstGeom prst="rect">
            <a:avLst/>
          </a:prstGeom>
        </p:spPr>
      </p:pic>
      <p:sp>
        <p:nvSpPr>
          <p:cNvPr id="4" name="Ovale 3">
            <a:extLst>
              <a:ext uri="{FF2B5EF4-FFF2-40B4-BE49-F238E27FC236}">
                <a16:creationId xmlns:a16="http://schemas.microsoft.com/office/drawing/2014/main" id="{7338449F-9327-4EAB-9950-9E7EFBC65BF5}"/>
              </a:ext>
            </a:extLst>
          </p:cNvPr>
          <p:cNvSpPr/>
          <p:nvPr/>
        </p:nvSpPr>
        <p:spPr>
          <a:xfrm>
            <a:off x="0" y="6093296"/>
            <a:ext cx="53955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Joe Biden&amp;#39;s First Speech as President-Elect">
            <a:extLst>
              <a:ext uri="{FF2B5EF4-FFF2-40B4-BE49-F238E27FC236}">
                <a16:creationId xmlns:a16="http://schemas.microsoft.com/office/drawing/2014/main" id="{6D2D35A9-535C-4AEC-B1FC-5FBB2040BC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5" y="548680"/>
            <a:ext cx="243860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41A5C01D-A24E-4EC4-90EA-86F5BFD470B4}"/>
              </a:ext>
            </a:extLst>
          </p:cNvPr>
          <p:cNvPicPr>
            <a:picLocks noChangeAspect="1"/>
          </p:cNvPicPr>
          <p:nvPr/>
        </p:nvPicPr>
        <p:blipFill>
          <a:blip r:embed="rId4"/>
          <a:stretch>
            <a:fillRect/>
          </a:stretch>
        </p:blipFill>
        <p:spPr>
          <a:xfrm>
            <a:off x="5796136" y="1124744"/>
            <a:ext cx="2924175" cy="3590925"/>
          </a:xfrm>
          <a:prstGeom prst="rect">
            <a:avLst/>
          </a:prstGeom>
          <a:ln w="38100">
            <a:solidFill>
              <a:srgbClr val="FF0000"/>
            </a:solidFill>
          </a:ln>
        </p:spPr>
      </p:pic>
      <p:pic>
        <p:nvPicPr>
          <p:cNvPr id="6" name="Immagine 5">
            <a:extLst>
              <a:ext uri="{FF2B5EF4-FFF2-40B4-BE49-F238E27FC236}">
                <a16:creationId xmlns:a16="http://schemas.microsoft.com/office/drawing/2014/main" id="{F19CB94A-3AB3-4C85-A022-9955DD112958}"/>
              </a:ext>
            </a:extLst>
          </p:cNvPr>
          <p:cNvPicPr>
            <a:picLocks noChangeAspect="1"/>
          </p:cNvPicPr>
          <p:nvPr/>
        </p:nvPicPr>
        <p:blipFill>
          <a:blip r:embed="rId5"/>
          <a:stretch>
            <a:fillRect/>
          </a:stretch>
        </p:blipFill>
        <p:spPr>
          <a:xfrm>
            <a:off x="5796136" y="1124744"/>
            <a:ext cx="2924175" cy="3590925"/>
          </a:xfrm>
          <a:prstGeom prst="rect">
            <a:avLst/>
          </a:prstGeom>
        </p:spPr>
      </p:pic>
      <p:pic>
        <p:nvPicPr>
          <p:cNvPr id="8" name="Immagine 7">
            <a:extLst>
              <a:ext uri="{FF2B5EF4-FFF2-40B4-BE49-F238E27FC236}">
                <a16:creationId xmlns:a16="http://schemas.microsoft.com/office/drawing/2014/main" id="{E2D8F87F-DE58-4D51-A825-8BA9CFD656C2}"/>
              </a:ext>
            </a:extLst>
          </p:cNvPr>
          <p:cNvPicPr>
            <a:picLocks noChangeAspect="1"/>
          </p:cNvPicPr>
          <p:nvPr/>
        </p:nvPicPr>
        <p:blipFill>
          <a:blip r:embed="rId6"/>
          <a:stretch>
            <a:fillRect/>
          </a:stretch>
        </p:blipFill>
        <p:spPr>
          <a:xfrm>
            <a:off x="5793356" y="1124744"/>
            <a:ext cx="2924175" cy="3590925"/>
          </a:xfrm>
          <a:prstGeom prst="rect">
            <a:avLst/>
          </a:prstGeom>
        </p:spPr>
      </p:pic>
      <p:pic>
        <p:nvPicPr>
          <p:cNvPr id="10" name="Immagine 9">
            <a:extLst>
              <a:ext uri="{FF2B5EF4-FFF2-40B4-BE49-F238E27FC236}">
                <a16:creationId xmlns:a16="http://schemas.microsoft.com/office/drawing/2014/main" id="{A06884BD-A27D-437E-810A-3245548F487B}"/>
              </a:ext>
            </a:extLst>
          </p:cNvPr>
          <p:cNvPicPr>
            <a:picLocks noChangeAspect="1"/>
          </p:cNvPicPr>
          <p:nvPr/>
        </p:nvPicPr>
        <p:blipFill>
          <a:blip r:embed="rId7"/>
          <a:stretch>
            <a:fillRect/>
          </a:stretch>
        </p:blipFill>
        <p:spPr>
          <a:xfrm>
            <a:off x="5790576" y="1134219"/>
            <a:ext cx="2924175" cy="3590925"/>
          </a:xfrm>
          <a:prstGeom prst="rect">
            <a:avLst/>
          </a:prstGeom>
        </p:spPr>
      </p:pic>
    </p:spTree>
    <p:extLst>
      <p:ext uri="{BB962C8B-B14F-4D97-AF65-F5344CB8AC3E}">
        <p14:creationId xmlns:p14="http://schemas.microsoft.com/office/powerpoint/2010/main" val="425370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8AF86B6-F535-400F-939E-B6A0704CFD27}"/>
              </a:ext>
            </a:extLst>
          </p:cNvPr>
          <p:cNvPicPr>
            <a:picLocks noChangeAspect="1"/>
          </p:cNvPicPr>
          <p:nvPr/>
        </p:nvPicPr>
        <p:blipFill>
          <a:blip r:embed="rId2"/>
          <a:stretch>
            <a:fillRect/>
          </a:stretch>
        </p:blipFill>
        <p:spPr>
          <a:xfrm>
            <a:off x="8792" y="0"/>
            <a:ext cx="9126415" cy="6858000"/>
          </a:xfrm>
          <a:prstGeom prst="rect">
            <a:avLst/>
          </a:prstGeom>
        </p:spPr>
      </p:pic>
      <p:sp>
        <p:nvSpPr>
          <p:cNvPr id="4" name="Ovale 3">
            <a:extLst>
              <a:ext uri="{FF2B5EF4-FFF2-40B4-BE49-F238E27FC236}">
                <a16:creationId xmlns:a16="http://schemas.microsoft.com/office/drawing/2014/main" id="{7338449F-9327-4EAB-9950-9E7EFBC65BF5}"/>
              </a:ext>
            </a:extLst>
          </p:cNvPr>
          <p:cNvSpPr/>
          <p:nvPr/>
        </p:nvSpPr>
        <p:spPr>
          <a:xfrm>
            <a:off x="0" y="6093296"/>
            <a:ext cx="53955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Joe Biden&amp;#39;s First Speech as President-Elect">
            <a:extLst>
              <a:ext uri="{FF2B5EF4-FFF2-40B4-BE49-F238E27FC236}">
                <a16:creationId xmlns:a16="http://schemas.microsoft.com/office/drawing/2014/main" id="{6D2D35A9-535C-4AEC-B1FC-5FBB2040BC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5" y="548680"/>
            <a:ext cx="243860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41A5C01D-A24E-4EC4-90EA-86F5BFD470B4}"/>
              </a:ext>
            </a:extLst>
          </p:cNvPr>
          <p:cNvPicPr>
            <a:picLocks noChangeAspect="1"/>
          </p:cNvPicPr>
          <p:nvPr/>
        </p:nvPicPr>
        <p:blipFill>
          <a:blip r:embed="rId4"/>
          <a:stretch>
            <a:fillRect/>
          </a:stretch>
        </p:blipFill>
        <p:spPr>
          <a:xfrm>
            <a:off x="5796136" y="1124744"/>
            <a:ext cx="2924175" cy="3590925"/>
          </a:xfrm>
          <a:prstGeom prst="rect">
            <a:avLst/>
          </a:prstGeom>
          <a:ln w="38100">
            <a:solidFill>
              <a:srgbClr val="FF0000"/>
            </a:solidFill>
          </a:ln>
        </p:spPr>
      </p:pic>
      <p:sp>
        <p:nvSpPr>
          <p:cNvPr id="9" name="CasellaDiTesto 8">
            <a:extLst>
              <a:ext uri="{FF2B5EF4-FFF2-40B4-BE49-F238E27FC236}">
                <a16:creationId xmlns:a16="http://schemas.microsoft.com/office/drawing/2014/main" id="{2F2230B9-2D55-43CD-94CC-FBEF135ECF5C}"/>
              </a:ext>
            </a:extLst>
          </p:cNvPr>
          <p:cNvSpPr txBox="1"/>
          <p:nvPr/>
        </p:nvSpPr>
        <p:spPr>
          <a:xfrm>
            <a:off x="950934" y="2708920"/>
            <a:ext cx="3434714" cy="2862322"/>
          </a:xfrm>
          <a:prstGeom prst="rect">
            <a:avLst/>
          </a:prstGeom>
          <a:solidFill>
            <a:schemeClr val="bg1"/>
          </a:solidFill>
          <a:ln w="34925">
            <a:solidFill>
              <a:schemeClr val="accent1"/>
            </a:solidFill>
          </a:ln>
        </p:spPr>
        <p:txBody>
          <a:bodyPr wrap="square" rtlCol="0">
            <a:spAutoFit/>
          </a:bodyPr>
          <a:lstStyle/>
          <a:p>
            <a:pPr algn="ctr"/>
            <a:r>
              <a:rPr lang="en-GB" sz="2000" b="1" dirty="0">
                <a:solidFill>
                  <a:srgbClr val="0000CC"/>
                </a:solidFill>
              </a:rPr>
              <a:t>we can </a:t>
            </a:r>
            <a:r>
              <a:rPr lang="en-GB" sz="2000" b="1" u="sng" dirty="0">
                <a:solidFill>
                  <a:srgbClr val="FF0000"/>
                </a:solidFill>
              </a:rPr>
              <a:t>SORT</a:t>
            </a:r>
            <a:r>
              <a:rPr lang="en-GB" sz="2000" b="1" dirty="0">
                <a:solidFill>
                  <a:srgbClr val="0000CC"/>
                </a:solidFill>
              </a:rPr>
              <a:t> our words:</a:t>
            </a:r>
          </a:p>
          <a:p>
            <a:pPr algn="ctr"/>
            <a:endParaRPr lang="en-GB" sz="2000" b="1" dirty="0">
              <a:solidFill>
                <a:srgbClr val="0000CC"/>
              </a:solidFill>
            </a:endParaRPr>
          </a:p>
          <a:p>
            <a:pPr algn="ctr"/>
            <a:r>
              <a:rPr lang="en-GB" sz="2000" b="1" dirty="0">
                <a:solidFill>
                  <a:srgbClr val="FF0000"/>
                </a:solidFill>
              </a:rPr>
              <a:t>R1</a:t>
            </a:r>
            <a:r>
              <a:rPr lang="en-GB" sz="2000" b="1" dirty="0">
                <a:solidFill>
                  <a:srgbClr val="0000CC"/>
                </a:solidFill>
              </a:rPr>
              <a:t> – the first to the RIGHT</a:t>
            </a:r>
          </a:p>
          <a:p>
            <a:pPr algn="ctr"/>
            <a:r>
              <a:rPr lang="en-GB" sz="2000" b="1" dirty="0">
                <a:solidFill>
                  <a:srgbClr val="FF0000"/>
                </a:solidFill>
              </a:rPr>
              <a:t>R2</a:t>
            </a:r>
            <a:r>
              <a:rPr lang="en-GB" sz="2000" b="1" dirty="0">
                <a:solidFill>
                  <a:srgbClr val="0000CC"/>
                </a:solidFill>
              </a:rPr>
              <a:t> – the second to the RIGHT</a:t>
            </a:r>
          </a:p>
          <a:p>
            <a:pPr algn="ctr"/>
            <a:r>
              <a:rPr lang="en-GB" sz="2000" b="1" dirty="0">
                <a:solidFill>
                  <a:srgbClr val="FF0000"/>
                </a:solidFill>
              </a:rPr>
              <a:t>R3</a:t>
            </a:r>
            <a:r>
              <a:rPr lang="en-GB" sz="2000" b="1" dirty="0">
                <a:solidFill>
                  <a:srgbClr val="0000CC"/>
                </a:solidFill>
              </a:rPr>
              <a:t> – the third to the RIGHT</a:t>
            </a:r>
          </a:p>
          <a:p>
            <a:pPr algn="ctr"/>
            <a:r>
              <a:rPr lang="en-GB" sz="2000" b="1" dirty="0">
                <a:solidFill>
                  <a:srgbClr val="FF0000"/>
                </a:solidFill>
              </a:rPr>
              <a:t>L1</a:t>
            </a:r>
            <a:r>
              <a:rPr lang="en-GB" sz="2000" b="1" dirty="0">
                <a:solidFill>
                  <a:srgbClr val="0000CC"/>
                </a:solidFill>
              </a:rPr>
              <a:t> – the first to the LEFT</a:t>
            </a:r>
          </a:p>
          <a:p>
            <a:pPr algn="ctr"/>
            <a:r>
              <a:rPr lang="en-GB" sz="2000" b="1" dirty="0">
                <a:solidFill>
                  <a:srgbClr val="FF0000"/>
                </a:solidFill>
              </a:rPr>
              <a:t>L2</a:t>
            </a:r>
            <a:r>
              <a:rPr lang="en-GB" sz="2000" b="1" dirty="0">
                <a:solidFill>
                  <a:srgbClr val="0000CC"/>
                </a:solidFill>
              </a:rPr>
              <a:t> – the second to the LEFT</a:t>
            </a:r>
          </a:p>
          <a:p>
            <a:pPr algn="ctr"/>
            <a:r>
              <a:rPr lang="en-GB" sz="2000" b="1" dirty="0">
                <a:solidFill>
                  <a:srgbClr val="FF0000"/>
                </a:solidFill>
              </a:rPr>
              <a:t>L3</a:t>
            </a:r>
            <a:r>
              <a:rPr lang="en-GB" sz="2000" b="1" dirty="0">
                <a:solidFill>
                  <a:srgbClr val="0000CC"/>
                </a:solidFill>
              </a:rPr>
              <a:t> – the third to the LEFT</a:t>
            </a:r>
          </a:p>
          <a:p>
            <a:pPr algn="ctr"/>
            <a:endParaRPr lang="it-IT" sz="2000" b="1" dirty="0">
              <a:solidFill>
                <a:srgbClr val="0000CC"/>
              </a:solidFill>
            </a:endParaRPr>
          </a:p>
        </p:txBody>
      </p:sp>
    </p:spTree>
    <p:extLst>
      <p:ext uri="{BB962C8B-B14F-4D97-AF65-F5344CB8AC3E}">
        <p14:creationId xmlns:p14="http://schemas.microsoft.com/office/powerpoint/2010/main" val="11821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E959FB-E3B4-4145-B588-45ADC8DDED9E}"/>
              </a:ext>
            </a:extLst>
          </p:cNvPr>
          <p:cNvPicPr>
            <a:picLocks noChangeAspect="1"/>
          </p:cNvPicPr>
          <p:nvPr/>
        </p:nvPicPr>
        <p:blipFill>
          <a:blip r:embed="rId2"/>
          <a:stretch>
            <a:fillRect/>
          </a:stretch>
        </p:blipFill>
        <p:spPr>
          <a:xfrm>
            <a:off x="0" y="172844"/>
            <a:ext cx="9144000" cy="6512312"/>
          </a:xfrm>
          <a:prstGeom prst="rect">
            <a:avLst/>
          </a:prstGeom>
        </p:spPr>
      </p:pic>
      <p:sp>
        <p:nvSpPr>
          <p:cNvPr id="6" name="Ovale 5">
            <a:extLst>
              <a:ext uri="{FF2B5EF4-FFF2-40B4-BE49-F238E27FC236}">
                <a16:creationId xmlns:a16="http://schemas.microsoft.com/office/drawing/2014/main" id="{84D77D4E-BE06-4897-A3E7-DD6518BE69C5}"/>
              </a:ext>
            </a:extLst>
          </p:cNvPr>
          <p:cNvSpPr/>
          <p:nvPr/>
        </p:nvSpPr>
        <p:spPr>
          <a:xfrm>
            <a:off x="-36512" y="6021288"/>
            <a:ext cx="5395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descr="Joe Biden&amp;#39;s First Speech as President-Elect">
            <a:extLst>
              <a:ext uri="{FF2B5EF4-FFF2-40B4-BE49-F238E27FC236}">
                <a16:creationId xmlns:a16="http://schemas.microsoft.com/office/drawing/2014/main" id="{72B230D8-4BFB-493B-A73C-34CC2CD749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5" y="548680"/>
            <a:ext cx="2438605" cy="1728192"/>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45886040-6827-481D-83A5-BFEBA9888B9A}"/>
              </a:ext>
            </a:extLst>
          </p:cNvPr>
          <p:cNvSpPr/>
          <p:nvPr/>
        </p:nvSpPr>
        <p:spPr>
          <a:xfrm>
            <a:off x="2915816" y="3140968"/>
            <a:ext cx="532859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4B295FF-6430-4173-B5C6-FE58B18CE534}"/>
              </a:ext>
            </a:extLst>
          </p:cNvPr>
          <p:cNvSpPr/>
          <p:nvPr/>
        </p:nvSpPr>
        <p:spPr>
          <a:xfrm>
            <a:off x="1089417" y="5913276"/>
            <a:ext cx="6506919"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B4519C71-34BB-47D0-B423-2CF1D131F510}"/>
              </a:ext>
            </a:extLst>
          </p:cNvPr>
          <p:cNvSpPr/>
          <p:nvPr/>
        </p:nvSpPr>
        <p:spPr>
          <a:xfrm>
            <a:off x="3347864" y="3645024"/>
            <a:ext cx="532859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E5B903C7-BEE5-4426-AE92-221C26EB4F59}"/>
              </a:ext>
            </a:extLst>
          </p:cNvPr>
          <p:cNvSpPr txBox="1"/>
          <p:nvPr/>
        </p:nvSpPr>
        <p:spPr>
          <a:xfrm>
            <a:off x="2627784" y="3994183"/>
            <a:ext cx="6408712" cy="523220"/>
          </a:xfrm>
          <a:prstGeom prst="rect">
            <a:avLst/>
          </a:prstGeom>
          <a:solidFill>
            <a:schemeClr val="bg1"/>
          </a:solidFill>
          <a:ln w="38100">
            <a:solidFill>
              <a:srgbClr val="FF0000"/>
            </a:solidFill>
          </a:ln>
        </p:spPr>
        <p:txBody>
          <a:bodyPr wrap="square" rtlCol="0">
            <a:spAutoFit/>
          </a:bodyPr>
          <a:lstStyle/>
          <a:p>
            <a:pPr algn="ctr"/>
            <a:r>
              <a:rPr lang="it-IT" sz="2800" b="1" dirty="0" err="1">
                <a:latin typeface="+mj-lt"/>
              </a:rPr>
              <a:t>We</a:t>
            </a:r>
            <a:r>
              <a:rPr lang="it-IT" sz="2800" b="1" dirty="0">
                <a:latin typeface="+mj-lt"/>
              </a:rPr>
              <a:t> </a:t>
            </a:r>
            <a:r>
              <a:rPr lang="it-IT" sz="2800" b="1" dirty="0" err="1">
                <a:latin typeface="+mj-lt"/>
              </a:rPr>
              <a:t>remain</a:t>
            </a:r>
            <a:r>
              <a:rPr lang="it-IT" sz="2800" b="1" dirty="0">
                <a:latin typeface="+mj-lt"/>
              </a:rPr>
              <a:t> in the </a:t>
            </a:r>
            <a:r>
              <a:rPr lang="it-IT" sz="2800" b="1" dirty="0" err="1">
                <a:latin typeface="+mj-lt"/>
              </a:rPr>
              <a:t>teeth</a:t>
            </a:r>
            <a:r>
              <a:rPr lang="it-IT" sz="2800" b="1" dirty="0">
                <a:latin typeface="+mj-lt"/>
              </a:rPr>
              <a:t> of </a:t>
            </a:r>
            <a:r>
              <a:rPr lang="it-IT" sz="2800" b="1" dirty="0" err="1">
                <a:latin typeface="+mj-lt"/>
              </a:rPr>
              <a:t>this</a:t>
            </a:r>
            <a:r>
              <a:rPr lang="it-IT" sz="2800" b="1" dirty="0">
                <a:latin typeface="+mj-lt"/>
              </a:rPr>
              <a:t> pandemic.</a:t>
            </a:r>
          </a:p>
        </p:txBody>
      </p:sp>
    </p:spTree>
    <p:extLst>
      <p:ext uri="{BB962C8B-B14F-4D97-AF65-F5344CB8AC3E}">
        <p14:creationId xmlns:p14="http://schemas.microsoft.com/office/powerpoint/2010/main" val="273242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043BF9-9A36-4B53-B114-F706117E744F}"/>
              </a:ext>
            </a:extLst>
          </p:cNvPr>
          <p:cNvPicPr>
            <a:picLocks noChangeAspect="1"/>
          </p:cNvPicPr>
          <p:nvPr/>
        </p:nvPicPr>
        <p:blipFill>
          <a:blip r:embed="rId2"/>
          <a:stretch>
            <a:fillRect/>
          </a:stretch>
        </p:blipFill>
        <p:spPr>
          <a:xfrm>
            <a:off x="0" y="153276"/>
            <a:ext cx="9144000" cy="6551448"/>
          </a:xfrm>
          <a:prstGeom prst="rect">
            <a:avLst/>
          </a:prstGeom>
        </p:spPr>
      </p:pic>
      <p:sp>
        <p:nvSpPr>
          <p:cNvPr id="4" name="Rettangolo 3">
            <a:extLst>
              <a:ext uri="{FF2B5EF4-FFF2-40B4-BE49-F238E27FC236}">
                <a16:creationId xmlns:a16="http://schemas.microsoft.com/office/drawing/2014/main" id="{6B901170-3FC5-4BED-AA87-4006D6BA468A}"/>
              </a:ext>
            </a:extLst>
          </p:cNvPr>
          <p:cNvSpPr/>
          <p:nvPr/>
        </p:nvSpPr>
        <p:spPr>
          <a:xfrm>
            <a:off x="3887924" y="2780928"/>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a:t>
            </a:r>
          </a:p>
        </p:txBody>
      </p:sp>
      <p:cxnSp>
        <p:nvCxnSpPr>
          <p:cNvPr id="6" name="Connettore 2 5">
            <a:extLst>
              <a:ext uri="{FF2B5EF4-FFF2-40B4-BE49-F238E27FC236}">
                <a16:creationId xmlns:a16="http://schemas.microsoft.com/office/drawing/2014/main" id="{00D19E62-595B-43A4-BADF-C6669FA17C97}"/>
              </a:ext>
            </a:extLst>
          </p:cNvPr>
          <p:cNvCxnSpPr/>
          <p:nvPr/>
        </p:nvCxnSpPr>
        <p:spPr>
          <a:xfrm>
            <a:off x="3419872" y="2924944"/>
            <a:ext cx="36004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1118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95736" y="980728"/>
            <a:ext cx="4448175" cy="3876675"/>
          </a:xfrm>
          <a:prstGeom prst="rect">
            <a:avLst/>
          </a:prstGeom>
        </p:spPr>
      </p:pic>
      <p:pic>
        <p:nvPicPr>
          <p:cNvPr id="3" name="Immagine 2" descr="Schermata 2014-02-18 alle 19.43.32.png"/>
          <p:cNvPicPr>
            <a:picLocks noChangeAspect="1"/>
          </p:cNvPicPr>
          <p:nvPr/>
        </p:nvPicPr>
        <p:blipFill>
          <a:blip r:embed="rId3" cstate="print"/>
          <a:srcRect/>
          <a:stretch>
            <a:fillRect/>
          </a:stretch>
        </p:blipFill>
        <p:spPr bwMode="auto">
          <a:xfrm>
            <a:off x="0" y="6021288"/>
            <a:ext cx="9144000" cy="864096"/>
          </a:xfrm>
          <a:prstGeom prst="rect">
            <a:avLst/>
          </a:prstGeom>
          <a:noFill/>
          <a:ln w="9525">
            <a:noFill/>
            <a:miter lim="800000"/>
            <a:headEnd/>
            <a:tailEnd/>
          </a:ln>
        </p:spPr>
      </p:pic>
      <p:sp>
        <p:nvSpPr>
          <p:cNvPr id="4" name="CasellaDiTesto 3"/>
          <p:cNvSpPr txBox="1"/>
          <p:nvPr/>
        </p:nvSpPr>
        <p:spPr>
          <a:xfrm>
            <a:off x="2339752" y="1516722"/>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challeng</a:t>
            </a:r>
            <a:r>
              <a:rPr lang="it-IT" sz="2000" b="1" dirty="0">
                <a:solidFill>
                  <a:schemeClr val="bg1"/>
                </a:solidFill>
                <a:effectLst>
                  <a:outerShdw blurRad="38100" dist="38100" dir="2700000" algn="tl">
                    <a:srgbClr val="000000">
                      <a:alpha val="43137"/>
                    </a:srgbClr>
                  </a:outerShdw>
                </a:effectLst>
                <a:latin typeface="Arial" charset="0"/>
                <a:cs typeface="Arial" charset="0"/>
              </a:rPr>
              <a:t>*</a:t>
            </a:r>
          </a:p>
        </p:txBody>
      </p:sp>
    </p:spTree>
    <p:extLst>
      <p:ext uri="{BB962C8B-B14F-4D97-AF65-F5344CB8AC3E}">
        <p14:creationId xmlns:p14="http://schemas.microsoft.com/office/powerpoint/2010/main" val="475173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95736" y="980728"/>
            <a:ext cx="4448175" cy="3876675"/>
          </a:xfrm>
          <a:prstGeom prst="rect">
            <a:avLst/>
          </a:prstGeom>
        </p:spPr>
      </p:pic>
      <p:pic>
        <p:nvPicPr>
          <p:cNvPr id="3" name="Immagine 2" descr="Schermata 2014-02-18 alle 19.43.32.png"/>
          <p:cNvPicPr>
            <a:picLocks noChangeAspect="1"/>
          </p:cNvPicPr>
          <p:nvPr/>
        </p:nvPicPr>
        <p:blipFill>
          <a:blip r:embed="rId3" cstate="print"/>
          <a:srcRect/>
          <a:stretch>
            <a:fillRect/>
          </a:stretch>
        </p:blipFill>
        <p:spPr bwMode="auto">
          <a:xfrm>
            <a:off x="0" y="6021288"/>
            <a:ext cx="9144000" cy="864096"/>
          </a:xfrm>
          <a:prstGeom prst="rect">
            <a:avLst/>
          </a:prstGeom>
          <a:noFill/>
          <a:ln w="9525">
            <a:noFill/>
            <a:miter lim="800000"/>
            <a:headEnd/>
            <a:tailEnd/>
          </a:ln>
        </p:spPr>
      </p:pic>
      <p:sp>
        <p:nvSpPr>
          <p:cNvPr id="4" name="CasellaDiTesto 3"/>
          <p:cNvSpPr txBox="1"/>
          <p:nvPr/>
        </p:nvSpPr>
        <p:spPr>
          <a:xfrm>
            <a:off x="2339752" y="1516722"/>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challeng</a:t>
            </a:r>
            <a:r>
              <a:rPr lang="it-IT" sz="2000" b="1" dirty="0">
                <a:solidFill>
                  <a:schemeClr val="bg1"/>
                </a:solidFill>
                <a:effectLst>
                  <a:outerShdw blurRad="38100" dist="38100" dir="2700000" algn="tl">
                    <a:srgbClr val="000000">
                      <a:alpha val="43137"/>
                    </a:srgbClr>
                  </a:outerShdw>
                </a:effectLst>
                <a:latin typeface="Arial" charset="0"/>
                <a:cs typeface="Arial" charset="0"/>
              </a:rPr>
              <a:t>*</a:t>
            </a:r>
          </a:p>
        </p:txBody>
      </p:sp>
      <p:sp>
        <p:nvSpPr>
          <p:cNvPr id="5" name="CasellaDiTesto 4">
            <a:extLst>
              <a:ext uri="{FF2B5EF4-FFF2-40B4-BE49-F238E27FC236}">
                <a16:creationId xmlns:a16="http://schemas.microsoft.com/office/drawing/2014/main" id="{C9EECBBB-D40C-48C7-9DF5-728ECD6226CB}"/>
              </a:ext>
            </a:extLst>
          </p:cNvPr>
          <p:cNvSpPr txBox="1"/>
          <p:nvPr/>
        </p:nvSpPr>
        <p:spPr>
          <a:xfrm>
            <a:off x="6941729" y="780673"/>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challenge</a:t>
            </a:r>
          </a:p>
        </p:txBody>
      </p:sp>
      <p:sp>
        <p:nvSpPr>
          <p:cNvPr id="6" name="CasellaDiTesto 5">
            <a:extLst>
              <a:ext uri="{FF2B5EF4-FFF2-40B4-BE49-F238E27FC236}">
                <a16:creationId xmlns:a16="http://schemas.microsoft.com/office/drawing/2014/main" id="{6E99870D-A84F-4B59-AB0C-5A1D8887C6FB}"/>
              </a:ext>
            </a:extLst>
          </p:cNvPr>
          <p:cNvSpPr txBox="1"/>
          <p:nvPr/>
        </p:nvSpPr>
        <p:spPr>
          <a:xfrm>
            <a:off x="6959475" y="1412776"/>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challenges</a:t>
            </a:r>
          </a:p>
        </p:txBody>
      </p:sp>
      <p:sp>
        <p:nvSpPr>
          <p:cNvPr id="7" name="CasellaDiTesto 6">
            <a:extLst>
              <a:ext uri="{FF2B5EF4-FFF2-40B4-BE49-F238E27FC236}">
                <a16:creationId xmlns:a16="http://schemas.microsoft.com/office/drawing/2014/main" id="{94CCC84D-5D9C-4434-91CB-556EDFF38BFA}"/>
              </a:ext>
            </a:extLst>
          </p:cNvPr>
          <p:cNvSpPr txBox="1"/>
          <p:nvPr/>
        </p:nvSpPr>
        <p:spPr>
          <a:xfrm>
            <a:off x="6961632" y="2044879"/>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challenging</a:t>
            </a:r>
            <a:endParaRPr lang="it-IT" sz="2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8" name="CasellaDiTesto 7">
            <a:extLst>
              <a:ext uri="{FF2B5EF4-FFF2-40B4-BE49-F238E27FC236}">
                <a16:creationId xmlns:a16="http://schemas.microsoft.com/office/drawing/2014/main" id="{DDC029F5-CE8B-45F9-A7F1-35AB9AAF141F}"/>
              </a:ext>
            </a:extLst>
          </p:cNvPr>
          <p:cNvSpPr txBox="1"/>
          <p:nvPr/>
        </p:nvSpPr>
        <p:spPr>
          <a:xfrm>
            <a:off x="6959475" y="2676982"/>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challenged</a:t>
            </a:r>
            <a:endParaRPr lang="it-IT" sz="2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9" name="CasellaDiTesto 8">
            <a:extLst>
              <a:ext uri="{FF2B5EF4-FFF2-40B4-BE49-F238E27FC236}">
                <a16:creationId xmlns:a16="http://schemas.microsoft.com/office/drawing/2014/main" id="{C8859DBB-9A57-46F7-9117-4443C52F742A}"/>
              </a:ext>
            </a:extLst>
          </p:cNvPr>
          <p:cNvSpPr txBox="1"/>
          <p:nvPr/>
        </p:nvSpPr>
        <p:spPr>
          <a:xfrm>
            <a:off x="6959475" y="3257998"/>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challenge (v)</a:t>
            </a:r>
          </a:p>
        </p:txBody>
      </p:sp>
      <p:sp>
        <p:nvSpPr>
          <p:cNvPr id="10" name="CasellaDiTesto 9">
            <a:extLst>
              <a:ext uri="{FF2B5EF4-FFF2-40B4-BE49-F238E27FC236}">
                <a16:creationId xmlns:a16="http://schemas.microsoft.com/office/drawing/2014/main" id="{8A8F222E-F496-4406-8506-D27E0A588962}"/>
              </a:ext>
            </a:extLst>
          </p:cNvPr>
          <p:cNvSpPr txBox="1"/>
          <p:nvPr/>
        </p:nvSpPr>
        <p:spPr>
          <a:xfrm>
            <a:off x="6937053" y="3858572"/>
            <a:ext cx="1955427"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challenges (v)</a:t>
            </a:r>
          </a:p>
        </p:txBody>
      </p:sp>
    </p:spTree>
    <p:extLst>
      <p:ext uri="{BB962C8B-B14F-4D97-AF65-F5344CB8AC3E}">
        <p14:creationId xmlns:p14="http://schemas.microsoft.com/office/powerpoint/2010/main" val="1582199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7BA4367-121A-487E-A0DE-C5305FA0292A}"/>
              </a:ext>
            </a:extLst>
          </p:cNvPr>
          <p:cNvPicPr>
            <a:picLocks noChangeAspect="1"/>
          </p:cNvPicPr>
          <p:nvPr/>
        </p:nvPicPr>
        <p:blipFill>
          <a:blip r:embed="rId2"/>
          <a:stretch>
            <a:fillRect/>
          </a:stretch>
        </p:blipFill>
        <p:spPr>
          <a:xfrm>
            <a:off x="0" y="94582"/>
            <a:ext cx="9144000" cy="6668836"/>
          </a:xfrm>
          <a:prstGeom prst="rect">
            <a:avLst/>
          </a:prstGeom>
        </p:spPr>
      </p:pic>
      <p:pic>
        <p:nvPicPr>
          <p:cNvPr id="4" name="Picture 2" descr="Joe Biden&amp;#39;s First Speech as President-Elect">
            <a:extLst>
              <a:ext uri="{FF2B5EF4-FFF2-40B4-BE49-F238E27FC236}">
                <a16:creationId xmlns:a16="http://schemas.microsoft.com/office/drawing/2014/main" id="{CA2D0E70-CBAC-40F8-B12A-64E60CA65E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5" y="548680"/>
            <a:ext cx="2438605"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23D34E69-3DD7-460D-8AA4-5BD77501C03F}"/>
              </a:ext>
            </a:extLst>
          </p:cNvPr>
          <p:cNvSpPr/>
          <p:nvPr/>
        </p:nvSpPr>
        <p:spPr>
          <a:xfrm>
            <a:off x="1547664" y="5445224"/>
            <a:ext cx="604867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9EE2D495-9558-491A-A2AB-7A22988D127E}"/>
              </a:ext>
            </a:extLst>
          </p:cNvPr>
          <p:cNvSpPr/>
          <p:nvPr/>
        </p:nvSpPr>
        <p:spPr>
          <a:xfrm>
            <a:off x="4283968" y="4149080"/>
            <a:ext cx="3600400" cy="265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556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08EA2C8-84DA-4E3F-B277-51B45294191A}"/>
              </a:ext>
            </a:extLst>
          </p:cNvPr>
          <p:cNvPicPr>
            <a:picLocks noChangeAspect="1"/>
          </p:cNvPicPr>
          <p:nvPr/>
        </p:nvPicPr>
        <p:blipFill>
          <a:blip r:embed="rId2"/>
          <a:stretch>
            <a:fillRect/>
          </a:stretch>
        </p:blipFill>
        <p:spPr>
          <a:xfrm>
            <a:off x="0" y="793527"/>
            <a:ext cx="9144000" cy="5270945"/>
          </a:xfrm>
          <a:prstGeom prst="rect">
            <a:avLst/>
          </a:prstGeom>
        </p:spPr>
      </p:pic>
      <p:pic>
        <p:nvPicPr>
          <p:cNvPr id="4" name="Picture 2" descr="Joe Biden&amp;#39;s First Speech as President-Elect">
            <a:extLst>
              <a:ext uri="{FF2B5EF4-FFF2-40B4-BE49-F238E27FC236}">
                <a16:creationId xmlns:a16="http://schemas.microsoft.com/office/drawing/2014/main" id="{BF963DFC-15E4-4FFE-8CEC-7F03F5F7AD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5" y="548680"/>
            <a:ext cx="2438605"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340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D2CB440-9D35-4980-87B1-E586D08B420B}"/>
              </a:ext>
            </a:extLst>
          </p:cNvPr>
          <p:cNvPicPr>
            <a:picLocks noChangeAspect="1"/>
          </p:cNvPicPr>
          <p:nvPr/>
        </p:nvPicPr>
        <p:blipFill>
          <a:blip r:embed="rId2"/>
          <a:stretch>
            <a:fillRect/>
          </a:stretch>
        </p:blipFill>
        <p:spPr>
          <a:xfrm>
            <a:off x="0" y="793527"/>
            <a:ext cx="9144000" cy="5270945"/>
          </a:xfrm>
          <a:prstGeom prst="rect">
            <a:avLst/>
          </a:prstGeom>
        </p:spPr>
      </p:pic>
      <p:pic>
        <p:nvPicPr>
          <p:cNvPr id="4" name="Picture 2" descr="Joe Biden&amp;#39;s First Speech as President-Elect">
            <a:extLst>
              <a:ext uri="{FF2B5EF4-FFF2-40B4-BE49-F238E27FC236}">
                <a16:creationId xmlns:a16="http://schemas.microsoft.com/office/drawing/2014/main" id="{3257F41F-AF4F-4B70-A682-77C7E9E209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55" y="548680"/>
            <a:ext cx="2438605"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CA5A4287-56F6-4288-B29D-406211E7D67D}"/>
              </a:ext>
            </a:extLst>
          </p:cNvPr>
          <p:cNvSpPr/>
          <p:nvPr/>
        </p:nvSpPr>
        <p:spPr>
          <a:xfrm>
            <a:off x="4427984" y="2996952"/>
            <a:ext cx="446449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63BB722A-B5D5-436F-BAA3-F3F3EAE66585}"/>
              </a:ext>
            </a:extLst>
          </p:cNvPr>
          <p:cNvSpPr/>
          <p:nvPr/>
        </p:nvSpPr>
        <p:spPr>
          <a:xfrm>
            <a:off x="4427984" y="3717030"/>
            <a:ext cx="2088232" cy="216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650A460-DA89-453E-96B2-EA05186F4D42}"/>
              </a:ext>
            </a:extLst>
          </p:cNvPr>
          <p:cNvSpPr/>
          <p:nvPr/>
        </p:nvSpPr>
        <p:spPr>
          <a:xfrm>
            <a:off x="4427984" y="3933056"/>
            <a:ext cx="446449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644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60453A3-87FD-4FAD-B8EC-952F81751D10}"/>
              </a:ext>
            </a:extLst>
          </p:cNvPr>
          <p:cNvPicPr>
            <a:picLocks noChangeAspect="1"/>
          </p:cNvPicPr>
          <p:nvPr/>
        </p:nvPicPr>
        <p:blipFill>
          <a:blip r:embed="rId2"/>
          <a:stretch>
            <a:fillRect/>
          </a:stretch>
        </p:blipFill>
        <p:spPr>
          <a:xfrm>
            <a:off x="0" y="816897"/>
            <a:ext cx="9144000" cy="5224206"/>
          </a:xfrm>
          <a:prstGeom prst="rect">
            <a:avLst/>
          </a:prstGeom>
        </p:spPr>
      </p:pic>
      <p:sp>
        <p:nvSpPr>
          <p:cNvPr id="4" name="Rettangolo 3">
            <a:extLst>
              <a:ext uri="{FF2B5EF4-FFF2-40B4-BE49-F238E27FC236}">
                <a16:creationId xmlns:a16="http://schemas.microsoft.com/office/drawing/2014/main" id="{19A01483-2D8F-47CB-AB74-3CF1B94460F7}"/>
              </a:ext>
            </a:extLst>
          </p:cNvPr>
          <p:cNvSpPr/>
          <p:nvPr/>
        </p:nvSpPr>
        <p:spPr>
          <a:xfrm>
            <a:off x="3203848" y="2924944"/>
            <a:ext cx="511256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a:extLst>
              <a:ext uri="{FF2B5EF4-FFF2-40B4-BE49-F238E27FC236}">
                <a16:creationId xmlns:a16="http://schemas.microsoft.com/office/drawing/2014/main" id="{1BC5CFA7-01FE-4B54-B4EE-46D1E26CA2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8"/>
            <a:ext cx="2018381" cy="134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0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17D2526-2F3F-4AA7-A54E-B92DD0CE3C3F}"/>
              </a:ext>
            </a:extLst>
          </p:cNvPr>
          <p:cNvPicPr>
            <a:picLocks noChangeAspect="1"/>
          </p:cNvPicPr>
          <p:nvPr/>
        </p:nvPicPr>
        <p:blipFill>
          <a:blip r:embed="rId2"/>
          <a:stretch>
            <a:fillRect/>
          </a:stretch>
        </p:blipFill>
        <p:spPr>
          <a:xfrm>
            <a:off x="0" y="816897"/>
            <a:ext cx="9144000" cy="5224206"/>
          </a:xfrm>
          <a:prstGeom prst="rect">
            <a:avLst/>
          </a:prstGeom>
        </p:spPr>
      </p:pic>
      <p:pic>
        <p:nvPicPr>
          <p:cNvPr id="9" name="Picture 2">
            <a:extLst>
              <a:ext uri="{FF2B5EF4-FFF2-40B4-BE49-F238E27FC236}">
                <a16:creationId xmlns:a16="http://schemas.microsoft.com/office/drawing/2014/main" id="{B85D2F50-74E8-4DA6-A06B-1D8F4316ED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8"/>
            <a:ext cx="2018381" cy="134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84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AB95578-7DDE-4530-BDB6-8DCD25D4816F}"/>
              </a:ext>
            </a:extLst>
          </p:cNvPr>
          <p:cNvSpPr txBox="1"/>
          <p:nvPr/>
        </p:nvSpPr>
        <p:spPr>
          <a:xfrm>
            <a:off x="184278" y="188640"/>
            <a:ext cx="8775444" cy="6555641"/>
          </a:xfrm>
          <a:prstGeom prst="rect">
            <a:avLst/>
          </a:prstGeom>
          <a:noFill/>
        </p:spPr>
        <p:txBody>
          <a:bodyPr wrap="square">
            <a:spAutoFit/>
          </a:bodyPr>
          <a:lstStyle/>
          <a:p>
            <a:pPr algn="just"/>
            <a:r>
              <a:rPr lang="it-IT" sz="1400" dirty="0"/>
              <a:t>For </a:t>
            </a:r>
            <a:r>
              <a:rPr lang="it-IT" sz="1400" dirty="0" err="1"/>
              <a:t>that</a:t>
            </a:r>
            <a:r>
              <a:rPr lang="it-IT" sz="1400" dirty="0"/>
              <a:t> </a:t>
            </a:r>
            <a:r>
              <a:rPr lang="it-IT" sz="1400" dirty="0" err="1"/>
              <a:t>reason</a:t>
            </a:r>
            <a:r>
              <a:rPr lang="it-IT" sz="1400" dirty="0"/>
              <a:t>, the </a:t>
            </a:r>
            <a:r>
              <a:rPr lang="it-IT" sz="1400" dirty="0" err="1"/>
              <a:t>specific</a:t>
            </a:r>
            <a:r>
              <a:rPr lang="it-IT" sz="1400" dirty="0"/>
              <a:t> </a:t>
            </a:r>
            <a:r>
              <a:rPr lang="it-IT" sz="1400" dirty="0" err="1"/>
              <a:t>measures</a:t>
            </a:r>
            <a:r>
              <a:rPr lang="it-IT" sz="1400" dirty="0"/>
              <a:t> I </a:t>
            </a:r>
            <a:r>
              <a:rPr lang="it-IT" sz="1400" dirty="0" err="1"/>
              <a:t>am</a:t>
            </a:r>
            <a:r>
              <a:rPr lang="it-IT" sz="1400" dirty="0"/>
              <a:t> </a:t>
            </a:r>
            <a:r>
              <a:rPr lang="it-IT" sz="1400" dirty="0" err="1"/>
              <a:t>about</a:t>
            </a:r>
            <a:r>
              <a:rPr lang="it-IT" sz="1400" dirty="0"/>
              <a:t> to set out </a:t>
            </a:r>
            <a:r>
              <a:rPr lang="it-IT" sz="1400" dirty="0" err="1"/>
              <a:t>apply</a:t>
            </a:r>
            <a:r>
              <a:rPr lang="it-IT" sz="1400" dirty="0"/>
              <a:t> in England </a:t>
            </a:r>
            <a:r>
              <a:rPr lang="it-IT" sz="1400" dirty="0" err="1"/>
              <a:t>only</a:t>
            </a:r>
            <a:r>
              <a:rPr lang="it-IT" sz="1400" dirty="0"/>
              <a:t>.</a:t>
            </a:r>
          </a:p>
          <a:p>
            <a:pPr algn="just"/>
            <a:r>
              <a:rPr lang="it-IT" sz="1400" dirty="0"/>
              <a:t>First, on retail, shops. </a:t>
            </a:r>
            <a:r>
              <a:rPr lang="it-IT" sz="1400" dirty="0" err="1"/>
              <a:t>This</a:t>
            </a:r>
            <a:r>
              <a:rPr lang="it-IT" sz="1400" dirty="0"/>
              <a:t> </a:t>
            </a:r>
            <a:r>
              <a:rPr lang="it-IT" sz="1400" dirty="0" err="1"/>
              <a:t>has</a:t>
            </a:r>
            <a:r>
              <a:rPr lang="it-IT" sz="1400" dirty="0"/>
              <a:t> </a:t>
            </a:r>
            <a:r>
              <a:rPr lang="it-IT" sz="1400" dirty="0" err="1"/>
              <a:t>been</a:t>
            </a:r>
            <a:r>
              <a:rPr lang="it-IT" sz="1400" dirty="0"/>
              <a:t> </a:t>
            </a:r>
            <a:r>
              <a:rPr lang="it-IT" sz="1400" b="1" dirty="0">
                <a:solidFill>
                  <a:srgbClr val="FF0000"/>
                </a:solidFill>
              </a:rPr>
              <a:t>the </a:t>
            </a:r>
            <a:r>
              <a:rPr lang="it-IT" sz="1400" b="1" dirty="0" err="1">
                <a:solidFill>
                  <a:srgbClr val="FF0000"/>
                </a:solidFill>
              </a:rPr>
              <a:t>most</a:t>
            </a:r>
            <a:r>
              <a:rPr lang="it-IT" sz="1400" b="1" dirty="0">
                <a:solidFill>
                  <a:srgbClr val="FF0000"/>
                </a:solidFill>
              </a:rPr>
              <a:t> </a:t>
            </a:r>
            <a:r>
              <a:rPr lang="it-IT" sz="1400" b="1" u="sng" dirty="0" err="1">
                <a:solidFill>
                  <a:srgbClr val="0000CC"/>
                </a:solidFill>
              </a:rPr>
              <a:t>challenging</a:t>
            </a:r>
            <a:r>
              <a:rPr lang="it-IT" sz="1400" b="1" dirty="0">
                <a:solidFill>
                  <a:srgbClr val="FF0000"/>
                </a:solidFill>
              </a:rPr>
              <a:t> </a:t>
            </a:r>
            <a:r>
              <a:rPr lang="it-IT" sz="1400" b="1" dirty="0" err="1">
                <a:solidFill>
                  <a:srgbClr val="FF0000"/>
                </a:solidFill>
              </a:rPr>
              <a:t>period</a:t>
            </a:r>
            <a:r>
              <a:rPr lang="it-IT" sz="1400" b="1" dirty="0">
                <a:solidFill>
                  <a:srgbClr val="FF0000"/>
                </a:solidFill>
              </a:rPr>
              <a:t> for shops and high streets in </a:t>
            </a:r>
            <a:r>
              <a:rPr lang="it-IT" sz="1400" b="1" dirty="0" err="1">
                <a:solidFill>
                  <a:srgbClr val="FF0000"/>
                </a:solidFill>
              </a:rPr>
              <a:t>our</a:t>
            </a:r>
            <a:r>
              <a:rPr lang="it-IT" sz="1400" b="1" dirty="0">
                <a:solidFill>
                  <a:srgbClr val="FF0000"/>
                </a:solidFill>
              </a:rPr>
              <a:t> history</a:t>
            </a:r>
            <a:r>
              <a:rPr lang="it-IT" sz="1400" dirty="0"/>
              <a:t>. </a:t>
            </a:r>
            <a:r>
              <a:rPr lang="it-IT" sz="1400" dirty="0" err="1"/>
              <a:t>Never</a:t>
            </a:r>
            <a:r>
              <a:rPr lang="it-IT" sz="1400" dirty="0"/>
              <a:t> </a:t>
            </a:r>
            <a:r>
              <a:rPr lang="it-IT" sz="1400" dirty="0" err="1"/>
              <a:t>before</a:t>
            </a:r>
            <a:r>
              <a:rPr lang="it-IT" sz="1400" dirty="0"/>
              <a:t> </a:t>
            </a:r>
            <a:r>
              <a:rPr lang="it-IT" sz="1400" dirty="0" err="1"/>
              <a:t>have</a:t>
            </a:r>
            <a:r>
              <a:rPr lang="it-IT" sz="1400" dirty="0"/>
              <a:t> </a:t>
            </a:r>
            <a:r>
              <a:rPr lang="it-IT" sz="1400" dirty="0" err="1"/>
              <a:t>all</a:t>
            </a:r>
            <a:r>
              <a:rPr lang="it-IT" sz="1400" dirty="0"/>
              <a:t> shops </a:t>
            </a:r>
            <a:r>
              <a:rPr lang="it-IT" sz="1400" dirty="0" err="1"/>
              <a:t>been</a:t>
            </a:r>
            <a:r>
              <a:rPr lang="it-IT" sz="1400" dirty="0"/>
              <a:t> </a:t>
            </a:r>
            <a:r>
              <a:rPr lang="it-IT" sz="1400" dirty="0" err="1"/>
              <a:t>ordered</a:t>
            </a:r>
            <a:r>
              <a:rPr lang="it-IT" sz="1400" dirty="0"/>
              <a:t> to </a:t>
            </a:r>
            <a:r>
              <a:rPr lang="it-IT" sz="1400" dirty="0" err="1"/>
              <a:t>shut</a:t>
            </a:r>
            <a:r>
              <a:rPr lang="it-IT" sz="1400" dirty="0"/>
              <a:t> in </a:t>
            </a:r>
            <a:r>
              <a:rPr lang="it-IT" sz="1400" dirty="0" err="1"/>
              <a:t>this</a:t>
            </a:r>
            <a:r>
              <a:rPr lang="it-IT" sz="1400" dirty="0"/>
              <a:t> way. </a:t>
            </a:r>
            <a:r>
              <a:rPr lang="it-IT" sz="1400" dirty="0" err="1"/>
              <a:t>It</a:t>
            </a:r>
            <a:r>
              <a:rPr lang="it-IT" sz="1400" dirty="0"/>
              <a:t> </a:t>
            </a:r>
            <a:r>
              <a:rPr lang="it-IT" sz="1400" dirty="0" err="1"/>
              <a:t>has</a:t>
            </a:r>
            <a:r>
              <a:rPr lang="it-IT" sz="1400" dirty="0"/>
              <a:t> </a:t>
            </a:r>
            <a:r>
              <a:rPr lang="it-IT" sz="1400" dirty="0" err="1"/>
              <a:t>now</a:t>
            </a:r>
            <a:r>
              <a:rPr lang="it-IT" sz="1400" dirty="0"/>
              <a:t> </a:t>
            </a:r>
            <a:r>
              <a:rPr lang="it-IT" sz="1400" dirty="0" err="1"/>
              <a:t>been</a:t>
            </a:r>
            <a:r>
              <a:rPr lang="it-IT" sz="1400" dirty="0"/>
              <a:t> 82 days </a:t>
            </a:r>
            <a:r>
              <a:rPr lang="it-IT" sz="1400" dirty="0" err="1"/>
              <a:t>since</a:t>
            </a:r>
            <a:r>
              <a:rPr lang="it-IT" sz="1400" dirty="0"/>
              <a:t> </a:t>
            </a:r>
            <a:r>
              <a:rPr lang="it-IT" sz="1400" dirty="0" err="1"/>
              <a:t>we</a:t>
            </a:r>
            <a:r>
              <a:rPr lang="it-IT" sz="1400" dirty="0"/>
              <a:t> </a:t>
            </a:r>
            <a:r>
              <a:rPr lang="it-IT" sz="1400" dirty="0" err="1"/>
              <a:t>asked</a:t>
            </a:r>
            <a:r>
              <a:rPr lang="it-IT" sz="1400" dirty="0"/>
              <a:t> </a:t>
            </a:r>
            <a:r>
              <a:rPr lang="it-IT" sz="1400" dirty="0" err="1"/>
              <a:t>these</a:t>
            </a:r>
            <a:r>
              <a:rPr lang="it-IT" sz="1400" dirty="0"/>
              <a:t> shops to </a:t>
            </a:r>
            <a:r>
              <a:rPr lang="it-IT" sz="1400" dirty="0" err="1"/>
              <a:t>close</a:t>
            </a:r>
            <a:r>
              <a:rPr lang="it-IT" sz="1400" dirty="0"/>
              <a:t> </a:t>
            </a:r>
            <a:r>
              <a:rPr lang="it-IT" sz="1400" dirty="0" err="1"/>
              <a:t>their</a:t>
            </a:r>
            <a:r>
              <a:rPr lang="it-IT" sz="1400" dirty="0"/>
              <a:t> doors and I know the </a:t>
            </a:r>
            <a:r>
              <a:rPr lang="it-IT" sz="1400" dirty="0" err="1"/>
              <a:t>toll</a:t>
            </a:r>
            <a:r>
              <a:rPr lang="it-IT" sz="1400" dirty="0"/>
              <a:t> </a:t>
            </a:r>
            <a:r>
              <a:rPr lang="it-IT" sz="1400" dirty="0" err="1"/>
              <a:t>this</a:t>
            </a:r>
            <a:r>
              <a:rPr lang="it-IT" sz="1400" dirty="0"/>
              <a:t> </a:t>
            </a:r>
            <a:r>
              <a:rPr lang="it-IT" sz="1400" dirty="0" err="1"/>
              <a:t>has</a:t>
            </a:r>
            <a:r>
              <a:rPr lang="it-IT" sz="1400" dirty="0"/>
              <a:t> </a:t>
            </a:r>
            <a:r>
              <a:rPr lang="it-IT" sz="1400" dirty="0" err="1"/>
              <a:t>taken</a:t>
            </a:r>
            <a:r>
              <a:rPr lang="it-IT" sz="1400" dirty="0"/>
              <a:t>.</a:t>
            </a:r>
          </a:p>
          <a:p>
            <a:pPr algn="just"/>
            <a:r>
              <a:rPr lang="it-IT" sz="1400" dirty="0" err="1"/>
              <a:t>Which</a:t>
            </a:r>
            <a:r>
              <a:rPr lang="it-IT" sz="1400" dirty="0"/>
              <a:t> </a:t>
            </a:r>
            <a:r>
              <a:rPr lang="it-IT" sz="1400" dirty="0" err="1"/>
              <a:t>is</a:t>
            </a:r>
            <a:r>
              <a:rPr lang="it-IT" sz="1400" dirty="0"/>
              <a:t> </a:t>
            </a:r>
            <a:r>
              <a:rPr lang="it-IT" sz="1400" dirty="0" err="1"/>
              <a:t>why</a:t>
            </a:r>
            <a:r>
              <a:rPr lang="it-IT" sz="1400" dirty="0"/>
              <a:t> I </a:t>
            </a:r>
            <a:r>
              <a:rPr lang="it-IT" sz="1400" dirty="0" err="1"/>
              <a:t>am</a:t>
            </a:r>
            <a:r>
              <a:rPr lang="it-IT" sz="1400" dirty="0"/>
              <a:t> so </a:t>
            </a:r>
            <a:r>
              <a:rPr lang="it-IT" sz="1400" dirty="0" err="1"/>
              <a:t>pleased</a:t>
            </a:r>
            <a:r>
              <a:rPr lang="it-IT" sz="1400" dirty="0"/>
              <a:t> </a:t>
            </a:r>
            <a:r>
              <a:rPr lang="it-IT" sz="1400" dirty="0" err="1"/>
              <a:t>that</a:t>
            </a:r>
            <a:r>
              <a:rPr lang="it-IT" sz="1400" dirty="0"/>
              <a:t> </a:t>
            </a:r>
            <a:r>
              <a:rPr lang="it-IT" sz="1400" dirty="0" err="1"/>
              <a:t>we</a:t>
            </a:r>
            <a:r>
              <a:rPr lang="it-IT" sz="1400" dirty="0"/>
              <a:t> can </a:t>
            </a:r>
            <a:r>
              <a:rPr lang="it-IT" sz="1400" dirty="0" err="1"/>
              <a:t>now</a:t>
            </a:r>
            <a:r>
              <a:rPr lang="it-IT" sz="1400" dirty="0"/>
              <a:t> </a:t>
            </a:r>
            <a:r>
              <a:rPr lang="it-IT" sz="1400" dirty="0" err="1"/>
              <a:t>allow</a:t>
            </a:r>
            <a:r>
              <a:rPr lang="it-IT" sz="1400" dirty="0"/>
              <a:t> </a:t>
            </a:r>
            <a:r>
              <a:rPr lang="it-IT" sz="1400" dirty="0" err="1"/>
              <a:t>all</a:t>
            </a:r>
            <a:r>
              <a:rPr lang="it-IT" sz="1400" dirty="0"/>
              <a:t> shops to </a:t>
            </a:r>
            <a:r>
              <a:rPr lang="it-IT" sz="1400" dirty="0" err="1"/>
              <a:t>reopen</a:t>
            </a:r>
            <a:r>
              <a:rPr lang="it-IT" sz="1400" dirty="0"/>
              <a:t> from </a:t>
            </a:r>
            <a:r>
              <a:rPr lang="it-IT" sz="1400" dirty="0" err="1"/>
              <a:t>Monday</a:t>
            </a:r>
            <a:r>
              <a:rPr lang="it-IT" sz="1400" dirty="0"/>
              <a:t>. </a:t>
            </a:r>
            <a:r>
              <a:rPr lang="it-IT" sz="1400" dirty="0" err="1"/>
              <a:t>It</a:t>
            </a:r>
            <a:r>
              <a:rPr lang="it-IT" sz="1400" dirty="0"/>
              <a:t> </a:t>
            </a:r>
            <a:r>
              <a:rPr lang="it-IT" sz="1400" dirty="0" err="1"/>
              <a:t>is</a:t>
            </a:r>
            <a:r>
              <a:rPr lang="it-IT" sz="1400" dirty="0"/>
              <a:t> </a:t>
            </a:r>
            <a:r>
              <a:rPr lang="it-IT" sz="1400" dirty="0" err="1"/>
              <a:t>vital</a:t>
            </a:r>
            <a:r>
              <a:rPr lang="it-IT" sz="1400" dirty="0"/>
              <a:t> </a:t>
            </a:r>
            <a:r>
              <a:rPr lang="it-IT" sz="1400" dirty="0" err="1"/>
              <a:t>that</a:t>
            </a:r>
            <a:r>
              <a:rPr lang="it-IT" sz="1400" dirty="0"/>
              <a:t> establishments </a:t>
            </a:r>
            <a:r>
              <a:rPr lang="it-IT" sz="1400" dirty="0" err="1"/>
              <a:t>should</a:t>
            </a:r>
            <a:r>
              <a:rPr lang="it-IT" sz="1400" dirty="0"/>
              <a:t> </a:t>
            </a:r>
            <a:r>
              <a:rPr lang="it-IT" sz="1400" dirty="0" err="1"/>
              <a:t>ensure</a:t>
            </a:r>
            <a:r>
              <a:rPr lang="it-IT" sz="1400" dirty="0"/>
              <a:t> </a:t>
            </a:r>
            <a:r>
              <a:rPr lang="it-IT" sz="1400" dirty="0" err="1"/>
              <a:t>they</a:t>
            </a:r>
            <a:r>
              <a:rPr lang="it-IT" sz="1400" dirty="0"/>
              <a:t> are meeting Covid Secure </a:t>
            </a:r>
            <a:r>
              <a:rPr lang="it-IT" sz="1400" dirty="0" err="1"/>
              <a:t>guidelines</a:t>
            </a:r>
            <a:r>
              <a:rPr lang="it-IT" sz="1400" dirty="0"/>
              <a:t> </a:t>
            </a:r>
            <a:r>
              <a:rPr lang="it-IT" sz="1400" dirty="0" err="1"/>
              <a:t>before</a:t>
            </a:r>
            <a:r>
              <a:rPr lang="it-IT" sz="1400" dirty="0"/>
              <a:t> </a:t>
            </a:r>
            <a:r>
              <a:rPr lang="it-IT" sz="1400" dirty="0" err="1"/>
              <a:t>they</a:t>
            </a:r>
            <a:r>
              <a:rPr lang="it-IT" sz="1400" dirty="0"/>
              <a:t> </a:t>
            </a:r>
            <a:r>
              <a:rPr lang="it-IT" sz="1400" dirty="0" err="1"/>
              <a:t>reopen</a:t>
            </a:r>
            <a:r>
              <a:rPr lang="it-IT" sz="1400" dirty="0"/>
              <a:t>.</a:t>
            </a:r>
          </a:p>
          <a:p>
            <a:pPr algn="just"/>
            <a:r>
              <a:rPr lang="it-IT" sz="1400" dirty="0" err="1"/>
              <a:t>That</a:t>
            </a:r>
            <a:r>
              <a:rPr lang="it-IT" sz="1400" dirty="0"/>
              <a:t> way </a:t>
            </a:r>
            <a:r>
              <a:rPr lang="it-IT" sz="1400" dirty="0" err="1"/>
              <a:t>we</a:t>
            </a:r>
            <a:r>
              <a:rPr lang="it-IT" sz="1400" dirty="0"/>
              <a:t> can </a:t>
            </a:r>
            <a:r>
              <a:rPr lang="it-IT" sz="1400" dirty="0" err="1"/>
              <a:t>keep</a:t>
            </a:r>
            <a:r>
              <a:rPr lang="it-IT" sz="1400" dirty="0"/>
              <a:t> staff and customers </a:t>
            </a:r>
            <a:r>
              <a:rPr lang="it-IT" sz="1400" dirty="0" err="1"/>
              <a:t>safe</a:t>
            </a:r>
            <a:r>
              <a:rPr lang="it-IT" sz="1400" dirty="0"/>
              <a:t> </a:t>
            </a:r>
            <a:r>
              <a:rPr lang="it-IT" sz="1400" dirty="0" err="1"/>
              <a:t>while</a:t>
            </a:r>
            <a:r>
              <a:rPr lang="it-IT" sz="1400" dirty="0"/>
              <a:t> </a:t>
            </a:r>
            <a:r>
              <a:rPr lang="it-IT" sz="1400" dirty="0" err="1"/>
              <a:t>we</a:t>
            </a:r>
            <a:r>
              <a:rPr lang="it-IT" sz="1400" dirty="0"/>
              <a:t> </a:t>
            </a:r>
            <a:r>
              <a:rPr lang="it-IT" sz="1400" dirty="0" err="1"/>
              <a:t>get</a:t>
            </a:r>
            <a:r>
              <a:rPr lang="it-IT" sz="1400" dirty="0"/>
              <a:t> retail </a:t>
            </a:r>
            <a:r>
              <a:rPr lang="it-IT" sz="1400" dirty="0" err="1"/>
              <a:t>going</a:t>
            </a:r>
            <a:r>
              <a:rPr lang="it-IT" sz="1400" dirty="0"/>
              <a:t>.</a:t>
            </a:r>
          </a:p>
          <a:p>
            <a:pPr algn="just"/>
            <a:r>
              <a:rPr lang="it-IT" sz="1400" dirty="0"/>
              <a:t>Second, on social contact. I know </a:t>
            </a:r>
            <a:r>
              <a:rPr lang="it-IT" sz="1400" dirty="0" err="1"/>
              <a:t>how</a:t>
            </a:r>
            <a:r>
              <a:rPr lang="it-IT" sz="1400" dirty="0"/>
              <a:t> </a:t>
            </a:r>
            <a:r>
              <a:rPr lang="it-IT" sz="1400" dirty="0" err="1"/>
              <a:t>difficult</a:t>
            </a:r>
            <a:r>
              <a:rPr lang="it-IT" sz="1400" dirty="0"/>
              <a:t> the </a:t>
            </a:r>
            <a:r>
              <a:rPr lang="it-IT" sz="1400" dirty="0" err="1"/>
              <a:t>past</a:t>
            </a:r>
            <a:r>
              <a:rPr lang="it-IT" sz="1400" dirty="0"/>
              <a:t> </a:t>
            </a:r>
            <a:r>
              <a:rPr lang="it-IT" sz="1400" dirty="0" err="1"/>
              <a:t>months</a:t>
            </a:r>
            <a:r>
              <a:rPr lang="it-IT" sz="1400" dirty="0"/>
              <a:t> </a:t>
            </a:r>
            <a:r>
              <a:rPr lang="it-IT" sz="1400" dirty="0" err="1"/>
              <a:t>have</a:t>
            </a:r>
            <a:r>
              <a:rPr lang="it-IT" sz="1400" dirty="0"/>
              <a:t> </a:t>
            </a:r>
            <a:r>
              <a:rPr lang="it-IT" sz="1400" dirty="0" err="1"/>
              <a:t>been</a:t>
            </a:r>
            <a:r>
              <a:rPr lang="it-IT" sz="1400" dirty="0"/>
              <a:t> for people </a:t>
            </a:r>
            <a:r>
              <a:rPr lang="it-IT" sz="1400" dirty="0" err="1"/>
              <a:t>cut</a:t>
            </a:r>
            <a:r>
              <a:rPr lang="it-IT" sz="1400" dirty="0"/>
              <a:t> off from </a:t>
            </a:r>
            <a:r>
              <a:rPr lang="it-IT" sz="1400" dirty="0" err="1"/>
              <a:t>their</a:t>
            </a:r>
            <a:r>
              <a:rPr lang="it-IT" sz="1400" dirty="0"/>
              <a:t> friends and family.</a:t>
            </a:r>
          </a:p>
          <a:p>
            <a:pPr algn="just"/>
            <a:r>
              <a:rPr lang="it-IT" sz="1400" dirty="0"/>
              <a:t>Last </a:t>
            </a:r>
            <a:r>
              <a:rPr lang="it-IT" sz="1400" dirty="0" err="1"/>
              <a:t>Monday</a:t>
            </a:r>
            <a:r>
              <a:rPr lang="it-IT" sz="1400" dirty="0"/>
              <a:t>, </a:t>
            </a:r>
            <a:r>
              <a:rPr lang="it-IT" sz="1400" dirty="0" err="1"/>
              <a:t>we</a:t>
            </a:r>
            <a:r>
              <a:rPr lang="it-IT" sz="1400" dirty="0"/>
              <a:t> </a:t>
            </a:r>
            <a:r>
              <a:rPr lang="it-IT" sz="1400" dirty="0" err="1"/>
              <a:t>relaxed</a:t>
            </a:r>
            <a:r>
              <a:rPr lang="it-IT" sz="1400" dirty="0"/>
              <a:t> the rules on meeting </a:t>
            </a:r>
            <a:r>
              <a:rPr lang="it-IT" sz="1400" dirty="0" err="1"/>
              <a:t>outdoors</a:t>
            </a:r>
            <a:r>
              <a:rPr lang="it-IT" sz="1400" dirty="0"/>
              <a:t> so </a:t>
            </a:r>
            <a:r>
              <a:rPr lang="it-IT" sz="1400" dirty="0" err="1"/>
              <a:t>that</a:t>
            </a:r>
            <a:r>
              <a:rPr lang="it-IT" sz="1400" dirty="0"/>
              <a:t> groups of up to 6 </a:t>
            </a:r>
            <a:r>
              <a:rPr lang="it-IT" sz="1400" dirty="0" err="1"/>
              <a:t>could</a:t>
            </a:r>
            <a:r>
              <a:rPr lang="it-IT" sz="1400" dirty="0"/>
              <a:t> </a:t>
            </a:r>
            <a:r>
              <a:rPr lang="it-IT" sz="1400" dirty="0" err="1"/>
              <a:t>gather</a:t>
            </a:r>
            <a:r>
              <a:rPr lang="it-IT" sz="1400" dirty="0"/>
              <a:t>, </a:t>
            </a:r>
            <a:r>
              <a:rPr lang="it-IT" sz="1400" dirty="0" err="1"/>
              <a:t>provided</a:t>
            </a:r>
            <a:r>
              <a:rPr lang="it-IT" sz="1400" dirty="0"/>
              <a:t> </a:t>
            </a:r>
            <a:r>
              <a:rPr lang="it-IT" sz="1400" dirty="0" err="1"/>
              <a:t>they</a:t>
            </a:r>
            <a:r>
              <a:rPr lang="it-IT" sz="1400" dirty="0"/>
              <a:t> are </a:t>
            </a:r>
            <a:r>
              <a:rPr lang="it-IT" sz="1400" dirty="0" err="1"/>
              <a:t>socially</a:t>
            </a:r>
            <a:r>
              <a:rPr lang="it-IT" sz="1400" dirty="0"/>
              <a:t> </a:t>
            </a:r>
            <a:r>
              <a:rPr lang="it-IT" sz="1400" dirty="0" err="1"/>
              <a:t>distant</a:t>
            </a:r>
            <a:r>
              <a:rPr lang="it-IT" sz="1400" dirty="0"/>
              <a:t>. </a:t>
            </a:r>
            <a:r>
              <a:rPr lang="it-IT" sz="1400" dirty="0" err="1"/>
              <a:t>We</a:t>
            </a:r>
            <a:r>
              <a:rPr lang="it-IT" sz="1400" dirty="0"/>
              <a:t> </a:t>
            </a:r>
            <a:r>
              <a:rPr lang="it-IT" sz="1400" dirty="0" err="1"/>
              <a:t>did</a:t>
            </a:r>
            <a:r>
              <a:rPr lang="it-IT" sz="1400" dirty="0"/>
              <a:t> so in the knowledge </a:t>
            </a:r>
            <a:r>
              <a:rPr lang="it-IT" sz="1400" dirty="0" err="1"/>
              <a:t>that</a:t>
            </a:r>
            <a:r>
              <a:rPr lang="it-IT" sz="1400" dirty="0"/>
              <a:t> transmission of the virus </a:t>
            </a:r>
            <a:r>
              <a:rPr lang="it-IT" sz="1400" dirty="0" err="1"/>
              <a:t>is</a:t>
            </a:r>
            <a:r>
              <a:rPr lang="it-IT" sz="1400" dirty="0"/>
              <a:t> </a:t>
            </a:r>
            <a:r>
              <a:rPr lang="it-IT" sz="1400" dirty="0" err="1"/>
              <a:t>much</a:t>
            </a:r>
            <a:r>
              <a:rPr lang="it-IT" sz="1400" dirty="0"/>
              <a:t> </a:t>
            </a:r>
            <a:r>
              <a:rPr lang="it-IT" sz="1400" dirty="0" err="1"/>
              <a:t>lower</a:t>
            </a:r>
            <a:r>
              <a:rPr lang="it-IT" sz="1400" dirty="0"/>
              <a:t> </a:t>
            </a:r>
            <a:r>
              <a:rPr lang="it-IT" sz="1400" dirty="0" err="1"/>
              <a:t>outdoors</a:t>
            </a:r>
            <a:r>
              <a:rPr lang="it-IT" sz="1400" dirty="0"/>
              <a:t>, so </a:t>
            </a:r>
            <a:r>
              <a:rPr lang="it-IT" sz="1400" dirty="0" err="1"/>
              <a:t>we</a:t>
            </a:r>
            <a:r>
              <a:rPr lang="it-IT" sz="1400" dirty="0"/>
              <a:t> </a:t>
            </a:r>
            <a:r>
              <a:rPr lang="it-IT" sz="1400" dirty="0" err="1"/>
              <a:t>could</a:t>
            </a:r>
            <a:r>
              <a:rPr lang="it-IT" sz="1400" dirty="0"/>
              <a:t> make </a:t>
            </a:r>
            <a:r>
              <a:rPr lang="it-IT" sz="1400" dirty="0" err="1"/>
              <a:t>this</a:t>
            </a:r>
            <a:r>
              <a:rPr lang="it-IT" sz="1400" dirty="0"/>
              <a:t> </a:t>
            </a:r>
            <a:r>
              <a:rPr lang="it-IT" sz="1400" dirty="0" err="1"/>
              <a:t>change</a:t>
            </a:r>
            <a:r>
              <a:rPr lang="it-IT" sz="1400" dirty="0"/>
              <a:t> in a </a:t>
            </a:r>
            <a:r>
              <a:rPr lang="it-IT" sz="1400" dirty="0" err="1"/>
              <a:t>safe</a:t>
            </a:r>
            <a:r>
              <a:rPr lang="it-IT" sz="1400" dirty="0"/>
              <a:t> way.</a:t>
            </a:r>
          </a:p>
          <a:p>
            <a:pPr algn="just"/>
            <a:r>
              <a:rPr lang="it-IT" sz="1400" dirty="0" err="1"/>
              <a:t>But</a:t>
            </a:r>
            <a:r>
              <a:rPr lang="it-IT" sz="1400" dirty="0"/>
              <a:t> </a:t>
            </a:r>
            <a:r>
              <a:rPr lang="it-IT" sz="1400" dirty="0" err="1"/>
              <a:t>there</a:t>
            </a:r>
            <a:r>
              <a:rPr lang="it-IT" sz="1400" dirty="0"/>
              <a:t> are </a:t>
            </a:r>
            <a:r>
              <a:rPr lang="it-IT" sz="1400" dirty="0" err="1"/>
              <a:t>still</a:t>
            </a:r>
            <a:r>
              <a:rPr lang="it-IT" sz="1400" dirty="0"/>
              <a:t> </a:t>
            </a:r>
            <a:r>
              <a:rPr lang="it-IT" sz="1400" dirty="0" err="1"/>
              <a:t>too</a:t>
            </a:r>
            <a:r>
              <a:rPr lang="it-IT" sz="1400" dirty="0"/>
              <a:t> </a:t>
            </a:r>
            <a:r>
              <a:rPr lang="it-IT" sz="1400" dirty="0" err="1"/>
              <a:t>many</a:t>
            </a:r>
            <a:r>
              <a:rPr lang="it-IT" sz="1400" dirty="0"/>
              <a:t> people, </a:t>
            </a:r>
            <a:r>
              <a:rPr lang="it-IT" sz="1400" dirty="0" err="1"/>
              <a:t>particularly</a:t>
            </a:r>
            <a:r>
              <a:rPr lang="it-IT" sz="1400" dirty="0"/>
              <a:t> </a:t>
            </a:r>
            <a:r>
              <a:rPr lang="it-IT" sz="1400" dirty="0" err="1"/>
              <a:t>those</a:t>
            </a:r>
            <a:r>
              <a:rPr lang="it-IT" sz="1400" dirty="0"/>
              <a:t> </a:t>
            </a:r>
            <a:r>
              <a:rPr lang="it-IT" sz="1400" dirty="0" err="1"/>
              <a:t>who</a:t>
            </a:r>
            <a:r>
              <a:rPr lang="it-IT" sz="1400" dirty="0"/>
              <a:t> live by </a:t>
            </a:r>
            <a:r>
              <a:rPr lang="it-IT" sz="1400" dirty="0" err="1"/>
              <a:t>themselves</a:t>
            </a:r>
            <a:r>
              <a:rPr lang="it-IT" sz="1400" dirty="0"/>
              <a:t>, </a:t>
            </a:r>
            <a:r>
              <a:rPr lang="it-IT" sz="1400" dirty="0" err="1"/>
              <a:t>who</a:t>
            </a:r>
            <a:r>
              <a:rPr lang="it-IT" sz="1400" dirty="0"/>
              <a:t> are </a:t>
            </a:r>
            <a:r>
              <a:rPr lang="it-IT" sz="1400" dirty="0" err="1"/>
              <a:t>lonely</a:t>
            </a:r>
            <a:r>
              <a:rPr lang="it-IT" sz="1400" dirty="0"/>
              <a:t> and </a:t>
            </a:r>
            <a:r>
              <a:rPr lang="it-IT" sz="1400" dirty="0" err="1"/>
              <a:t>struggling</a:t>
            </a:r>
            <a:r>
              <a:rPr lang="it-IT" sz="1400" dirty="0"/>
              <a:t> with </a:t>
            </a:r>
            <a:r>
              <a:rPr lang="it-IT" sz="1400" dirty="0" err="1"/>
              <a:t>being</a:t>
            </a:r>
            <a:r>
              <a:rPr lang="it-IT" sz="1400" dirty="0"/>
              <a:t> </a:t>
            </a:r>
            <a:r>
              <a:rPr lang="it-IT" sz="1400" dirty="0" err="1"/>
              <a:t>unable</a:t>
            </a:r>
            <a:r>
              <a:rPr lang="it-IT" sz="1400" dirty="0"/>
              <a:t> to </a:t>
            </a:r>
            <a:r>
              <a:rPr lang="it-IT" sz="1400" dirty="0" err="1"/>
              <a:t>see</a:t>
            </a:r>
            <a:r>
              <a:rPr lang="it-IT" sz="1400" dirty="0"/>
              <a:t> friends and family.</a:t>
            </a:r>
          </a:p>
          <a:p>
            <a:pPr algn="just"/>
            <a:r>
              <a:rPr lang="it-IT" sz="1400" dirty="0"/>
              <a:t>From </a:t>
            </a:r>
            <a:r>
              <a:rPr lang="it-IT" sz="1400" dirty="0" err="1"/>
              <a:t>this</a:t>
            </a:r>
            <a:r>
              <a:rPr lang="it-IT" sz="1400" dirty="0"/>
              <a:t> weekend, </a:t>
            </a:r>
            <a:r>
              <a:rPr lang="it-IT" sz="1400" dirty="0" err="1"/>
              <a:t>we</a:t>
            </a:r>
            <a:r>
              <a:rPr lang="it-IT" sz="1400" dirty="0"/>
              <a:t> </a:t>
            </a:r>
            <a:r>
              <a:rPr lang="it-IT" sz="1400" dirty="0" err="1"/>
              <a:t>will</a:t>
            </a:r>
            <a:r>
              <a:rPr lang="it-IT" sz="1400" dirty="0"/>
              <a:t> </a:t>
            </a:r>
            <a:r>
              <a:rPr lang="it-IT" sz="1400" dirty="0" err="1"/>
              <a:t>allow</a:t>
            </a:r>
            <a:r>
              <a:rPr lang="it-IT" sz="1400" dirty="0"/>
              <a:t> single </a:t>
            </a:r>
            <a:r>
              <a:rPr lang="it-IT" sz="1400" dirty="0" err="1"/>
              <a:t>adult</a:t>
            </a:r>
            <a:r>
              <a:rPr lang="it-IT" sz="1400" dirty="0"/>
              <a:t> </a:t>
            </a:r>
            <a:r>
              <a:rPr lang="it-IT" sz="1400" dirty="0" err="1"/>
              <a:t>households</a:t>
            </a:r>
            <a:r>
              <a:rPr lang="it-IT" sz="1400" dirty="0"/>
              <a:t> - so </a:t>
            </a:r>
            <a:r>
              <a:rPr lang="it-IT" sz="1400" dirty="0" err="1"/>
              <a:t>adults</a:t>
            </a:r>
            <a:r>
              <a:rPr lang="it-IT" sz="1400" dirty="0"/>
              <a:t> living alone or single </a:t>
            </a:r>
            <a:r>
              <a:rPr lang="it-IT" sz="1400" dirty="0" err="1"/>
              <a:t>parents</a:t>
            </a:r>
            <a:r>
              <a:rPr lang="it-IT" sz="1400" dirty="0"/>
              <a:t> with </a:t>
            </a:r>
            <a:r>
              <a:rPr lang="it-IT" sz="1400" dirty="0" err="1"/>
              <a:t>children</a:t>
            </a:r>
            <a:r>
              <a:rPr lang="it-IT" sz="1400" dirty="0"/>
              <a:t> under 18 - to </a:t>
            </a:r>
            <a:r>
              <a:rPr lang="it-IT" sz="1400" dirty="0" err="1"/>
              <a:t>form</a:t>
            </a:r>
            <a:r>
              <a:rPr lang="it-IT" sz="1400" dirty="0"/>
              <a:t> a “</a:t>
            </a:r>
            <a:r>
              <a:rPr lang="it-IT" sz="1400" b="1" u="sng" dirty="0">
                <a:solidFill>
                  <a:srgbClr val="FF0000"/>
                </a:solidFill>
              </a:rPr>
              <a:t>support </a:t>
            </a:r>
            <a:r>
              <a:rPr lang="it-IT" sz="1400" b="1" u="sng" dirty="0" err="1">
                <a:solidFill>
                  <a:srgbClr val="FF0000"/>
                </a:solidFill>
              </a:rPr>
              <a:t>bubble</a:t>
            </a:r>
            <a:r>
              <a:rPr lang="it-IT" sz="1400" dirty="0"/>
              <a:t>” with one </a:t>
            </a:r>
            <a:r>
              <a:rPr lang="it-IT" sz="1400" dirty="0" err="1"/>
              <a:t>other</a:t>
            </a:r>
            <a:r>
              <a:rPr lang="it-IT" sz="1400" dirty="0"/>
              <a:t> </a:t>
            </a:r>
            <a:r>
              <a:rPr lang="it-IT" sz="1400" dirty="0" err="1"/>
              <a:t>household</a:t>
            </a:r>
            <a:r>
              <a:rPr lang="it-IT" sz="1400" dirty="0"/>
              <a:t>.</a:t>
            </a:r>
          </a:p>
          <a:p>
            <a:pPr algn="just"/>
            <a:r>
              <a:rPr lang="it-IT" sz="1400" dirty="0"/>
              <a:t>All </a:t>
            </a:r>
            <a:r>
              <a:rPr lang="it-IT" sz="1400" dirty="0" err="1"/>
              <a:t>those</a:t>
            </a:r>
            <a:r>
              <a:rPr lang="it-IT" sz="1400" dirty="0"/>
              <a:t> in a “</a:t>
            </a:r>
            <a:r>
              <a:rPr lang="it-IT" sz="1400" b="1" u="sng" dirty="0">
                <a:solidFill>
                  <a:srgbClr val="FF0000"/>
                </a:solidFill>
              </a:rPr>
              <a:t>support </a:t>
            </a:r>
            <a:r>
              <a:rPr lang="it-IT" sz="1400" b="1" u="sng" dirty="0" err="1">
                <a:solidFill>
                  <a:srgbClr val="FF0000"/>
                </a:solidFill>
              </a:rPr>
              <a:t>bubble</a:t>
            </a:r>
            <a:r>
              <a:rPr lang="it-IT" sz="1400" dirty="0"/>
              <a:t>” </a:t>
            </a:r>
            <a:r>
              <a:rPr lang="it-IT" sz="1400" dirty="0" err="1"/>
              <a:t>will</a:t>
            </a:r>
            <a:r>
              <a:rPr lang="it-IT" sz="1400" dirty="0"/>
              <a:t> be </a:t>
            </a:r>
            <a:r>
              <a:rPr lang="it-IT" sz="1400" dirty="0" err="1"/>
              <a:t>able</a:t>
            </a:r>
            <a:r>
              <a:rPr lang="it-IT" sz="1400" dirty="0"/>
              <a:t> to act </a:t>
            </a:r>
            <a:r>
              <a:rPr lang="it-IT" sz="1400" dirty="0" err="1"/>
              <a:t>as</a:t>
            </a:r>
            <a:r>
              <a:rPr lang="it-IT" sz="1400" dirty="0"/>
              <a:t> </a:t>
            </a:r>
            <a:r>
              <a:rPr lang="it-IT" sz="1400" dirty="0" err="1"/>
              <a:t>if</a:t>
            </a:r>
            <a:r>
              <a:rPr lang="it-IT" sz="1400" dirty="0"/>
              <a:t> </a:t>
            </a:r>
            <a:r>
              <a:rPr lang="it-IT" sz="1400" dirty="0" err="1"/>
              <a:t>they</a:t>
            </a:r>
            <a:r>
              <a:rPr lang="it-IT" sz="1400" dirty="0"/>
              <a:t> live in the </a:t>
            </a:r>
            <a:r>
              <a:rPr lang="it-IT" sz="1400" dirty="0" err="1"/>
              <a:t>same</a:t>
            </a:r>
            <a:r>
              <a:rPr lang="it-IT" sz="1400" dirty="0"/>
              <a:t> </a:t>
            </a:r>
            <a:r>
              <a:rPr lang="it-IT" sz="1400" dirty="0" err="1"/>
              <a:t>household</a:t>
            </a:r>
            <a:r>
              <a:rPr lang="it-IT" sz="1400" dirty="0"/>
              <a:t> - </a:t>
            </a:r>
            <a:r>
              <a:rPr lang="it-IT" sz="1400" dirty="0" err="1"/>
              <a:t>meaning</a:t>
            </a:r>
            <a:r>
              <a:rPr lang="it-IT" sz="1400" dirty="0"/>
              <a:t> </a:t>
            </a:r>
            <a:r>
              <a:rPr lang="it-IT" sz="1400" dirty="0" err="1"/>
              <a:t>they</a:t>
            </a:r>
            <a:r>
              <a:rPr lang="it-IT" sz="1400" dirty="0"/>
              <a:t> can </a:t>
            </a:r>
            <a:r>
              <a:rPr lang="it-IT" sz="1400" dirty="0" err="1"/>
              <a:t>spend</a:t>
            </a:r>
            <a:r>
              <a:rPr lang="it-IT" sz="1400" dirty="0"/>
              <a:t> time </a:t>
            </a:r>
            <a:r>
              <a:rPr lang="it-IT" sz="1400" dirty="0" err="1"/>
              <a:t>together</a:t>
            </a:r>
            <a:r>
              <a:rPr lang="it-IT" sz="1400" dirty="0"/>
              <a:t> inside </a:t>
            </a:r>
            <a:r>
              <a:rPr lang="it-IT" sz="1400" dirty="0" err="1"/>
              <a:t>each</a:t>
            </a:r>
            <a:r>
              <a:rPr lang="it-IT" sz="1400" dirty="0"/>
              <a:t> </a:t>
            </a:r>
            <a:r>
              <a:rPr lang="it-IT" sz="1400" dirty="0" err="1"/>
              <a:t>others</a:t>
            </a:r>
            <a:r>
              <a:rPr lang="it-IT" sz="1400" dirty="0"/>
              <a:t>’ </a:t>
            </a:r>
            <a:r>
              <a:rPr lang="it-IT" sz="1400" dirty="0" err="1"/>
              <a:t>homes</a:t>
            </a:r>
            <a:r>
              <a:rPr lang="it-IT" sz="1400" dirty="0"/>
              <a:t> and do </a:t>
            </a:r>
            <a:r>
              <a:rPr lang="it-IT" sz="1400" dirty="0" err="1"/>
              <a:t>not</a:t>
            </a:r>
            <a:r>
              <a:rPr lang="it-IT" sz="1400" dirty="0"/>
              <a:t> </a:t>
            </a:r>
            <a:r>
              <a:rPr lang="it-IT" sz="1400" dirty="0" err="1"/>
              <a:t>need</a:t>
            </a:r>
            <a:r>
              <a:rPr lang="it-IT" sz="1400" dirty="0"/>
              <a:t> to stay 2 </a:t>
            </a:r>
            <a:r>
              <a:rPr lang="it-IT" sz="1400" dirty="0" err="1"/>
              <a:t>metres</a:t>
            </a:r>
            <a:r>
              <a:rPr lang="it-IT" sz="1400" dirty="0"/>
              <a:t> </a:t>
            </a:r>
            <a:r>
              <a:rPr lang="it-IT" sz="1400" dirty="0" err="1"/>
              <a:t>apart</a:t>
            </a:r>
            <a:r>
              <a:rPr lang="it-IT" sz="1400" dirty="0"/>
              <a:t>. </a:t>
            </a:r>
          </a:p>
          <a:p>
            <a:pPr algn="just"/>
            <a:r>
              <a:rPr lang="it-IT" sz="1400" dirty="0"/>
              <a:t>I </a:t>
            </a:r>
            <a:r>
              <a:rPr lang="it-IT" sz="1400" dirty="0" err="1"/>
              <a:t>want</a:t>
            </a:r>
            <a:r>
              <a:rPr lang="it-IT" sz="1400" dirty="0"/>
              <a:t> to stress </a:t>
            </a:r>
            <a:r>
              <a:rPr lang="it-IT" sz="1400" dirty="0" err="1"/>
              <a:t>that</a:t>
            </a:r>
            <a:r>
              <a:rPr lang="it-IT" sz="1400" dirty="0"/>
              <a:t> “</a:t>
            </a:r>
            <a:r>
              <a:rPr lang="it-IT" sz="1400" b="1" u="sng" dirty="0">
                <a:solidFill>
                  <a:srgbClr val="FF0000"/>
                </a:solidFill>
              </a:rPr>
              <a:t>support </a:t>
            </a:r>
            <a:r>
              <a:rPr lang="it-IT" sz="1400" b="1" u="sng" dirty="0" err="1">
                <a:solidFill>
                  <a:srgbClr val="FF0000"/>
                </a:solidFill>
              </a:rPr>
              <a:t>bubble</a:t>
            </a:r>
            <a:r>
              <a:rPr lang="it-IT" sz="1400" dirty="0"/>
              <a:t>” must be </a:t>
            </a:r>
            <a:r>
              <a:rPr lang="it-IT" sz="1400" dirty="0" err="1"/>
              <a:t>exclusive</a:t>
            </a:r>
            <a:r>
              <a:rPr lang="it-IT" sz="1400" dirty="0"/>
              <a:t> - </a:t>
            </a:r>
            <a:r>
              <a:rPr lang="it-IT" sz="1400" dirty="0" err="1"/>
              <a:t>meaning</a:t>
            </a:r>
            <a:r>
              <a:rPr lang="it-IT" sz="1400" dirty="0"/>
              <a:t> </a:t>
            </a:r>
            <a:r>
              <a:rPr lang="it-IT" sz="1400" dirty="0" err="1"/>
              <a:t>you</a:t>
            </a:r>
            <a:r>
              <a:rPr lang="it-IT" sz="1400" dirty="0"/>
              <a:t> </a:t>
            </a:r>
            <a:r>
              <a:rPr lang="it-IT" sz="1400" dirty="0" err="1"/>
              <a:t>cannot</a:t>
            </a:r>
            <a:r>
              <a:rPr lang="it-IT" sz="1400" dirty="0"/>
              <a:t> switch the </a:t>
            </a:r>
            <a:r>
              <a:rPr lang="it-IT" sz="1400" dirty="0" err="1"/>
              <a:t>household</a:t>
            </a:r>
            <a:r>
              <a:rPr lang="it-IT" sz="1400" dirty="0"/>
              <a:t> </a:t>
            </a:r>
            <a:r>
              <a:rPr lang="it-IT" sz="1400" dirty="0" err="1"/>
              <a:t>you</a:t>
            </a:r>
            <a:r>
              <a:rPr lang="it-IT" sz="1400" dirty="0"/>
              <a:t> are in a </a:t>
            </a:r>
            <a:r>
              <a:rPr lang="it-IT" sz="1400" b="1" u="sng" dirty="0" err="1">
                <a:solidFill>
                  <a:srgbClr val="FF0000"/>
                </a:solidFill>
              </a:rPr>
              <a:t>bubble</a:t>
            </a:r>
            <a:r>
              <a:rPr lang="it-IT" sz="1400" dirty="0"/>
              <a:t> with or </a:t>
            </a:r>
            <a:r>
              <a:rPr lang="it-IT" sz="1400" dirty="0" err="1"/>
              <a:t>connect</a:t>
            </a:r>
            <a:r>
              <a:rPr lang="it-IT" sz="1400" dirty="0"/>
              <a:t> with multiple </a:t>
            </a:r>
            <a:r>
              <a:rPr lang="it-IT" sz="1400" dirty="0" err="1"/>
              <a:t>households</a:t>
            </a:r>
            <a:r>
              <a:rPr lang="it-IT" sz="1400" dirty="0"/>
              <a:t>. And </a:t>
            </a:r>
            <a:r>
              <a:rPr lang="it-IT" sz="1400" dirty="0" err="1"/>
              <a:t>if</a:t>
            </a:r>
            <a:r>
              <a:rPr lang="it-IT" sz="1400" dirty="0"/>
              <a:t> </a:t>
            </a:r>
            <a:r>
              <a:rPr lang="it-IT" sz="1400" dirty="0" err="1"/>
              <a:t>any</a:t>
            </a:r>
            <a:r>
              <a:rPr lang="it-IT" sz="1400" dirty="0"/>
              <a:t> </a:t>
            </a:r>
            <a:r>
              <a:rPr lang="it-IT" sz="1400" dirty="0" err="1"/>
              <a:t>member</a:t>
            </a:r>
            <a:r>
              <a:rPr lang="it-IT" sz="1400" dirty="0"/>
              <a:t> of the </a:t>
            </a:r>
            <a:r>
              <a:rPr lang="it-IT" sz="1400" b="1" u="sng" dirty="0">
                <a:solidFill>
                  <a:srgbClr val="FF0000"/>
                </a:solidFill>
              </a:rPr>
              <a:t>support </a:t>
            </a:r>
            <a:r>
              <a:rPr lang="it-IT" sz="1400" b="1" u="sng" dirty="0" err="1">
                <a:solidFill>
                  <a:srgbClr val="FF0000"/>
                </a:solidFill>
              </a:rPr>
              <a:t>bubble</a:t>
            </a:r>
            <a:r>
              <a:rPr lang="it-IT" sz="1400" b="1" u="sng" dirty="0">
                <a:solidFill>
                  <a:srgbClr val="FF0000"/>
                </a:solidFill>
              </a:rPr>
              <a:t> </a:t>
            </a:r>
            <a:r>
              <a:rPr lang="it-IT" sz="1400" dirty="0" err="1"/>
              <a:t>develops</a:t>
            </a:r>
            <a:r>
              <a:rPr lang="it-IT" sz="1400" dirty="0"/>
              <a:t> </a:t>
            </a:r>
            <a:r>
              <a:rPr lang="it-IT" sz="1400" dirty="0" err="1"/>
              <a:t>symptoms</a:t>
            </a:r>
            <a:r>
              <a:rPr lang="it-IT" sz="1400" dirty="0"/>
              <a:t>, </a:t>
            </a:r>
            <a:r>
              <a:rPr lang="it-IT" sz="1400" dirty="0" err="1"/>
              <a:t>all</a:t>
            </a:r>
            <a:r>
              <a:rPr lang="it-IT" sz="1400" dirty="0"/>
              <a:t> </a:t>
            </a:r>
            <a:r>
              <a:rPr lang="it-IT" sz="1400" dirty="0" err="1"/>
              <a:t>members</a:t>
            </a:r>
            <a:r>
              <a:rPr lang="it-IT" sz="1400" dirty="0"/>
              <a:t> of the </a:t>
            </a:r>
            <a:r>
              <a:rPr lang="it-IT" sz="1400" b="1" u="sng" dirty="0" err="1">
                <a:solidFill>
                  <a:srgbClr val="FF0000"/>
                </a:solidFill>
              </a:rPr>
              <a:t>bubble</a:t>
            </a:r>
            <a:r>
              <a:rPr lang="it-IT" sz="1400" dirty="0"/>
              <a:t> </a:t>
            </a:r>
            <a:r>
              <a:rPr lang="it-IT" sz="1400" dirty="0" err="1"/>
              <a:t>will</a:t>
            </a:r>
            <a:r>
              <a:rPr lang="it-IT" sz="1400" dirty="0"/>
              <a:t> </a:t>
            </a:r>
            <a:r>
              <a:rPr lang="it-IT" sz="1400" dirty="0" err="1"/>
              <a:t>need</a:t>
            </a:r>
            <a:r>
              <a:rPr lang="it-IT" sz="1400" dirty="0"/>
              <a:t> to follow the </a:t>
            </a:r>
            <a:r>
              <a:rPr lang="it-IT" sz="1400" dirty="0" err="1"/>
              <a:t>normal</a:t>
            </a:r>
            <a:r>
              <a:rPr lang="it-IT" sz="1400" dirty="0"/>
              <a:t> </a:t>
            </a:r>
            <a:r>
              <a:rPr lang="it-IT" sz="1400" dirty="0" err="1"/>
              <a:t>advice</a:t>
            </a:r>
            <a:r>
              <a:rPr lang="it-IT" sz="1400" dirty="0"/>
              <a:t> on </a:t>
            </a:r>
            <a:r>
              <a:rPr lang="it-IT" sz="1400" dirty="0" err="1"/>
              <a:t>household</a:t>
            </a:r>
            <a:r>
              <a:rPr lang="it-IT" sz="1400" dirty="0"/>
              <a:t> </a:t>
            </a:r>
            <a:r>
              <a:rPr lang="it-IT" sz="1400" dirty="0" err="1"/>
              <a:t>isolation</a:t>
            </a:r>
            <a:r>
              <a:rPr lang="it-IT" sz="1400" dirty="0"/>
              <a:t>.</a:t>
            </a:r>
          </a:p>
          <a:p>
            <a:pPr algn="just"/>
            <a:r>
              <a:rPr lang="it-IT" sz="1400" dirty="0" err="1"/>
              <a:t>We</a:t>
            </a:r>
            <a:r>
              <a:rPr lang="it-IT" sz="1400" dirty="0"/>
              <a:t> are making </a:t>
            </a:r>
            <a:r>
              <a:rPr lang="it-IT" sz="1400" dirty="0" err="1"/>
              <a:t>this</a:t>
            </a:r>
            <a:r>
              <a:rPr lang="it-IT" sz="1400" dirty="0"/>
              <a:t> </a:t>
            </a:r>
            <a:r>
              <a:rPr lang="it-IT" sz="1400" dirty="0" err="1"/>
              <a:t>change</a:t>
            </a:r>
            <a:r>
              <a:rPr lang="it-IT" sz="1400" dirty="0"/>
              <a:t> to </a:t>
            </a:r>
            <a:r>
              <a:rPr lang="it-IT" sz="1400" b="1" u="sng" dirty="0">
                <a:solidFill>
                  <a:srgbClr val="FF0000"/>
                </a:solidFill>
              </a:rPr>
              <a:t>support</a:t>
            </a:r>
            <a:r>
              <a:rPr lang="it-IT" sz="1400" dirty="0"/>
              <a:t> </a:t>
            </a:r>
            <a:r>
              <a:rPr lang="it-IT" sz="1400" dirty="0" err="1"/>
              <a:t>those</a:t>
            </a:r>
            <a:r>
              <a:rPr lang="it-IT" sz="1400" dirty="0"/>
              <a:t> </a:t>
            </a:r>
            <a:r>
              <a:rPr lang="it-IT" sz="1400" dirty="0" err="1"/>
              <a:t>who</a:t>
            </a:r>
            <a:r>
              <a:rPr lang="it-IT" sz="1400" dirty="0"/>
              <a:t> are </a:t>
            </a:r>
            <a:r>
              <a:rPr lang="it-IT" sz="1400" dirty="0" err="1"/>
              <a:t>particularly</a:t>
            </a:r>
            <a:r>
              <a:rPr lang="it-IT" sz="1400" dirty="0"/>
              <a:t> </a:t>
            </a:r>
            <a:r>
              <a:rPr lang="it-IT" sz="1400" dirty="0" err="1"/>
              <a:t>lonely</a:t>
            </a:r>
            <a:r>
              <a:rPr lang="it-IT" sz="1400" dirty="0"/>
              <a:t> </a:t>
            </a:r>
            <a:r>
              <a:rPr lang="it-IT" sz="1400" dirty="0" err="1"/>
              <a:t>as</a:t>
            </a:r>
            <a:r>
              <a:rPr lang="it-IT" sz="1400" dirty="0"/>
              <a:t> a </a:t>
            </a:r>
            <a:r>
              <a:rPr lang="it-IT" sz="1400" dirty="0" err="1"/>
              <a:t>result</a:t>
            </a:r>
            <a:r>
              <a:rPr lang="it-IT" sz="1400" dirty="0"/>
              <a:t> of lockdown </a:t>
            </a:r>
            <a:r>
              <a:rPr lang="it-IT" sz="1400" dirty="0" err="1"/>
              <a:t>measures</a:t>
            </a:r>
            <a:r>
              <a:rPr lang="it-IT" sz="1400" dirty="0"/>
              <a:t>. </a:t>
            </a:r>
            <a:r>
              <a:rPr lang="it-IT" sz="1400" dirty="0" err="1"/>
              <a:t>It</a:t>
            </a:r>
            <a:r>
              <a:rPr lang="it-IT" sz="1400" dirty="0"/>
              <a:t> </a:t>
            </a:r>
            <a:r>
              <a:rPr lang="it-IT" sz="1400" dirty="0" err="1"/>
              <a:t>is</a:t>
            </a:r>
            <a:r>
              <a:rPr lang="it-IT" sz="1400" dirty="0"/>
              <a:t> a </a:t>
            </a:r>
            <a:r>
              <a:rPr lang="it-IT" sz="1400" dirty="0" err="1"/>
              <a:t>targeted</a:t>
            </a:r>
            <a:r>
              <a:rPr lang="it-IT" sz="1400" dirty="0"/>
              <a:t> </a:t>
            </a:r>
            <a:r>
              <a:rPr lang="it-IT" sz="1400" dirty="0" err="1"/>
              <a:t>intervention</a:t>
            </a:r>
            <a:r>
              <a:rPr lang="it-IT" sz="1400" dirty="0"/>
              <a:t> to </a:t>
            </a:r>
            <a:r>
              <a:rPr lang="it-IT" sz="1400" dirty="0" err="1"/>
              <a:t>limit</a:t>
            </a:r>
            <a:r>
              <a:rPr lang="it-IT" sz="1400" dirty="0"/>
              <a:t> the </a:t>
            </a:r>
            <a:r>
              <a:rPr lang="it-IT" sz="1400" dirty="0" err="1"/>
              <a:t>most</a:t>
            </a:r>
            <a:r>
              <a:rPr lang="it-IT" sz="1400" dirty="0"/>
              <a:t> </a:t>
            </a:r>
            <a:r>
              <a:rPr lang="it-IT" sz="1400" dirty="0" err="1"/>
              <a:t>harmful</a:t>
            </a:r>
            <a:r>
              <a:rPr lang="it-IT" sz="1400" dirty="0"/>
              <a:t> </a:t>
            </a:r>
            <a:r>
              <a:rPr lang="it-IT" sz="1400" dirty="0" err="1"/>
              <a:t>effects</a:t>
            </a:r>
            <a:r>
              <a:rPr lang="it-IT" sz="1400" dirty="0"/>
              <a:t> of the </a:t>
            </a:r>
            <a:r>
              <a:rPr lang="it-IT" sz="1400" dirty="0" err="1"/>
              <a:t>current</a:t>
            </a:r>
            <a:r>
              <a:rPr lang="it-IT" sz="1400" dirty="0"/>
              <a:t> social </a:t>
            </a:r>
            <a:r>
              <a:rPr lang="it-IT" sz="1400" dirty="0" err="1"/>
              <a:t>restrictions</a:t>
            </a:r>
            <a:r>
              <a:rPr lang="it-IT" sz="1400" dirty="0"/>
              <a:t>. </a:t>
            </a:r>
            <a:r>
              <a:rPr lang="it-IT" sz="1400" dirty="0" err="1"/>
              <a:t>It</a:t>
            </a:r>
            <a:r>
              <a:rPr lang="it-IT" sz="1400" dirty="0"/>
              <a:t> </a:t>
            </a:r>
            <a:r>
              <a:rPr lang="it-IT" sz="1400" dirty="0" err="1"/>
              <a:t>is</a:t>
            </a:r>
            <a:r>
              <a:rPr lang="it-IT" sz="1400" dirty="0"/>
              <a:t> </a:t>
            </a:r>
            <a:r>
              <a:rPr lang="it-IT" sz="1400" dirty="0" err="1"/>
              <a:t>emphatically</a:t>
            </a:r>
            <a:r>
              <a:rPr lang="it-IT" sz="1400" dirty="0"/>
              <a:t> </a:t>
            </a:r>
            <a:r>
              <a:rPr lang="it-IT" sz="1400" dirty="0" err="1"/>
              <a:t>not</a:t>
            </a:r>
            <a:r>
              <a:rPr lang="it-IT" sz="1400" dirty="0"/>
              <a:t> </a:t>
            </a:r>
            <a:r>
              <a:rPr lang="it-IT" sz="1400" dirty="0" err="1"/>
              <a:t>designed</a:t>
            </a:r>
            <a:r>
              <a:rPr lang="it-IT" sz="1400" dirty="0"/>
              <a:t> for people </a:t>
            </a:r>
            <a:r>
              <a:rPr lang="it-IT" sz="1400" dirty="0" err="1"/>
              <a:t>who</a:t>
            </a:r>
            <a:r>
              <a:rPr lang="it-IT" sz="1400" dirty="0"/>
              <a:t> </a:t>
            </a:r>
            <a:r>
              <a:rPr lang="it-IT" sz="1400" dirty="0" err="1"/>
              <a:t>don’t</a:t>
            </a:r>
            <a:r>
              <a:rPr lang="it-IT" sz="1400" dirty="0"/>
              <a:t> </a:t>
            </a:r>
            <a:r>
              <a:rPr lang="it-IT" sz="1400" dirty="0" err="1"/>
              <a:t>qualify</a:t>
            </a:r>
            <a:r>
              <a:rPr lang="it-IT" sz="1400" dirty="0"/>
              <a:t> to start meeting inside </a:t>
            </a:r>
            <a:r>
              <a:rPr lang="it-IT" sz="1400" dirty="0" err="1"/>
              <a:t>other</a:t>
            </a:r>
            <a:r>
              <a:rPr lang="it-IT" sz="1400" dirty="0"/>
              <a:t> </a:t>
            </a:r>
            <a:r>
              <a:rPr lang="it-IT" sz="1400" dirty="0" err="1"/>
              <a:t>people’s</a:t>
            </a:r>
            <a:r>
              <a:rPr lang="it-IT" sz="1400" dirty="0"/>
              <a:t> </a:t>
            </a:r>
            <a:r>
              <a:rPr lang="it-IT" sz="1400" dirty="0" err="1"/>
              <a:t>homes</a:t>
            </a:r>
            <a:r>
              <a:rPr lang="it-IT" sz="1400" dirty="0"/>
              <a:t> - </a:t>
            </a:r>
            <a:r>
              <a:rPr lang="it-IT" sz="1400" dirty="0" err="1"/>
              <a:t>that</a:t>
            </a:r>
            <a:r>
              <a:rPr lang="it-IT" sz="1400" dirty="0"/>
              <a:t> </a:t>
            </a:r>
            <a:r>
              <a:rPr lang="it-IT" sz="1400" dirty="0" err="1"/>
              <a:t>remains</a:t>
            </a:r>
            <a:r>
              <a:rPr lang="it-IT" sz="1400" dirty="0"/>
              <a:t> </a:t>
            </a:r>
            <a:r>
              <a:rPr lang="it-IT" sz="1400" dirty="0" err="1"/>
              <a:t>against</a:t>
            </a:r>
            <a:r>
              <a:rPr lang="it-IT" sz="1400" dirty="0"/>
              <a:t> the </a:t>
            </a:r>
            <a:r>
              <a:rPr lang="it-IT" sz="1400" dirty="0" err="1"/>
              <a:t>law</a:t>
            </a:r>
            <a:r>
              <a:rPr lang="it-IT" sz="1400" dirty="0"/>
              <a:t>.</a:t>
            </a:r>
          </a:p>
          <a:p>
            <a:pPr algn="just"/>
            <a:r>
              <a:rPr lang="it-IT" sz="1400" dirty="0" err="1"/>
              <a:t>Unfortunately</a:t>
            </a:r>
            <a:r>
              <a:rPr lang="it-IT" sz="1400" dirty="0"/>
              <a:t>, </a:t>
            </a:r>
            <a:r>
              <a:rPr lang="it-IT" sz="1400" dirty="0" err="1"/>
              <a:t>we</a:t>
            </a:r>
            <a:r>
              <a:rPr lang="it-IT" sz="1400" dirty="0"/>
              <a:t> </a:t>
            </a:r>
            <a:r>
              <a:rPr lang="it-IT" sz="1400" dirty="0" err="1"/>
              <a:t>cannot</a:t>
            </a:r>
            <a:r>
              <a:rPr lang="it-IT" sz="1400" dirty="0"/>
              <a:t> </a:t>
            </a:r>
            <a:r>
              <a:rPr lang="it-IT" sz="1400" dirty="0" err="1"/>
              <a:t>advise</a:t>
            </a:r>
            <a:r>
              <a:rPr lang="it-IT" sz="1400" dirty="0"/>
              <a:t> </a:t>
            </a:r>
            <a:r>
              <a:rPr lang="it-IT" sz="1400" dirty="0" err="1"/>
              <a:t>anyone</a:t>
            </a:r>
            <a:r>
              <a:rPr lang="it-IT" sz="1400" dirty="0"/>
              <a:t> </a:t>
            </a:r>
            <a:r>
              <a:rPr lang="it-IT" sz="1400" dirty="0" err="1"/>
              <a:t>who</a:t>
            </a:r>
            <a:r>
              <a:rPr lang="it-IT" sz="1400" dirty="0"/>
              <a:t> </a:t>
            </a:r>
            <a:r>
              <a:rPr lang="it-IT" sz="1400" dirty="0" err="1"/>
              <a:t>is</a:t>
            </a:r>
            <a:r>
              <a:rPr lang="it-IT" sz="1400" dirty="0"/>
              <a:t> </a:t>
            </a:r>
            <a:r>
              <a:rPr lang="it-IT" sz="1400" dirty="0" err="1"/>
              <a:t>shielding</a:t>
            </a:r>
            <a:r>
              <a:rPr lang="it-IT" sz="1400" dirty="0"/>
              <a:t> to </a:t>
            </a:r>
            <a:r>
              <a:rPr lang="it-IT" sz="1400" dirty="0" err="1"/>
              <a:t>form</a:t>
            </a:r>
            <a:r>
              <a:rPr lang="it-IT" sz="1400" dirty="0"/>
              <a:t> a </a:t>
            </a:r>
            <a:r>
              <a:rPr lang="it-IT" sz="1400" b="1" u="sng" dirty="0">
                <a:solidFill>
                  <a:srgbClr val="FF0000"/>
                </a:solidFill>
              </a:rPr>
              <a:t>support </a:t>
            </a:r>
            <a:r>
              <a:rPr lang="it-IT" sz="1400" b="1" u="sng" dirty="0" err="1">
                <a:solidFill>
                  <a:srgbClr val="FF0000"/>
                </a:solidFill>
              </a:rPr>
              <a:t>bubble</a:t>
            </a:r>
            <a:r>
              <a:rPr lang="it-IT" sz="1400" b="1" u="sng" dirty="0">
                <a:solidFill>
                  <a:srgbClr val="FF0000"/>
                </a:solidFill>
              </a:rPr>
              <a:t> </a:t>
            </a:r>
            <a:r>
              <a:rPr lang="it-IT" sz="1400" dirty="0" err="1"/>
              <a:t>at</a:t>
            </a:r>
            <a:r>
              <a:rPr lang="it-IT" sz="1400" dirty="0"/>
              <a:t> </a:t>
            </a:r>
            <a:r>
              <a:rPr lang="it-IT" sz="1400" dirty="0" err="1"/>
              <a:t>this</a:t>
            </a:r>
            <a:r>
              <a:rPr lang="it-IT" sz="1400" dirty="0"/>
              <a:t> stage, </a:t>
            </a:r>
            <a:r>
              <a:rPr lang="it-IT" sz="1400" dirty="0" err="1"/>
              <a:t>given</a:t>
            </a:r>
            <a:r>
              <a:rPr lang="it-IT" sz="1400" dirty="0"/>
              <a:t> </a:t>
            </a:r>
            <a:r>
              <a:rPr lang="it-IT" sz="1400" dirty="0" err="1"/>
              <a:t>their</a:t>
            </a:r>
            <a:r>
              <a:rPr lang="it-IT" sz="1400" dirty="0"/>
              <a:t> </a:t>
            </a:r>
            <a:r>
              <a:rPr lang="it-IT" sz="1400" dirty="0" err="1"/>
              <a:t>particular</a:t>
            </a:r>
            <a:r>
              <a:rPr lang="it-IT" sz="1400" dirty="0"/>
              <a:t> </a:t>
            </a:r>
            <a:r>
              <a:rPr lang="it-IT" sz="1400" dirty="0" err="1"/>
              <a:t>vulnerability</a:t>
            </a:r>
            <a:r>
              <a:rPr lang="it-IT" sz="1400" dirty="0"/>
              <a:t> to the virus. </a:t>
            </a:r>
            <a:r>
              <a:rPr lang="it-IT" sz="1400" dirty="0" err="1"/>
              <a:t>However</a:t>
            </a:r>
            <a:r>
              <a:rPr lang="it-IT" sz="1400" dirty="0"/>
              <a:t>, I </a:t>
            </a:r>
            <a:r>
              <a:rPr lang="it-IT" sz="1400" dirty="0" err="1"/>
              <a:t>want</a:t>
            </a:r>
            <a:r>
              <a:rPr lang="it-IT" sz="1400" dirty="0"/>
              <a:t> to </a:t>
            </a:r>
            <a:r>
              <a:rPr lang="it-IT" sz="1400" dirty="0" err="1"/>
              <a:t>say</a:t>
            </a:r>
            <a:r>
              <a:rPr lang="it-IT" sz="1400" dirty="0"/>
              <a:t> I know </a:t>
            </a:r>
            <a:r>
              <a:rPr lang="it-IT" sz="1400" dirty="0" err="1"/>
              <a:t>how</a:t>
            </a:r>
            <a:r>
              <a:rPr lang="it-IT" sz="1400" dirty="0"/>
              <a:t> hard </a:t>
            </a:r>
            <a:r>
              <a:rPr lang="it-IT" sz="1400" dirty="0" err="1"/>
              <a:t>it</a:t>
            </a:r>
            <a:r>
              <a:rPr lang="it-IT" sz="1400" dirty="0"/>
              <a:t> </a:t>
            </a:r>
            <a:r>
              <a:rPr lang="it-IT" sz="1400" dirty="0" err="1"/>
              <a:t>is</a:t>
            </a:r>
            <a:r>
              <a:rPr lang="it-IT" sz="1400" dirty="0"/>
              <a:t> for </a:t>
            </a:r>
            <a:r>
              <a:rPr lang="it-IT" sz="1400" dirty="0" err="1"/>
              <a:t>those</a:t>
            </a:r>
            <a:r>
              <a:rPr lang="it-IT" sz="1400" dirty="0"/>
              <a:t> of </a:t>
            </a:r>
            <a:r>
              <a:rPr lang="it-IT" sz="1400" dirty="0" err="1"/>
              <a:t>you</a:t>
            </a:r>
            <a:r>
              <a:rPr lang="it-IT" sz="1400" dirty="0"/>
              <a:t> </a:t>
            </a:r>
            <a:r>
              <a:rPr lang="it-IT" sz="1400" dirty="0" err="1"/>
              <a:t>who</a:t>
            </a:r>
            <a:r>
              <a:rPr lang="it-IT" sz="1400" dirty="0"/>
              <a:t> are </a:t>
            </a:r>
            <a:r>
              <a:rPr lang="it-IT" sz="1400" dirty="0" err="1"/>
              <a:t>shielding</a:t>
            </a:r>
            <a:r>
              <a:rPr lang="it-IT" sz="1400" dirty="0"/>
              <a:t>, and </a:t>
            </a:r>
            <a:r>
              <a:rPr lang="it-IT" sz="1400" dirty="0" err="1"/>
              <a:t>we</a:t>
            </a:r>
            <a:r>
              <a:rPr lang="it-IT" sz="1400" dirty="0"/>
              <a:t> </a:t>
            </a:r>
            <a:r>
              <a:rPr lang="it-IT" sz="1400" dirty="0" err="1"/>
              <a:t>will</a:t>
            </a:r>
            <a:r>
              <a:rPr lang="it-IT" sz="1400" dirty="0"/>
              <a:t> </a:t>
            </a:r>
            <a:r>
              <a:rPr lang="it-IT" sz="1400" dirty="0" err="1"/>
              <a:t>say</a:t>
            </a:r>
            <a:r>
              <a:rPr lang="it-IT" sz="1400" dirty="0"/>
              <a:t> more </a:t>
            </a:r>
            <a:r>
              <a:rPr lang="it-IT" sz="1400" dirty="0" err="1"/>
              <a:t>next</a:t>
            </a:r>
            <a:r>
              <a:rPr lang="it-IT" sz="1400" dirty="0"/>
              <a:t> week </a:t>
            </a:r>
            <a:r>
              <a:rPr lang="it-IT" sz="1400" dirty="0" err="1"/>
              <a:t>about</a:t>
            </a:r>
            <a:r>
              <a:rPr lang="it-IT" sz="1400" dirty="0"/>
              <a:t> the </a:t>
            </a:r>
            <a:r>
              <a:rPr lang="it-IT" sz="1400" dirty="0" err="1"/>
              <a:t>arrangements</a:t>
            </a:r>
            <a:r>
              <a:rPr lang="it-IT" sz="1400" dirty="0"/>
              <a:t> </a:t>
            </a:r>
            <a:r>
              <a:rPr lang="it-IT" sz="1400" dirty="0" err="1"/>
              <a:t>that</a:t>
            </a:r>
            <a:r>
              <a:rPr lang="it-IT" sz="1400" dirty="0"/>
              <a:t> </a:t>
            </a:r>
            <a:r>
              <a:rPr lang="it-IT" sz="1400" dirty="0" err="1"/>
              <a:t>will</a:t>
            </a:r>
            <a:r>
              <a:rPr lang="it-IT" sz="1400" dirty="0"/>
              <a:t> be in place for </a:t>
            </a:r>
            <a:r>
              <a:rPr lang="it-IT" sz="1400" dirty="0" err="1"/>
              <a:t>you</a:t>
            </a:r>
            <a:r>
              <a:rPr lang="it-IT" sz="1400" dirty="0"/>
              <a:t> </a:t>
            </a:r>
            <a:r>
              <a:rPr lang="it-IT" sz="1400" dirty="0" err="1"/>
              <a:t>beyond</a:t>
            </a:r>
            <a:r>
              <a:rPr lang="it-IT" sz="1400" dirty="0"/>
              <a:t> the end of </a:t>
            </a:r>
            <a:r>
              <a:rPr lang="it-IT" sz="1400" dirty="0" err="1"/>
              <a:t>June</a:t>
            </a:r>
            <a:r>
              <a:rPr lang="it-IT" sz="1400" dirty="0"/>
              <a:t>.</a:t>
            </a:r>
          </a:p>
          <a:p>
            <a:pPr algn="just"/>
            <a:r>
              <a:rPr lang="it-IT" sz="1400" dirty="0"/>
              <a:t>Third, on outdoor </a:t>
            </a:r>
            <a:r>
              <a:rPr lang="it-IT" sz="1400" dirty="0" err="1"/>
              <a:t>attractions</a:t>
            </a:r>
            <a:r>
              <a:rPr lang="it-IT" sz="1400" dirty="0"/>
              <a:t>. </a:t>
            </a:r>
            <a:r>
              <a:rPr lang="it-IT" sz="1400" dirty="0" err="1"/>
              <a:t>Because</a:t>
            </a:r>
            <a:r>
              <a:rPr lang="it-IT" sz="1400" dirty="0"/>
              <a:t> the risk of transmission </a:t>
            </a:r>
            <a:r>
              <a:rPr lang="it-IT" sz="1400" dirty="0" err="1"/>
              <a:t>is</a:t>
            </a:r>
            <a:r>
              <a:rPr lang="it-IT" sz="1400" dirty="0"/>
              <a:t> </a:t>
            </a:r>
            <a:r>
              <a:rPr lang="it-IT" sz="1400" dirty="0" err="1"/>
              <a:t>lower</a:t>
            </a:r>
            <a:r>
              <a:rPr lang="it-IT" sz="1400" dirty="0"/>
              <a:t> </a:t>
            </a:r>
            <a:r>
              <a:rPr lang="it-IT" sz="1400" dirty="0" err="1"/>
              <a:t>outdoors</a:t>
            </a:r>
            <a:r>
              <a:rPr lang="it-IT" sz="1400" dirty="0"/>
              <a:t>, </a:t>
            </a:r>
            <a:r>
              <a:rPr lang="it-IT" sz="1400" dirty="0" err="1"/>
              <a:t>we</a:t>
            </a:r>
            <a:r>
              <a:rPr lang="it-IT" sz="1400" dirty="0"/>
              <a:t> can open up some more outdoor </a:t>
            </a:r>
            <a:r>
              <a:rPr lang="it-IT" sz="1400" dirty="0" err="1"/>
              <a:t>attractions</a:t>
            </a:r>
            <a:r>
              <a:rPr lang="it-IT" sz="1400" dirty="0"/>
              <a:t> for people to </a:t>
            </a:r>
            <a:r>
              <a:rPr lang="it-IT" sz="1400" dirty="0" err="1"/>
              <a:t>enjoy</a:t>
            </a:r>
            <a:r>
              <a:rPr lang="it-IT" sz="1400" dirty="0"/>
              <a:t> </a:t>
            </a:r>
            <a:r>
              <a:rPr lang="it-IT" sz="1400" dirty="0" err="1"/>
              <a:t>this</a:t>
            </a:r>
            <a:r>
              <a:rPr lang="it-IT" sz="1400" dirty="0"/>
              <a:t> </a:t>
            </a:r>
            <a:r>
              <a:rPr lang="it-IT" sz="1400" dirty="0" err="1"/>
              <a:t>summer</a:t>
            </a:r>
            <a:r>
              <a:rPr lang="it-IT" sz="1400" dirty="0"/>
              <a:t>.</a:t>
            </a:r>
          </a:p>
        </p:txBody>
      </p:sp>
    </p:spTree>
    <p:extLst>
      <p:ext uri="{BB962C8B-B14F-4D97-AF65-F5344CB8AC3E}">
        <p14:creationId xmlns:p14="http://schemas.microsoft.com/office/powerpoint/2010/main" val="12496228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5091C1-3B07-4E16-BF22-251FA9F62BEC}"/>
              </a:ext>
            </a:extLst>
          </p:cNvPr>
          <p:cNvPicPr>
            <a:picLocks noChangeAspect="1"/>
          </p:cNvPicPr>
          <p:nvPr/>
        </p:nvPicPr>
        <p:blipFill>
          <a:blip r:embed="rId2"/>
          <a:stretch>
            <a:fillRect/>
          </a:stretch>
        </p:blipFill>
        <p:spPr>
          <a:xfrm>
            <a:off x="0" y="652456"/>
            <a:ext cx="9144000" cy="5553088"/>
          </a:xfrm>
          <a:prstGeom prst="rect">
            <a:avLst/>
          </a:prstGeom>
          <a:ln>
            <a:solidFill>
              <a:srgbClr val="006600"/>
            </a:solidFill>
          </a:ln>
        </p:spPr>
      </p:pic>
      <p:pic>
        <p:nvPicPr>
          <p:cNvPr id="4" name="Picture 2">
            <a:extLst>
              <a:ext uri="{FF2B5EF4-FFF2-40B4-BE49-F238E27FC236}">
                <a16:creationId xmlns:a16="http://schemas.microsoft.com/office/drawing/2014/main" id="{3609B8A0-7D21-406E-B15B-795001CF3F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8"/>
            <a:ext cx="2018381" cy="1345587"/>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5C318F0B-AB0E-40BC-BC8B-1B31E26C5010}"/>
              </a:ext>
            </a:extLst>
          </p:cNvPr>
          <p:cNvSpPr/>
          <p:nvPr/>
        </p:nvSpPr>
        <p:spPr>
          <a:xfrm>
            <a:off x="3275856" y="4509120"/>
            <a:ext cx="3888432" cy="288033"/>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53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5091C1-3B07-4E16-BF22-251FA9F62BEC}"/>
              </a:ext>
            </a:extLst>
          </p:cNvPr>
          <p:cNvPicPr>
            <a:picLocks noChangeAspect="1"/>
          </p:cNvPicPr>
          <p:nvPr/>
        </p:nvPicPr>
        <p:blipFill>
          <a:blip r:embed="rId2"/>
          <a:stretch>
            <a:fillRect/>
          </a:stretch>
        </p:blipFill>
        <p:spPr>
          <a:xfrm>
            <a:off x="0" y="652456"/>
            <a:ext cx="9144000" cy="5553088"/>
          </a:xfrm>
          <a:prstGeom prst="rect">
            <a:avLst/>
          </a:prstGeom>
          <a:ln>
            <a:solidFill>
              <a:srgbClr val="006600"/>
            </a:solidFill>
          </a:ln>
        </p:spPr>
      </p:pic>
      <p:pic>
        <p:nvPicPr>
          <p:cNvPr id="4" name="Picture 2">
            <a:extLst>
              <a:ext uri="{FF2B5EF4-FFF2-40B4-BE49-F238E27FC236}">
                <a16:creationId xmlns:a16="http://schemas.microsoft.com/office/drawing/2014/main" id="{3609B8A0-7D21-406E-B15B-795001CF3F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0648"/>
            <a:ext cx="2018381" cy="134558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79A22006-10A2-497A-B554-F4E75C6F1B35}"/>
              </a:ext>
            </a:extLst>
          </p:cNvPr>
          <p:cNvSpPr/>
          <p:nvPr/>
        </p:nvSpPr>
        <p:spPr>
          <a:xfrm>
            <a:off x="4497835" y="1219317"/>
            <a:ext cx="2018381" cy="1345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5C318F0B-AB0E-40BC-BC8B-1B31E26C5010}"/>
              </a:ext>
            </a:extLst>
          </p:cNvPr>
          <p:cNvSpPr/>
          <p:nvPr/>
        </p:nvSpPr>
        <p:spPr>
          <a:xfrm>
            <a:off x="4427984" y="2564905"/>
            <a:ext cx="1874366" cy="1296144"/>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24C47F38-F10E-4129-A3D3-8AAE0E47BFF5}"/>
              </a:ext>
            </a:extLst>
          </p:cNvPr>
          <p:cNvSpPr/>
          <p:nvPr/>
        </p:nvSpPr>
        <p:spPr>
          <a:xfrm>
            <a:off x="4644008" y="3861048"/>
            <a:ext cx="1584176" cy="1912449"/>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609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043BF9-9A36-4B53-B114-F706117E744F}"/>
              </a:ext>
            </a:extLst>
          </p:cNvPr>
          <p:cNvPicPr>
            <a:picLocks noChangeAspect="1"/>
          </p:cNvPicPr>
          <p:nvPr/>
        </p:nvPicPr>
        <p:blipFill>
          <a:blip r:embed="rId2"/>
          <a:stretch>
            <a:fillRect/>
          </a:stretch>
        </p:blipFill>
        <p:spPr>
          <a:xfrm>
            <a:off x="0" y="153276"/>
            <a:ext cx="9144000" cy="6551448"/>
          </a:xfrm>
          <a:prstGeom prst="rect">
            <a:avLst/>
          </a:prstGeom>
        </p:spPr>
      </p:pic>
      <p:sp>
        <p:nvSpPr>
          <p:cNvPr id="4" name="Rettangolo 3">
            <a:extLst>
              <a:ext uri="{FF2B5EF4-FFF2-40B4-BE49-F238E27FC236}">
                <a16:creationId xmlns:a16="http://schemas.microsoft.com/office/drawing/2014/main" id="{6B901170-3FC5-4BED-AA87-4006D6BA468A}"/>
              </a:ext>
            </a:extLst>
          </p:cNvPr>
          <p:cNvSpPr/>
          <p:nvPr/>
        </p:nvSpPr>
        <p:spPr>
          <a:xfrm>
            <a:off x="3887924" y="2780928"/>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B.A.</a:t>
            </a:r>
          </a:p>
        </p:txBody>
      </p:sp>
      <p:cxnSp>
        <p:nvCxnSpPr>
          <p:cNvPr id="6" name="Connettore 2 5">
            <a:extLst>
              <a:ext uri="{FF2B5EF4-FFF2-40B4-BE49-F238E27FC236}">
                <a16:creationId xmlns:a16="http://schemas.microsoft.com/office/drawing/2014/main" id="{00D19E62-595B-43A4-BADF-C6669FA17C97}"/>
              </a:ext>
            </a:extLst>
          </p:cNvPr>
          <p:cNvCxnSpPr/>
          <p:nvPr/>
        </p:nvCxnSpPr>
        <p:spPr>
          <a:xfrm>
            <a:off x="3419872" y="2924944"/>
            <a:ext cx="36004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106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7BFA5A-5ED8-4808-AA1F-259721255996}"/>
              </a:ext>
            </a:extLst>
          </p:cNvPr>
          <p:cNvPicPr>
            <a:picLocks noChangeAspect="1"/>
          </p:cNvPicPr>
          <p:nvPr/>
        </p:nvPicPr>
        <p:blipFill>
          <a:blip r:embed="rId2"/>
          <a:stretch>
            <a:fillRect/>
          </a:stretch>
        </p:blipFill>
        <p:spPr>
          <a:xfrm>
            <a:off x="0" y="652456"/>
            <a:ext cx="9144000" cy="5553088"/>
          </a:xfrm>
          <a:prstGeom prst="rect">
            <a:avLst/>
          </a:prstGeom>
        </p:spPr>
      </p:pic>
    </p:spTree>
    <p:extLst>
      <p:ext uri="{BB962C8B-B14F-4D97-AF65-F5344CB8AC3E}">
        <p14:creationId xmlns:p14="http://schemas.microsoft.com/office/powerpoint/2010/main" val="40997444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7BFA5A-5ED8-4808-AA1F-259721255996}"/>
              </a:ext>
            </a:extLst>
          </p:cNvPr>
          <p:cNvPicPr>
            <a:picLocks noChangeAspect="1"/>
          </p:cNvPicPr>
          <p:nvPr/>
        </p:nvPicPr>
        <p:blipFill>
          <a:blip r:embed="rId2"/>
          <a:stretch>
            <a:fillRect/>
          </a:stretch>
        </p:blipFill>
        <p:spPr>
          <a:xfrm>
            <a:off x="0" y="652456"/>
            <a:ext cx="9144000" cy="5553088"/>
          </a:xfrm>
          <a:prstGeom prst="rect">
            <a:avLst/>
          </a:prstGeom>
        </p:spPr>
      </p:pic>
      <p:sp>
        <p:nvSpPr>
          <p:cNvPr id="4" name="CasellaDiTesto 3">
            <a:extLst>
              <a:ext uri="{FF2B5EF4-FFF2-40B4-BE49-F238E27FC236}">
                <a16:creationId xmlns:a16="http://schemas.microsoft.com/office/drawing/2014/main" id="{17BDEDD2-5870-4275-B74E-3A48EE25444B}"/>
              </a:ext>
            </a:extLst>
          </p:cNvPr>
          <p:cNvSpPr txBox="1"/>
          <p:nvPr/>
        </p:nvSpPr>
        <p:spPr>
          <a:xfrm>
            <a:off x="683568" y="188640"/>
            <a:ext cx="4176464" cy="369332"/>
          </a:xfrm>
          <a:prstGeom prst="rect">
            <a:avLst/>
          </a:prstGeom>
          <a:noFill/>
          <a:ln w="38100">
            <a:solidFill>
              <a:srgbClr val="0000CC"/>
            </a:solidFill>
          </a:ln>
        </p:spPr>
        <p:txBody>
          <a:bodyPr wrap="square" rtlCol="0">
            <a:spAutoFit/>
          </a:bodyPr>
          <a:lstStyle/>
          <a:p>
            <a:r>
              <a:rPr lang="it-IT" dirty="0" err="1"/>
              <a:t>What</a:t>
            </a:r>
            <a:r>
              <a:rPr lang="it-IT" dirty="0"/>
              <a:t> </a:t>
            </a:r>
            <a:r>
              <a:rPr lang="it-IT" dirty="0" err="1"/>
              <a:t>is</a:t>
            </a:r>
            <a:r>
              <a:rPr lang="it-IT" dirty="0"/>
              <a:t> the </a:t>
            </a:r>
            <a:r>
              <a:rPr lang="it-IT" dirty="0" err="1"/>
              <a:t>verb</a:t>
            </a:r>
            <a:r>
              <a:rPr lang="it-IT" dirty="0"/>
              <a:t> </a:t>
            </a:r>
            <a:r>
              <a:rPr lang="it-IT" dirty="0" err="1"/>
              <a:t>we</a:t>
            </a:r>
            <a:r>
              <a:rPr lang="it-IT" dirty="0"/>
              <a:t> use with </a:t>
            </a:r>
            <a:r>
              <a:rPr lang="it-IT" b="1" dirty="0">
                <a:solidFill>
                  <a:srgbClr val="0033CC"/>
                </a:solidFill>
              </a:rPr>
              <a:t>challenge</a:t>
            </a:r>
            <a:r>
              <a:rPr lang="it-IT" dirty="0"/>
              <a:t>?</a:t>
            </a:r>
          </a:p>
        </p:txBody>
      </p:sp>
    </p:spTree>
    <p:extLst>
      <p:ext uri="{BB962C8B-B14F-4D97-AF65-F5344CB8AC3E}">
        <p14:creationId xmlns:p14="http://schemas.microsoft.com/office/powerpoint/2010/main" val="1341336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7BFA5A-5ED8-4808-AA1F-259721255996}"/>
              </a:ext>
            </a:extLst>
          </p:cNvPr>
          <p:cNvPicPr>
            <a:picLocks noChangeAspect="1"/>
          </p:cNvPicPr>
          <p:nvPr/>
        </p:nvPicPr>
        <p:blipFill>
          <a:blip r:embed="rId2"/>
          <a:stretch>
            <a:fillRect/>
          </a:stretch>
        </p:blipFill>
        <p:spPr>
          <a:xfrm>
            <a:off x="0" y="652456"/>
            <a:ext cx="9144000" cy="5553088"/>
          </a:xfrm>
          <a:prstGeom prst="rect">
            <a:avLst/>
          </a:prstGeom>
        </p:spPr>
      </p:pic>
      <p:sp>
        <p:nvSpPr>
          <p:cNvPr id="4" name="CasellaDiTesto 3">
            <a:extLst>
              <a:ext uri="{FF2B5EF4-FFF2-40B4-BE49-F238E27FC236}">
                <a16:creationId xmlns:a16="http://schemas.microsoft.com/office/drawing/2014/main" id="{17BDEDD2-5870-4275-B74E-3A48EE25444B}"/>
              </a:ext>
            </a:extLst>
          </p:cNvPr>
          <p:cNvSpPr txBox="1"/>
          <p:nvPr/>
        </p:nvSpPr>
        <p:spPr>
          <a:xfrm>
            <a:off x="683568" y="188640"/>
            <a:ext cx="4176464" cy="369332"/>
          </a:xfrm>
          <a:prstGeom prst="rect">
            <a:avLst/>
          </a:prstGeom>
          <a:noFill/>
          <a:ln w="38100">
            <a:solidFill>
              <a:srgbClr val="0000CC"/>
            </a:solidFill>
          </a:ln>
        </p:spPr>
        <p:txBody>
          <a:bodyPr wrap="square" rtlCol="0">
            <a:spAutoFit/>
          </a:bodyPr>
          <a:lstStyle/>
          <a:p>
            <a:r>
              <a:rPr lang="it-IT" dirty="0" err="1"/>
              <a:t>What</a:t>
            </a:r>
            <a:r>
              <a:rPr lang="it-IT" dirty="0"/>
              <a:t> </a:t>
            </a:r>
            <a:r>
              <a:rPr lang="it-IT" dirty="0" err="1"/>
              <a:t>is</a:t>
            </a:r>
            <a:r>
              <a:rPr lang="it-IT" dirty="0"/>
              <a:t> the </a:t>
            </a:r>
            <a:r>
              <a:rPr lang="it-IT" dirty="0" err="1"/>
              <a:t>verb</a:t>
            </a:r>
            <a:r>
              <a:rPr lang="it-IT" dirty="0"/>
              <a:t> </a:t>
            </a:r>
            <a:r>
              <a:rPr lang="it-IT" dirty="0" err="1"/>
              <a:t>we</a:t>
            </a:r>
            <a:r>
              <a:rPr lang="it-IT" dirty="0"/>
              <a:t> use with </a:t>
            </a:r>
            <a:r>
              <a:rPr lang="it-IT" b="1" dirty="0">
                <a:solidFill>
                  <a:srgbClr val="0033CC"/>
                </a:solidFill>
              </a:rPr>
              <a:t>challenge</a:t>
            </a:r>
            <a:r>
              <a:rPr lang="it-IT" dirty="0"/>
              <a:t>?</a:t>
            </a:r>
          </a:p>
        </p:txBody>
      </p:sp>
      <p:sp>
        <p:nvSpPr>
          <p:cNvPr id="5" name="CasellaDiTesto 4">
            <a:extLst>
              <a:ext uri="{FF2B5EF4-FFF2-40B4-BE49-F238E27FC236}">
                <a16:creationId xmlns:a16="http://schemas.microsoft.com/office/drawing/2014/main" id="{52C4E57D-7E49-48F3-A665-893D4910AD89}"/>
              </a:ext>
            </a:extLst>
          </p:cNvPr>
          <p:cNvSpPr txBox="1"/>
          <p:nvPr/>
        </p:nvSpPr>
        <p:spPr>
          <a:xfrm>
            <a:off x="5868144" y="188640"/>
            <a:ext cx="576064" cy="369332"/>
          </a:xfrm>
          <a:prstGeom prst="rect">
            <a:avLst/>
          </a:prstGeom>
          <a:noFill/>
          <a:ln w="38100">
            <a:solidFill>
              <a:srgbClr val="0000CC"/>
            </a:solidFill>
          </a:ln>
        </p:spPr>
        <p:txBody>
          <a:bodyPr wrap="square" rtlCol="0">
            <a:spAutoFit/>
          </a:bodyPr>
          <a:lstStyle/>
          <a:p>
            <a:r>
              <a:rPr lang="it-IT" b="1" dirty="0">
                <a:solidFill>
                  <a:srgbClr val="006600"/>
                </a:solidFill>
              </a:rPr>
              <a:t>face</a:t>
            </a:r>
          </a:p>
        </p:txBody>
      </p:sp>
      <p:cxnSp>
        <p:nvCxnSpPr>
          <p:cNvPr id="7" name="Connettore 2 6">
            <a:extLst>
              <a:ext uri="{FF2B5EF4-FFF2-40B4-BE49-F238E27FC236}">
                <a16:creationId xmlns:a16="http://schemas.microsoft.com/office/drawing/2014/main" id="{5E279C9D-4F2E-4870-8541-6D17C8BBE6D4}"/>
              </a:ext>
            </a:extLst>
          </p:cNvPr>
          <p:cNvCxnSpPr/>
          <p:nvPr/>
        </p:nvCxnSpPr>
        <p:spPr>
          <a:xfrm>
            <a:off x="5076056" y="373306"/>
            <a:ext cx="6480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a:extLst>
              <a:ext uri="{FF2B5EF4-FFF2-40B4-BE49-F238E27FC236}">
                <a16:creationId xmlns:a16="http://schemas.microsoft.com/office/drawing/2014/main" id="{50D5C6F3-BAA6-47CE-8DB4-67DF567BDA68}"/>
              </a:ext>
            </a:extLst>
          </p:cNvPr>
          <p:cNvSpPr/>
          <p:nvPr/>
        </p:nvSpPr>
        <p:spPr>
          <a:xfrm>
            <a:off x="4714937" y="2086186"/>
            <a:ext cx="1225215" cy="2854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42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F493624-4AF8-411E-91E3-8E17AC596825}"/>
              </a:ext>
            </a:extLst>
          </p:cNvPr>
          <p:cNvPicPr>
            <a:picLocks noChangeAspect="1"/>
          </p:cNvPicPr>
          <p:nvPr/>
        </p:nvPicPr>
        <p:blipFill>
          <a:blip r:embed="rId2"/>
          <a:stretch>
            <a:fillRect/>
          </a:stretch>
        </p:blipFill>
        <p:spPr>
          <a:xfrm>
            <a:off x="0" y="652456"/>
            <a:ext cx="9144000" cy="5553088"/>
          </a:xfrm>
          <a:prstGeom prst="rect">
            <a:avLst/>
          </a:prstGeom>
        </p:spPr>
      </p:pic>
      <p:sp>
        <p:nvSpPr>
          <p:cNvPr id="4" name="Rettangolo 3">
            <a:extLst>
              <a:ext uri="{FF2B5EF4-FFF2-40B4-BE49-F238E27FC236}">
                <a16:creationId xmlns:a16="http://schemas.microsoft.com/office/drawing/2014/main" id="{21750E94-D471-4E3E-9DA1-B89DEEC33775}"/>
              </a:ext>
            </a:extLst>
          </p:cNvPr>
          <p:cNvSpPr/>
          <p:nvPr/>
        </p:nvSpPr>
        <p:spPr>
          <a:xfrm>
            <a:off x="1907704" y="2852936"/>
            <a:ext cx="540060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EBD10621-2E68-4C3A-8F97-52C5DFCC2400}"/>
              </a:ext>
            </a:extLst>
          </p:cNvPr>
          <p:cNvSpPr/>
          <p:nvPr/>
        </p:nvSpPr>
        <p:spPr>
          <a:xfrm>
            <a:off x="683568" y="3429000"/>
            <a:ext cx="6696744"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F47E4ADA-A39C-4944-B0D9-78F14241BC95}"/>
              </a:ext>
            </a:extLst>
          </p:cNvPr>
          <p:cNvSpPr txBox="1"/>
          <p:nvPr/>
        </p:nvSpPr>
        <p:spPr>
          <a:xfrm>
            <a:off x="899592" y="3780414"/>
            <a:ext cx="6408712" cy="523220"/>
          </a:xfrm>
          <a:prstGeom prst="rect">
            <a:avLst/>
          </a:prstGeom>
          <a:solidFill>
            <a:schemeClr val="bg1"/>
          </a:solidFill>
          <a:ln w="38100">
            <a:solidFill>
              <a:srgbClr val="FF0000"/>
            </a:solidFill>
          </a:ln>
        </p:spPr>
        <p:txBody>
          <a:bodyPr wrap="square" rtlCol="0">
            <a:spAutoFit/>
          </a:bodyPr>
          <a:lstStyle/>
          <a:p>
            <a:pPr algn="ctr"/>
            <a:r>
              <a:rPr lang="it-IT" sz="2800" b="1" dirty="0">
                <a:latin typeface="+mj-lt"/>
              </a:rPr>
              <a:t>…</a:t>
            </a:r>
            <a:r>
              <a:rPr lang="it-IT" sz="2800" b="1" dirty="0" err="1">
                <a:latin typeface="+mj-lt"/>
              </a:rPr>
              <a:t>have</a:t>
            </a:r>
            <a:r>
              <a:rPr lang="it-IT" sz="2800" b="1" dirty="0">
                <a:latin typeface="+mj-lt"/>
              </a:rPr>
              <a:t> </a:t>
            </a:r>
            <a:r>
              <a:rPr lang="it-IT" sz="2800" b="1" dirty="0" err="1">
                <a:latin typeface="+mj-lt"/>
              </a:rPr>
              <a:t>been</a:t>
            </a:r>
            <a:r>
              <a:rPr lang="it-IT" sz="2800" b="1" dirty="0">
                <a:latin typeface="+mj-lt"/>
              </a:rPr>
              <a:t> working </a:t>
            </a:r>
            <a:r>
              <a:rPr lang="it-IT" sz="2800" b="1" dirty="0" err="1">
                <a:latin typeface="+mj-lt"/>
              </a:rPr>
              <a:t>around</a:t>
            </a:r>
            <a:r>
              <a:rPr lang="it-IT" sz="2800" b="1" dirty="0">
                <a:latin typeface="+mj-lt"/>
              </a:rPr>
              <a:t> the clock…</a:t>
            </a:r>
          </a:p>
        </p:txBody>
      </p:sp>
    </p:spTree>
    <p:extLst>
      <p:ext uri="{BB962C8B-B14F-4D97-AF65-F5344CB8AC3E}">
        <p14:creationId xmlns:p14="http://schemas.microsoft.com/office/powerpoint/2010/main" val="427499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95736" y="980728"/>
            <a:ext cx="4448175" cy="3876675"/>
          </a:xfrm>
          <a:prstGeom prst="rect">
            <a:avLst/>
          </a:prstGeom>
        </p:spPr>
      </p:pic>
      <p:pic>
        <p:nvPicPr>
          <p:cNvPr id="3" name="Immagine 2" descr="Schermata 2014-02-18 alle 19.43.32.png"/>
          <p:cNvPicPr>
            <a:picLocks noChangeAspect="1"/>
          </p:cNvPicPr>
          <p:nvPr/>
        </p:nvPicPr>
        <p:blipFill>
          <a:blip r:embed="rId3" cstate="print"/>
          <a:srcRect/>
          <a:stretch>
            <a:fillRect/>
          </a:stretch>
        </p:blipFill>
        <p:spPr bwMode="auto">
          <a:xfrm>
            <a:off x="0" y="6021288"/>
            <a:ext cx="9144000" cy="864096"/>
          </a:xfrm>
          <a:prstGeom prst="rect">
            <a:avLst/>
          </a:prstGeom>
          <a:noFill/>
          <a:ln w="9525">
            <a:noFill/>
            <a:miter lim="800000"/>
            <a:headEnd/>
            <a:tailEnd/>
          </a:ln>
        </p:spPr>
      </p:pic>
      <p:sp>
        <p:nvSpPr>
          <p:cNvPr id="4" name="CasellaDiTesto 3"/>
          <p:cNvSpPr txBox="1"/>
          <p:nvPr/>
        </p:nvSpPr>
        <p:spPr>
          <a:xfrm>
            <a:off x="2339752" y="1516722"/>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a:solidFill>
                  <a:schemeClr val="bg1"/>
                </a:solidFill>
                <a:effectLst>
                  <a:outerShdw blurRad="38100" dist="38100" dir="2700000" algn="tl">
                    <a:srgbClr val="000000">
                      <a:alpha val="43137"/>
                    </a:srgbClr>
                  </a:outerShdw>
                </a:effectLst>
                <a:latin typeface="Arial" charset="0"/>
                <a:cs typeface="Arial" charset="0"/>
              </a:rPr>
              <a:t>challenge</a:t>
            </a:r>
          </a:p>
        </p:txBody>
      </p:sp>
      <p:sp>
        <p:nvSpPr>
          <p:cNvPr id="11" name="CasellaDiTesto 10">
            <a:extLst>
              <a:ext uri="{FF2B5EF4-FFF2-40B4-BE49-F238E27FC236}">
                <a16:creationId xmlns:a16="http://schemas.microsoft.com/office/drawing/2014/main" id="{880B7279-3B54-4765-B4B3-F92298C398B2}"/>
              </a:ext>
            </a:extLst>
          </p:cNvPr>
          <p:cNvSpPr txBox="1"/>
          <p:nvPr/>
        </p:nvSpPr>
        <p:spPr>
          <a:xfrm>
            <a:off x="2340113" y="2098664"/>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crisis</a:t>
            </a:r>
            <a:endParaRPr lang="it-IT" sz="20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3" name="CasellaDiTesto 12">
            <a:extLst>
              <a:ext uri="{FF2B5EF4-FFF2-40B4-BE49-F238E27FC236}">
                <a16:creationId xmlns:a16="http://schemas.microsoft.com/office/drawing/2014/main" id="{78967221-C0E8-4EE0-8757-5A4263400CF0}"/>
              </a:ext>
            </a:extLst>
          </p:cNvPr>
          <p:cNvSpPr txBox="1"/>
          <p:nvPr/>
        </p:nvSpPr>
        <p:spPr>
          <a:xfrm>
            <a:off x="2339752" y="2644492"/>
            <a:ext cx="1872208" cy="400110"/>
          </a:xfrm>
          <a:prstGeom prst="rect">
            <a:avLst/>
          </a:prstGeom>
          <a:solidFill>
            <a:schemeClr val="tx2"/>
          </a:solidFill>
          <a:ln w="63500">
            <a:solidFill>
              <a:schemeClr val="tx2">
                <a:lumMod val="75000"/>
              </a:schemeClr>
            </a:solidFill>
          </a:ln>
        </p:spPr>
        <p:txBody>
          <a:bodyPr wrap="square">
            <a:spAutoFit/>
          </a:bodyPr>
          <a:lstStyle/>
          <a:p>
            <a:pPr algn="ctr">
              <a:defRPr/>
            </a:pPr>
            <a:r>
              <a:rPr lang="it-IT" sz="2000" b="1" dirty="0" err="1">
                <a:solidFill>
                  <a:schemeClr val="bg1"/>
                </a:solidFill>
                <a:effectLst>
                  <a:outerShdw blurRad="38100" dist="38100" dir="2700000" algn="tl">
                    <a:srgbClr val="000000">
                      <a:alpha val="43137"/>
                    </a:srgbClr>
                  </a:outerShdw>
                </a:effectLst>
                <a:latin typeface="Arial" charset="0"/>
                <a:cs typeface="Arial" charset="0"/>
              </a:rPr>
              <a:t>threat</a:t>
            </a:r>
            <a:endParaRPr lang="it-IT" sz="2000" b="1"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42882847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9E5D4DB-70B4-4791-8E5C-5D8BFFC0DF7E}"/>
              </a:ext>
            </a:extLst>
          </p:cNvPr>
          <p:cNvSpPr txBox="1"/>
          <p:nvPr/>
        </p:nvSpPr>
        <p:spPr>
          <a:xfrm>
            <a:off x="359532" y="332656"/>
            <a:ext cx="8424936" cy="3539430"/>
          </a:xfrm>
          <a:prstGeom prst="rect">
            <a:avLst/>
          </a:prstGeom>
          <a:solidFill>
            <a:schemeClr val="bg1"/>
          </a:solidFill>
          <a:ln w="38100">
            <a:solidFill>
              <a:srgbClr val="FF0000"/>
            </a:solidFill>
          </a:ln>
        </p:spPr>
        <p:txBody>
          <a:bodyPr wrap="square" rtlCol="0">
            <a:spAutoFit/>
          </a:bodyPr>
          <a:lstStyle/>
          <a:p>
            <a:pPr algn="ctr"/>
            <a:r>
              <a:rPr lang="it-IT" sz="2800" b="1" dirty="0" err="1">
                <a:latin typeface="+mj-lt"/>
              </a:rPr>
              <a:t>Looking</a:t>
            </a:r>
            <a:r>
              <a:rPr lang="it-IT" sz="2800" b="1" dirty="0">
                <a:latin typeface="+mj-lt"/>
              </a:rPr>
              <a:t> </a:t>
            </a:r>
            <a:r>
              <a:rPr lang="it-IT" sz="2800" b="1" dirty="0" err="1">
                <a:latin typeface="+mj-lt"/>
              </a:rPr>
              <a:t>at</a:t>
            </a:r>
            <a:r>
              <a:rPr lang="it-IT" sz="2800" b="1" dirty="0">
                <a:latin typeface="+mj-lt"/>
              </a:rPr>
              <a:t> </a:t>
            </a:r>
            <a:r>
              <a:rPr lang="it-IT" sz="2800" b="1" dirty="0" err="1">
                <a:latin typeface="+mj-lt"/>
              </a:rPr>
              <a:t>all</a:t>
            </a:r>
            <a:r>
              <a:rPr lang="it-IT" sz="2800" b="1" dirty="0">
                <a:latin typeface="+mj-lt"/>
              </a:rPr>
              <a:t> </a:t>
            </a:r>
            <a:r>
              <a:rPr lang="it-IT" sz="2800" b="1" dirty="0" err="1">
                <a:latin typeface="+mj-lt"/>
              </a:rPr>
              <a:t>this</a:t>
            </a:r>
            <a:r>
              <a:rPr lang="it-IT" sz="2800" b="1" dirty="0">
                <a:latin typeface="+mj-lt"/>
              </a:rPr>
              <a:t> data, </a:t>
            </a:r>
            <a:r>
              <a:rPr lang="it-IT" sz="2800" b="1" dirty="0" err="1">
                <a:latin typeface="+mj-lt"/>
              </a:rPr>
              <a:t>mainly</a:t>
            </a:r>
            <a:r>
              <a:rPr lang="it-IT" sz="2800" b="1" dirty="0">
                <a:latin typeface="+mj-lt"/>
              </a:rPr>
              <a:t> </a:t>
            </a:r>
            <a:r>
              <a:rPr lang="it-IT" sz="2800" b="1" dirty="0" err="1">
                <a:latin typeface="+mj-lt"/>
              </a:rPr>
              <a:t>spoken</a:t>
            </a:r>
            <a:r>
              <a:rPr lang="it-IT" sz="2800" b="1" dirty="0">
                <a:latin typeface="+mj-lt"/>
              </a:rPr>
              <a:t> data, </a:t>
            </a:r>
            <a:r>
              <a:rPr lang="it-IT" sz="2800" b="1" dirty="0" err="1">
                <a:latin typeface="+mj-lt"/>
              </a:rPr>
              <a:t>we</a:t>
            </a:r>
            <a:r>
              <a:rPr lang="it-IT" sz="2800" b="1" dirty="0">
                <a:latin typeface="+mj-lt"/>
              </a:rPr>
              <a:t> study:</a:t>
            </a:r>
          </a:p>
          <a:p>
            <a:pPr algn="ctr"/>
            <a:endParaRPr lang="it-IT" sz="2800" b="1" dirty="0">
              <a:latin typeface="+mj-lt"/>
            </a:endParaRPr>
          </a:p>
          <a:p>
            <a:pPr marL="514350" indent="-514350" algn="ctr">
              <a:buAutoNum type="arabicPeriod"/>
            </a:pPr>
            <a:r>
              <a:rPr lang="it-IT" sz="2800" b="1" u="sng" dirty="0">
                <a:solidFill>
                  <a:srgbClr val="FF0000"/>
                </a:solidFill>
                <a:latin typeface="+mj-lt"/>
              </a:rPr>
              <a:t>Politics</a:t>
            </a:r>
            <a:r>
              <a:rPr lang="it-IT" sz="2800" b="1" dirty="0">
                <a:latin typeface="+mj-lt"/>
              </a:rPr>
              <a:t> (</a:t>
            </a:r>
            <a:r>
              <a:rPr lang="it-IT" sz="2800" b="1" dirty="0" err="1">
                <a:latin typeface="+mj-lt"/>
              </a:rPr>
              <a:t>present</a:t>
            </a:r>
            <a:r>
              <a:rPr lang="it-IT" sz="2800" b="1" dirty="0">
                <a:latin typeface="+mj-lt"/>
              </a:rPr>
              <a:t> and </a:t>
            </a:r>
            <a:r>
              <a:rPr lang="it-IT" sz="2800" b="1" dirty="0" err="1">
                <a:latin typeface="+mj-lt"/>
              </a:rPr>
              <a:t>past</a:t>
            </a:r>
            <a:r>
              <a:rPr lang="it-IT" sz="2800" b="1" dirty="0">
                <a:latin typeface="+mj-lt"/>
              </a:rPr>
              <a:t>)</a:t>
            </a:r>
          </a:p>
          <a:p>
            <a:pPr marL="514350" indent="-514350" algn="ctr">
              <a:buAutoNum type="arabicPeriod"/>
            </a:pPr>
            <a:endParaRPr lang="it-IT" sz="2800" b="1" dirty="0">
              <a:latin typeface="+mj-lt"/>
            </a:endParaRPr>
          </a:p>
          <a:p>
            <a:pPr algn="ctr"/>
            <a:r>
              <a:rPr lang="it-IT" sz="2800" b="1" dirty="0">
                <a:solidFill>
                  <a:srgbClr val="FF0000"/>
                </a:solidFill>
                <a:latin typeface="+mj-lt"/>
              </a:rPr>
              <a:t>2. </a:t>
            </a:r>
            <a:r>
              <a:rPr lang="it-IT" sz="2800" b="1" u="sng" dirty="0">
                <a:solidFill>
                  <a:srgbClr val="FF0000"/>
                </a:solidFill>
                <a:latin typeface="+mj-lt"/>
              </a:rPr>
              <a:t>Language</a:t>
            </a:r>
            <a:r>
              <a:rPr lang="it-IT" sz="2800" b="1" dirty="0">
                <a:latin typeface="+mj-lt"/>
              </a:rPr>
              <a:t>: </a:t>
            </a:r>
            <a:r>
              <a:rPr lang="it-IT" sz="2800" b="1" dirty="0" err="1">
                <a:latin typeface="+mj-lt"/>
              </a:rPr>
              <a:t>grammar</a:t>
            </a:r>
            <a:endParaRPr lang="it-IT" sz="2800" b="1" dirty="0">
              <a:latin typeface="+mj-lt"/>
            </a:endParaRPr>
          </a:p>
          <a:p>
            <a:pPr algn="ctr"/>
            <a:r>
              <a:rPr lang="it-IT" sz="2800" b="1" dirty="0">
                <a:latin typeface="+mj-lt"/>
              </a:rPr>
              <a:t>                </a:t>
            </a:r>
            <a:r>
              <a:rPr lang="it-IT" sz="2800" b="1" dirty="0" err="1">
                <a:latin typeface="+mj-lt"/>
              </a:rPr>
              <a:t>lexis</a:t>
            </a:r>
            <a:endParaRPr lang="it-IT" sz="2800" b="1" dirty="0">
              <a:latin typeface="+mj-lt"/>
            </a:endParaRPr>
          </a:p>
          <a:p>
            <a:pPr algn="ctr"/>
            <a:r>
              <a:rPr lang="it-IT" sz="2800" b="1" dirty="0">
                <a:latin typeface="+mj-lt"/>
              </a:rPr>
              <a:t>                             </a:t>
            </a:r>
            <a:r>
              <a:rPr lang="it-IT" sz="2800" b="1" dirty="0" err="1">
                <a:latin typeface="+mj-lt"/>
              </a:rPr>
              <a:t>phraseology</a:t>
            </a:r>
            <a:endParaRPr lang="it-IT" sz="2800" b="1" dirty="0">
              <a:latin typeface="+mj-lt"/>
            </a:endParaRPr>
          </a:p>
          <a:p>
            <a:pPr algn="ctr"/>
            <a:endParaRPr lang="it-IT" sz="2800" b="1" dirty="0">
              <a:latin typeface="+mj-lt"/>
            </a:endParaRPr>
          </a:p>
        </p:txBody>
      </p:sp>
    </p:spTree>
    <p:extLst>
      <p:ext uri="{BB962C8B-B14F-4D97-AF65-F5344CB8AC3E}">
        <p14:creationId xmlns:p14="http://schemas.microsoft.com/office/powerpoint/2010/main" val="7421415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9E5D4DB-70B4-4791-8E5C-5D8BFFC0DF7E}"/>
              </a:ext>
            </a:extLst>
          </p:cNvPr>
          <p:cNvSpPr txBox="1"/>
          <p:nvPr/>
        </p:nvSpPr>
        <p:spPr>
          <a:xfrm>
            <a:off x="359532" y="332656"/>
            <a:ext cx="8424936" cy="3539430"/>
          </a:xfrm>
          <a:prstGeom prst="rect">
            <a:avLst/>
          </a:prstGeom>
          <a:solidFill>
            <a:schemeClr val="bg1"/>
          </a:solidFill>
          <a:ln w="38100">
            <a:solidFill>
              <a:srgbClr val="FF0000"/>
            </a:solidFill>
          </a:ln>
        </p:spPr>
        <p:txBody>
          <a:bodyPr wrap="square" rtlCol="0">
            <a:spAutoFit/>
          </a:bodyPr>
          <a:lstStyle/>
          <a:p>
            <a:pPr algn="ctr"/>
            <a:r>
              <a:rPr lang="it-IT" sz="2800" b="1" dirty="0" err="1">
                <a:solidFill>
                  <a:schemeClr val="bg1">
                    <a:lumMod val="85000"/>
                  </a:schemeClr>
                </a:solidFill>
                <a:latin typeface="+mj-lt"/>
              </a:rPr>
              <a:t>Looking</a:t>
            </a:r>
            <a:r>
              <a:rPr lang="it-IT" sz="2800" b="1" dirty="0">
                <a:solidFill>
                  <a:schemeClr val="bg1">
                    <a:lumMod val="85000"/>
                  </a:schemeClr>
                </a:solidFill>
                <a:latin typeface="+mj-lt"/>
              </a:rPr>
              <a:t> </a:t>
            </a:r>
            <a:r>
              <a:rPr lang="it-IT" sz="2800" b="1" dirty="0" err="1">
                <a:solidFill>
                  <a:schemeClr val="bg1">
                    <a:lumMod val="85000"/>
                  </a:schemeClr>
                </a:solidFill>
                <a:latin typeface="+mj-lt"/>
              </a:rPr>
              <a:t>at</a:t>
            </a:r>
            <a:r>
              <a:rPr lang="it-IT" sz="2800" b="1" dirty="0">
                <a:solidFill>
                  <a:schemeClr val="bg1">
                    <a:lumMod val="85000"/>
                  </a:schemeClr>
                </a:solidFill>
                <a:latin typeface="+mj-lt"/>
              </a:rPr>
              <a:t> </a:t>
            </a:r>
            <a:r>
              <a:rPr lang="it-IT" sz="2800" b="1" dirty="0" err="1">
                <a:solidFill>
                  <a:schemeClr val="bg1">
                    <a:lumMod val="85000"/>
                  </a:schemeClr>
                </a:solidFill>
                <a:latin typeface="+mj-lt"/>
              </a:rPr>
              <a:t>all</a:t>
            </a:r>
            <a:r>
              <a:rPr lang="it-IT" sz="2800" b="1" dirty="0">
                <a:solidFill>
                  <a:schemeClr val="bg1">
                    <a:lumMod val="85000"/>
                  </a:schemeClr>
                </a:solidFill>
                <a:latin typeface="+mj-lt"/>
              </a:rPr>
              <a:t> </a:t>
            </a:r>
            <a:r>
              <a:rPr lang="it-IT" sz="2800" b="1" dirty="0" err="1">
                <a:solidFill>
                  <a:schemeClr val="bg1">
                    <a:lumMod val="85000"/>
                  </a:schemeClr>
                </a:solidFill>
                <a:latin typeface="+mj-lt"/>
              </a:rPr>
              <a:t>this</a:t>
            </a:r>
            <a:r>
              <a:rPr lang="it-IT" sz="2800" b="1" dirty="0">
                <a:solidFill>
                  <a:schemeClr val="bg1">
                    <a:lumMod val="85000"/>
                  </a:schemeClr>
                </a:solidFill>
                <a:latin typeface="+mj-lt"/>
              </a:rPr>
              <a:t> data, </a:t>
            </a:r>
            <a:r>
              <a:rPr lang="it-IT" sz="2800" b="1" dirty="0" err="1">
                <a:solidFill>
                  <a:schemeClr val="bg1">
                    <a:lumMod val="85000"/>
                  </a:schemeClr>
                </a:solidFill>
                <a:latin typeface="+mj-lt"/>
              </a:rPr>
              <a:t>mainly</a:t>
            </a:r>
            <a:r>
              <a:rPr lang="it-IT" sz="2800" b="1" dirty="0">
                <a:solidFill>
                  <a:schemeClr val="bg1">
                    <a:lumMod val="85000"/>
                  </a:schemeClr>
                </a:solidFill>
                <a:latin typeface="+mj-lt"/>
              </a:rPr>
              <a:t> </a:t>
            </a:r>
            <a:r>
              <a:rPr lang="it-IT" sz="2800" b="1" dirty="0" err="1">
                <a:solidFill>
                  <a:schemeClr val="bg1">
                    <a:lumMod val="85000"/>
                  </a:schemeClr>
                </a:solidFill>
                <a:latin typeface="+mj-lt"/>
              </a:rPr>
              <a:t>spoken</a:t>
            </a:r>
            <a:r>
              <a:rPr lang="it-IT" sz="2800" b="1" dirty="0">
                <a:solidFill>
                  <a:schemeClr val="bg1">
                    <a:lumMod val="85000"/>
                  </a:schemeClr>
                </a:solidFill>
                <a:latin typeface="+mj-lt"/>
              </a:rPr>
              <a:t> data, </a:t>
            </a:r>
            <a:r>
              <a:rPr lang="it-IT" sz="2800" b="1" dirty="0" err="1">
                <a:solidFill>
                  <a:schemeClr val="bg1">
                    <a:lumMod val="85000"/>
                  </a:schemeClr>
                </a:solidFill>
                <a:latin typeface="+mj-lt"/>
              </a:rPr>
              <a:t>we</a:t>
            </a:r>
            <a:r>
              <a:rPr lang="it-IT" sz="2800" b="1" dirty="0">
                <a:solidFill>
                  <a:schemeClr val="bg1">
                    <a:lumMod val="85000"/>
                  </a:schemeClr>
                </a:solidFill>
                <a:latin typeface="+mj-lt"/>
              </a:rPr>
              <a:t> study:</a:t>
            </a:r>
          </a:p>
          <a:p>
            <a:pPr algn="ctr"/>
            <a:endParaRPr lang="it-IT" sz="2800" b="1" dirty="0">
              <a:solidFill>
                <a:schemeClr val="bg1">
                  <a:lumMod val="85000"/>
                </a:schemeClr>
              </a:solidFill>
              <a:latin typeface="+mj-lt"/>
            </a:endParaRPr>
          </a:p>
          <a:p>
            <a:pPr marL="514350" indent="-514350" algn="ctr">
              <a:buAutoNum type="arabicPeriod"/>
            </a:pPr>
            <a:r>
              <a:rPr lang="it-IT" sz="2800" b="1" u="sng" dirty="0">
                <a:solidFill>
                  <a:schemeClr val="bg1">
                    <a:lumMod val="85000"/>
                  </a:schemeClr>
                </a:solidFill>
                <a:latin typeface="+mj-lt"/>
              </a:rPr>
              <a:t>Politics</a:t>
            </a:r>
            <a:r>
              <a:rPr lang="it-IT" sz="2800" b="1" dirty="0">
                <a:solidFill>
                  <a:schemeClr val="bg1">
                    <a:lumMod val="85000"/>
                  </a:schemeClr>
                </a:solidFill>
                <a:latin typeface="+mj-lt"/>
              </a:rPr>
              <a:t> (</a:t>
            </a:r>
            <a:r>
              <a:rPr lang="it-IT" sz="2800" b="1" dirty="0" err="1">
                <a:solidFill>
                  <a:schemeClr val="bg1">
                    <a:lumMod val="85000"/>
                  </a:schemeClr>
                </a:solidFill>
                <a:latin typeface="+mj-lt"/>
              </a:rPr>
              <a:t>present</a:t>
            </a:r>
            <a:r>
              <a:rPr lang="it-IT" sz="2800" b="1" dirty="0">
                <a:solidFill>
                  <a:schemeClr val="bg1">
                    <a:lumMod val="85000"/>
                  </a:schemeClr>
                </a:solidFill>
                <a:latin typeface="+mj-lt"/>
              </a:rPr>
              <a:t> and </a:t>
            </a:r>
            <a:r>
              <a:rPr lang="it-IT" sz="2800" b="1" dirty="0" err="1">
                <a:solidFill>
                  <a:schemeClr val="bg1">
                    <a:lumMod val="85000"/>
                  </a:schemeClr>
                </a:solidFill>
                <a:latin typeface="+mj-lt"/>
              </a:rPr>
              <a:t>past</a:t>
            </a:r>
            <a:r>
              <a:rPr lang="it-IT" sz="2800" b="1" dirty="0">
                <a:solidFill>
                  <a:schemeClr val="bg1">
                    <a:lumMod val="85000"/>
                  </a:schemeClr>
                </a:solidFill>
                <a:latin typeface="+mj-lt"/>
              </a:rPr>
              <a:t>)</a:t>
            </a:r>
          </a:p>
          <a:p>
            <a:pPr marL="514350" indent="-514350" algn="ctr">
              <a:buAutoNum type="arabicPeriod"/>
            </a:pPr>
            <a:endParaRPr lang="it-IT" sz="2800" b="1" dirty="0">
              <a:solidFill>
                <a:schemeClr val="bg1">
                  <a:lumMod val="85000"/>
                </a:schemeClr>
              </a:solidFill>
              <a:latin typeface="+mj-lt"/>
            </a:endParaRPr>
          </a:p>
          <a:p>
            <a:pPr algn="ctr"/>
            <a:r>
              <a:rPr lang="it-IT" sz="2800" b="1" dirty="0">
                <a:solidFill>
                  <a:schemeClr val="bg1">
                    <a:lumMod val="85000"/>
                  </a:schemeClr>
                </a:solidFill>
                <a:latin typeface="+mj-lt"/>
              </a:rPr>
              <a:t>               2. </a:t>
            </a:r>
            <a:r>
              <a:rPr lang="it-IT" sz="2800" b="1" u="sng" dirty="0">
                <a:solidFill>
                  <a:schemeClr val="bg1">
                    <a:lumMod val="85000"/>
                  </a:schemeClr>
                </a:solidFill>
                <a:latin typeface="+mj-lt"/>
              </a:rPr>
              <a:t>Language</a:t>
            </a:r>
            <a:r>
              <a:rPr lang="it-IT" sz="2800" b="1" dirty="0">
                <a:solidFill>
                  <a:schemeClr val="bg1">
                    <a:lumMod val="85000"/>
                  </a:schemeClr>
                </a:solidFill>
                <a:latin typeface="+mj-lt"/>
              </a:rPr>
              <a:t>: </a:t>
            </a:r>
            <a:r>
              <a:rPr lang="it-IT" sz="2800" b="1" dirty="0" err="1">
                <a:latin typeface="+mj-lt"/>
              </a:rPr>
              <a:t>grammar</a:t>
            </a:r>
            <a:r>
              <a:rPr lang="it-IT" sz="2800" b="1" dirty="0">
                <a:latin typeface="+mj-lt"/>
              </a:rPr>
              <a:t>                  passive</a:t>
            </a:r>
          </a:p>
          <a:p>
            <a:pPr algn="ctr"/>
            <a:r>
              <a:rPr lang="it-IT" sz="2800" b="1" dirty="0">
                <a:latin typeface="+mj-lt"/>
              </a:rPr>
              <a:t>                </a:t>
            </a:r>
            <a:r>
              <a:rPr lang="it-IT" sz="2800" b="1" dirty="0" err="1">
                <a:solidFill>
                  <a:schemeClr val="bg1">
                    <a:lumMod val="85000"/>
                  </a:schemeClr>
                </a:solidFill>
                <a:latin typeface="+mj-lt"/>
              </a:rPr>
              <a:t>lexis</a:t>
            </a:r>
            <a:endParaRPr lang="it-IT" sz="2800" b="1" dirty="0">
              <a:solidFill>
                <a:schemeClr val="bg1">
                  <a:lumMod val="85000"/>
                </a:schemeClr>
              </a:solidFill>
              <a:latin typeface="+mj-lt"/>
            </a:endParaRPr>
          </a:p>
          <a:p>
            <a:pPr algn="ctr"/>
            <a:r>
              <a:rPr lang="it-IT" sz="2800" b="1" dirty="0">
                <a:solidFill>
                  <a:schemeClr val="bg1">
                    <a:lumMod val="85000"/>
                  </a:schemeClr>
                </a:solidFill>
                <a:latin typeface="+mj-lt"/>
              </a:rPr>
              <a:t>                             </a:t>
            </a:r>
            <a:r>
              <a:rPr lang="it-IT" sz="2800" b="1" dirty="0" err="1">
                <a:solidFill>
                  <a:schemeClr val="bg1">
                    <a:lumMod val="85000"/>
                  </a:schemeClr>
                </a:solidFill>
                <a:latin typeface="+mj-lt"/>
              </a:rPr>
              <a:t>phraseology</a:t>
            </a:r>
            <a:endParaRPr lang="it-IT" sz="2800" b="1" dirty="0">
              <a:solidFill>
                <a:schemeClr val="bg1">
                  <a:lumMod val="85000"/>
                </a:schemeClr>
              </a:solidFill>
              <a:latin typeface="+mj-lt"/>
            </a:endParaRPr>
          </a:p>
          <a:p>
            <a:pPr algn="ctr"/>
            <a:endParaRPr lang="it-IT" sz="2800" b="1" dirty="0">
              <a:latin typeface="+mj-lt"/>
            </a:endParaRPr>
          </a:p>
        </p:txBody>
      </p:sp>
      <p:cxnSp>
        <p:nvCxnSpPr>
          <p:cNvPr id="7" name="Connettore 2 6">
            <a:extLst>
              <a:ext uri="{FF2B5EF4-FFF2-40B4-BE49-F238E27FC236}">
                <a16:creationId xmlns:a16="http://schemas.microsoft.com/office/drawing/2014/main" id="{063D4033-3EB1-4DBB-A730-44342A6C8BAA}"/>
              </a:ext>
            </a:extLst>
          </p:cNvPr>
          <p:cNvCxnSpPr/>
          <p:nvPr/>
        </p:nvCxnSpPr>
        <p:spPr>
          <a:xfrm>
            <a:off x="5724128" y="2348880"/>
            <a:ext cx="108012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C1BD042D-8861-4402-8361-9C7D2D275B0E}"/>
              </a:ext>
            </a:extLst>
          </p:cNvPr>
          <p:cNvSpPr txBox="1"/>
          <p:nvPr/>
        </p:nvSpPr>
        <p:spPr>
          <a:xfrm>
            <a:off x="1367644" y="4334002"/>
            <a:ext cx="6408712" cy="523220"/>
          </a:xfrm>
          <a:prstGeom prst="rect">
            <a:avLst/>
          </a:prstGeom>
          <a:solidFill>
            <a:schemeClr val="bg1"/>
          </a:solidFill>
          <a:ln w="38100">
            <a:solidFill>
              <a:srgbClr val="FF0000"/>
            </a:solidFill>
          </a:ln>
        </p:spPr>
        <p:txBody>
          <a:bodyPr wrap="square" rtlCol="0">
            <a:spAutoFit/>
          </a:bodyPr>
          <a:lstStyle/>
          <a:p>
            <a:pPr algn="ctr"/>
            <a:r>
              <a:rPr lang="it-IT" sz="2800" b="1" dirty="0">
                <a:latin typeface="+mj-lt"/>
              </a:rPr>
              <a:t>How do </a:t>
            </a:r>
            <a:r>
              <a:rPr lang="it-IT" sz="2800" b="1" dirty="0" err="1">
                <a:latin typeface="+mj-lt"/>
              </a:rPr>
              <a:t>you</a:t>
            </a:r>
            <a:r>
              <a:rPr lang="it-IT" sz="2800" b="1" dirty="0">
                <a:latin typeface="+mj-lt"/>
              </a:rPr>
              <a:t> </a:t>
            </a:r>
            <a:r>
              <a:rPr lang="it-IT" sz="2800" b="1" dirty="0" err="1">
                <a:latin typeface="+mj-lt"/>
              </a:rPr>
              <a:t>form</a:t>
            </a:r>
            <a:r>
              <a:rPr lang="it-IT" sz="2800" b="1" dirty="0">
                <a:latin typeface="+mj-lt"/>
              </a:rPr>
              <a:t> the passive voice?</a:t>
            </a:r>
          </a:p>
        </p:txBody>
      </p:sp>
      <p:sp>
        <p:nvSpPr>
          <p:cNvPr id="9" name="CasellaDiTesto 8">
            <a:extLst>
              <a:ext uri="{FF2B5EF4-FFF2-40B4-BE49-F238E27FC236}">
                <a16:creationId xmlns:a16="http://schemas.microsoft.com/office/drawing/2014/main" id="{8D972CF8-3FE5-464E-BBE3-1D541AE0EFCE}"/>
              </a:ext>
            </a:extLst>
          </p:cNvPr>
          <p:cNvSpPr txBox="1"/>
          <p:nvPr/>
        </p:nvSpPr>
        <p:spPr>
          <a:xfrm>
            <a:off x="2339752" y="5013176"/>
            <a:ext cx="3816424" cy="400110"/>
          </a:xfrm>
          <a:prstGeom prst="rect">
            <a:avLst/>
          </a:prstGeom>
          <a:solidFill>
            <a:schemeClr val="bg1"/>
          </a:solidFill>
          <a:ln w="38100">
            <a:solidFill>
              <a:srgbClr val="FF0000"/>
            </a:solidFill>
          </a:ln>
        </p:spPr>
        <p:txBody>
          <a:bodyPr wrap="square" rtlCol="0">
            <a:spAutoFit/>
          </a:bodyPr>
          <a:lstStyle/>
          <a:p>
            <a:pPr algn="ctr"/>
            <a:r>
              <a:rPr lang="it-IT" sz="2000" b="1" dirty="0" err="1">
                <a:latin typeface="+mj-lt"/>
              </a:rPr>
              <a:t>Which</a:t>
            </a:r>
            <a:r>
              <a:rPr lang="it-IT" sz="2000" b="1" dirty="0">
                <a:latin typeface="+mj-lt"/>
              </a:rPr>
              <a:t> </a:t>
            </a:r>
            <a:r>
              <a:rPr lang="it-IT" sz="2000" b="1" dirty="0" err="1">
                <a:latin typeface="+mj-lt"/>
              </a:rPr>
              <a:t>auxiliary</a:t>
            </a:r>
            <a:r>
              <a:rPr lang="it-IT" sz="2000" b="1" dirty="0">
                <a:latin typeface="+mj-lt"/>
              </a:rPr>
              <a:t> </a:t>
            </a:r>
            <a:r>
              <a:rPr lang="it-IT" sz="2000" b="1" dirty="0" err="1">
                <a:latin typeface="+mj-lt"/>
              </a:rPr>
              <a:t>verbs</a:t>
            </a:r>
            <a:r>
              <a:rPr lang="it-IT" sz="2000" b="1" dirty="0">
                <a:latin typeface="+mj-lt"/>
              </a:rPr>
              <a:t> do </a:t>
            </a:r>
            <a:r>
              <a:rPr lang="it-IT" sz="2000" b="1" dirty="0" err="1">
                <a:latin typeface="+mj-lt"/>
              </a:rPr>
              <a:t>you</a:t>
            </a:r>
            <a:r>
              <a:rPr lang="it-IT" sz="2000" b="1" dirty="0">
                <a:latin typeface="+mj-lt"/>
              </a:rPr>
              <a:t> use?</a:t>
            </a:r>
          </a:p>
        </p:txBody>
      </p:sp>
      <p:sp>
        <p:nvSpPr>
          <p:cNvPr id="10" name="CasellaDiTesto 9">
            <a:extLst>
              <a:ext uri="{FF2B5EF4-FFF2-40B4-BE49-F238E27FC236}">
                <a16:creationId xmlns:a16="http://schemas.microsoft.com/office/drawing/2014/main" id="{F413DDB5-C645-44FD-9BAA-5EB250EB943A}"/>
              </a:ext>
            </a:extLst>
          </p:cNvPr>
          <p:cNvSpPr txBox="1"/>
          <p:nvPr/>
        </p:nvSpPr>
        <p:spPr>
          <a:xfrm>
            <a:off x="3635896" y="5599652"/>
            <a:ext cx="1584176" cy="1015663"/>
          </a:xfrm>
          <a:prstGeom prst="rect">
            <a:avLst/>
          </a:prstGeom>
          <a:solidFill>
            <a:schemeClr val="bg1">
              <a:lumMod val="65000"/>
            </a:schemeClr>
          </a:solidFill>
          <a:ln w="38100">
            <a:solidFill>
              <a:srgbClr val="FF0000"/>
            </a:solidFill>
          </a:ln>
        </p:spPr>
        <p:txBody>
          <a:bodyPr wrap="square" rtlCol="0">
            <a:spAutoFit/>
          </a:bodyPr>
          <a:lstStyle/>
          <a:p>
            <a:pPr algn="ctr"/>
            <a:r>
              <a:rPr lang="it-IT" sz="2000" b="1" dirty="0">
                <a:latin typeface="+mj-lt"/>
              </a:rPr>
              <a:t>to be</a:t>
            </a:r>
          </a:p>
          <a:p>
            <a:pPr algn="ctr"/>
            <a:r>
              <a:rPr lang="it-IT" sz="2000" b="1" dirty="0">
                <a:latin typeface="+mj-lt"/>
              </a:rPr>
              <a:t>to </a:t>
            </a:r>
            <a:r>
              <a:rPr lang="it-IT" sz="2000" b="1" dirty="0" err="1">
                <a:latin typeface="+mj-lt"/>
              </a:rPr>
              <a:t>get</a:t>
            </a:r>
            <a:endParaRPr lang="it-IT" sz="2000" b="1" dirty="0">
              <a:latin typeface="+mj-lt"/>
            </a:endParaRPr>
          </a:p>
          <a:p>
            <a:pPr algn="ctr"/>
            <a:r>
              <a:rPr lang="it-IT" sz="2000" b="1" dirty="0">
                <a:latin typeface="+mj-lt"/>
              </a:rPr>
              <a:t>to </a:t>
            </a:r>
            <a:r>
              <a:rPr lang="it-IT" sz="2000" b="1" dirty="0" err="1">
                <a:latin typeface="+mj-lt"/>
              </a:rPr>
              <a:t>become</a:t>
            </a:r>
            <a:endParaRPr lang="it-IT" sz="2000" b="1" dirty="0">
              <a:latin typeface="+mj-lt"/>
            </a:endParaRPr>
          </a:p>
        </p:txBody>
      </p:sp>
    </p:spTree>
    <p:extLst>
      <p:ext uri="{BB962C8B-B14F-4D97-AF65-F5344CB8AC3E}">
        <p14:creationId xmlns:p14="http://schemas.microsoft.com/office/powerpoint/2010/main" val="60098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F413DDB5-C645-44FD-9BAA-5EB250EB943A}"/>
              </a:ext>
            </a:extLst>
          </p:cNvPr>
          <p:cNvSpPr txBox="1"/>
          <p:nvPr/>
        </p:nvSpPr>
        <p:spPr>
          <a:xfrm>
            <a:off x="3635896" y="5599652"/>
            <a:ext cx="1584176" cy="1015663"/>
          </a:xfrm>
          <a:prstGeom prst="rect">
            <a:avLst/>
          </a:prstGeom>
          <a:solidFill>
            <a:schemeClr val="bg1">
              <a:lumMod val="65000"/>
            </a:schemeClr>
          </a:solidFill>
          <a:ln w="38100">
            <a:solidFill>
              <a:srgbClr val="FF0000"/>
            </a:solidFill>
          </a:ln>
        </p:spPr>
        <p:txBody>
          <a:bodyPr wrap="square" rtlCol="0">
            <a:spAutoFit/>
          </a:bodyPr>
          <a:lstStyle/>
          <a:p>
            <a:pPr algn="ctr"/>
            <a:r>
              <a:rPr lang="it-IT" sz="2000" b="1" dirty="0">
                <a:latin typeface="+mj-lt"/>
              </a:rPr>
              <a:t>to be</a:t>
            </a:r>
          </a:p>
          <a:p>
            <a:pPr algn="ctr"/>
            <a:r>
              <a:rPr lang="it-IT" sz="2000" b="1" dirty="0">
                <a:latin typeface="+mj-lt"/>
              </a:rPr>
              <a:t>to </a:t>
            </a:r>
            <a:r>
              <a:rPr lang="it-IT" sz="2000" b="1" dirty="0" err="1">
                <a:latin typeface="+mj-lt"/>
              </a:rPr>
              <a:t>get</a:t>
            </a:r>
            <a:endParaRPr lang="it-IT" sz="2000" b="1" dirty="0">
              <a:latin typeface="+mj-lt"/>
            </a:endParaRPr>
          </a:p>
          <a:p>
            <a:pPr algn="ctr"/>
            <a:r>
              <a:rPr lang="it-IT" sz="2000" b="1" dirty="0">
                <a:latin typeface="+mj-lt"/>
              </a:rPr>
              <a:t>to </a:t>
            </a:r>
            <a:r>
              <a:rPr lang="it-IT" sz="2000" b="1" dirty="0" err="1">
                <a:latin typeface="+mj-lt"/>
              </a:rPr>
              <a:t>become</a:t>
            </a:r>
            <a:endParaRPr lang="it-IT" sz="2000" b="1" dirty="0">
              <a:latin typeface="+mj-lt"/>
            </a:endParaRPr>
          </a:p>
        </p:txBody>
      </p:sp>
      <p:pic>
        <p:nvPicPr>
          <p:cNvPr id="3" name="Immagine 2">
            <a:extLst>
              <a:ext uri="{FF2B5EF4-FFF2-40B4-BE49-F238E27FC236}">
                <a16:creationId xmlns:a16="http://schemas.microsoft.com/office/drawing/2014/main" id="{53C11403-4BAC-4838-B113-2525F9BFDEC2}"/>
              </a:ext>
            </a:extLst>
          </p:cNvPr>
          <p:cNvPicPr>
            <a:picLocks noChangeAspect="1"/>
          </p:cNvPicPr>
          <p:nvPr/>
        </p:nvPicPr>
        <p:blipFill>
          <a:blip r:embed="rId2"/>
          <a:stretch>
            <a:fillRect/>
          </a:stretch>
        </p:blipFill>
        <p:spPr>
          <a:xfrm>
            <a:off x="0" y="476672"/>
            <a:ext cx="9144000" cy="4841318"/>
          </a:xfrm>
          <a:prstGeom prst="rect">
            <a:avLst/>
          </a:prstGeom>
        </p:spPr>
      </p:pic>
    </p:spTree>
    <p:extLst>
      <p:ext uri="{BB962C8B-B14F-4D97-AF65-F5344CB8AC3E}">
        <p14:creationId xmlns:p14="http://schemas.microsoft.com/office/powerpoint/2010/main" val="32553425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812D92E-5E7F-428E-9575-78D1DE360AD1}"/>
              </a:ext>
            </a:extLst>
          </p:cNvPr>
          <p:cNvPicPr>
            <a:picLocks noChangeAspect="1"/>
          </p:cNvPicPr>
          <p:nvPr/>
        </p:nvPicPr>
        <p:blipFill>
          <a:blip r:embed="rId2"/>
          <a:stretch>
            <a:fillRect/>
          </a:stretch>
        </p:blipFill>
        <p:spPr>
          <a:xfrm>
            <a:off x="0" y="459890"/>
            <a:ext cx="9144000" cy="4841318"/>
          </a:xfrm>
          <a:prstGeom prst="rect">
            <a:avLst/>
          </a:prstGeom>
        </p:spPr>
      </p:pic>
      <p:sp>
        <p:nvSpPr>
          <p:cNvPr id="4" name="CasellaDiTesto 3">
            <a:extLst>
              <a:ext uri="{FF2B5EF4-FFF2-40B4-BE49-F238E27FC236}">
                <a16:creationId xmlns:a16="http://schemas.microsoft.com/office/drawing/2014/main" id="{E3821F6C-7787-4AA7-A39C-5E2D44982785}"/>
              </a:ext>
            </a:extLst>
          </p:cNvPr>
          <p:cNvSpPr txBox="1"/>
          <p:nvPr/>
        </p:nvSpPr>
        <p:spPr>
          <a:xfrm>
            <a:off x="3635896" y="5599652"/>
            <a:ext cx="1584176" cy="1015663"/>
          </a:xfrm>
          <a:prstGeom prst="rect">
            <a:avLst/>
          </a:prstGeom>
          <a:solidFill>
            <a:schemeClr val="bg1">
              <a:lumMod val="65000"/>
            </a:schemeClr>
          </a:solidFill>
          <a:ln w="38100">
            <a:solidFill>
              <a:srgbClr val="FF0000"/>
            </a:solidFill>
          </a:ln>
        </p:spPr>
        <p:txBody>
          <a:bodyPr wrap="square" rtlCol="0">
            <a:spAutoFit/>
          </a:bodyPr>
          <a:lstStyle/>
          <a:p>
            <a:pPr algn="ctr"/>
            <a:r>
              <a:rPr lang="it-IT" sz="2000" b="1" dirty="0">
                <a:latin typeface="+mj-lt"/>
              </a:rPr>
              <a:t>to be</a:t>
            </a:r>
          </a:p>
          <a:p>
            <a:pPr algn="ctr"/>
            <a:r>
              <a:rPr lang="it-IT" sz="2000" b="1" dirty="0">
                <a:latin typeface="+mj-lt"/>
              </a:rPr>
              <a:t>to </a:t>
            </a:r>
            <a:r>
              <a:rPr lang="it-IT" sz="2000" b="1" dirty="0" err="1">
                <a:latin typeface="+mj-lt"/>
              </a:rPr>
              <a:t>get</a:t>
            </a:r>
            <a:endParaRPr lang="it-IT" sz="2000" b="1" dirty="0">
              <a:latin typeface="+mj-lt"/>
            </a:endParaRPr>
          </a:p>
          <a:p>
            <a:pPr algn="ctr"/>
            <a:r>
              <a:rPr lang="it-IT" sz="2000" b="1" dirty="0">
                <a:latin typeface="+mj-lt"/>
              </a:rPr>
              <a:t>to </a:t>
            </a:r>
            <a:r>
              <a:rPr lang="it-IT" sz="2000" b="1" dirty="0" err="1">
                <a:latin typeface="+mj-lt"/>
              </a:rPr>
              <a:t>become</a:t>
            </a:r>
            <a:endParaRPr lang="it-IT" sz="2000" b="1" dirty="0">
              <a:latin typeface="+mj-lt"/>
            </a:endParaRPr>
          </a:p>
        </p:txBody>
      </p:sp>
    </p:spTree>
    <p:extLst>
      <p:ext uri="{BB962C8B-B14F-4D97-AF65-F5344CB8AC3E}">
        <p14:creationId xmlns:p14="http://schemas.microsoft.com/office/powerpoint/2010/main" val="226156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83378A9-A0AB-436B-BCB0-CE20CD84D1A7}"/>
              </a:ext>
            </a:extLst>
          </p:cNvPr>
          <p:cNvPicPr>
            <a:picLocks noChangeAspect="1"/>
          </p:cNvPicPr>
          <p:nvPr/>
        </p:nvPicPr>
        <p:blipFill>
          <a:blip r:embed="rId2"/>
          <a:stretch>
            <a:fillRect/>
          </a:stretch>
        </p:blipFill>
        <p:spPr>
          <a:xfrm>
            <a:off x="15349" y="548680"/>
            <a:ext cx="9144000" cy="3061405"/>
          </a:xfrm>
          <a:prstGeom prst="rect">
            <a:avLst/>
          </a:prstGeom>
        </p:spPr>
      </p:pic>
      <p:sp>
        <p:nvSpPr>
          <p:cNvPr id="6" name="Rettangolo 5">
            <a:extLst>
              <a:ext uri="{FF2B5EF4-FFF2-40B4-BE49-F238E27FC236}">
                <a16:creationId xmlns:a16="http://schemas.microsoft.com/office/drawing/2014/main" id="{B41A8A7C-0173-4CD9-8EA2-79F9D90E46C3}"/>
              </a:ext>
            </a:extLst>
          </p:cNvPr>
          <p:cNvSpPr/>
          <p:nvPr/>
        </p:nvSpPr>
        <p:spPr>
          <a:xfrm>
            <a:off x="827584" y="1916832"/>
            <a:ext cx="792088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838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15029</TotalTime>
  <Words>3899</Words>
  <Application>Microsoft Office PowerPoint</Application>
  <PresentationFormat>Presentazione su schermo (4:3)</PresentationFormat>
  <Paragraphs>438</Paragraphs>
  <Slides>117</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117</vt:i4>
      </vt:variant>
    </vt:vector>
  </HeadingPairs>
  <TitlesOfParts>
    <vt:vector size="122" baseType="lpstr">
      <vt:lpstr>Arial</vt:lpstr>
      <vt:lpstr>Calibri</vt:lpstr>
      <vt:lpstr>Linux Libertine</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Author</cp:lastModifiedBy>
  <cp:revision>724</cp:revision>
  <cp:lastPrinted>2019-02-04T11:32:51Z</cp:lastPrinted>
  <dcterms:created xsi:type="dcterms:W3CDTF">2013-07-10T11:30:22Z</dcterms:created>
  <dcterms:modified xsi:type="dcterms:W3CDTF">2022-02-25T16:52:14Z</dcterms:modified>
</cp:coreProperties>
</file>