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1069181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gV/AP+roDajbE23KWr+gJWoUPh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694"/>
  </p:normalViewPr>
  <p:slideViewPr>
    <p:cSldViewPr snapToGrid="0">
      <p:cViewPr varScale="1">
        <p:scale>
          <a:sx n="76" d="100"/>
          <a:sy n="76" d="100"/>
        </p:scale>
        <p:origin x="-1272" y="-7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2054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947634" y="-200159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5600802" y="2453009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 b="1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 b="1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 b="1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52564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marL="914400" lvl="1" indent="-424561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marL="1371600" lvl="2" indent="-39662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marL="1828800" lvl="3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marL="2286000" lvl="4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marL="2743200" lvl="5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marL="3200400" lvl="6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marL="3657600" lvl="7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marL="4114800" lvl="8" indent="-368617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Font typeface="Arial"/>
              <a:buNone/>
              <a:defRPr sz="35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None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None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None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marL="914400" lvl="1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marL="1371600" lvl="2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marL="1828800" lvl="3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marL="2286000" lvl="4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marL="2743200" lvl="5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marL="3200400" lvl="6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marL="3657600" lvl="7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marL="4114800" lvl="8" indent="-228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sz="48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24561" algn="l" rtl="0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sz="30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6621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sz="26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8617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sz="22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4583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4584" algn="l" rtl="0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sz="19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32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2609056" y="1421006"/>
            <a:ext cx="5184775" cy="15837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350" tIns="52675" rIns="105350" bIns="52675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 b="0" i="0" u="none" strike="noStrike" cap="none" dirty="0">
                <a:solidFill>
                  <a:srgbClr val="1ABAED"/>
                </a:solidFill>
                <a:latin typeface="Calibri"/>
                <a:ea typeface="Calibri"/>
                <a:cs typeface="Calibri"/>
                <a:sym typeface="Calibri"/>
              </a:rPr>
              <a:t>TESTING SITE AND TRAINING</a:t>
            </a:r>
            <a:endParaRPr sz="4800" dirty="0"/>
          </a:p>
        </p:txBody>
      </p:sp>
      <p:sp>
        <p:nvSpPr>
          <p:cNvPr id="89" name="Google Shape;89;p1"/>
          <p:cNvSpPr/>
          <p:nvPr/>
        </p:nvSpPr>
        <p:spPr>
          <a:xfrm>
            <a:off x="467018" y="3026007"/>
            <a:ext cx="9468853" cy="10297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350" tIns="52675" rIns="105350" bIns="52675" anchor="ctr" anchorCtr="0">
            <a:spAutoFit/>
          </a:bodyPr>
          <a:lstStyle/>
          <a:p>
            <a:pPr lvl="0" algn="ctr"/>
            <a:r>
              <a:rPr lang="it-IT" sz="3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Verso la Gestione Strategica Integrata della Sostenibilità:</a:t>
            </a:r>
          </a:p>
          <a:p>
            <a:pPr lvl="0" algn="ctr"/>
            <a:r>
              <a:rPr lang="it-IT" sz="3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Informativa di carattere non finanziario, il caso di </a:t>
            </a:r>
            <a:r>
              <a:rPr lang="it-IT" sz="3000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AdP</a:t>
            </a:r>
            <a:r>
              <a:rPr lang="it-IT" sz="3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90" name="Google Shape;90;p1"/>
          <p:cNvSpPr/>
          <p:nvPr/>
        </p:nvSpPr>
        <p:spPr>
          <a:xfrm>
            <a:off x="772405" y="4367529"/>
            <a:ext cx="8569325" cy="3833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350" tIns="52675" rIns="105350" bIns="52675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Sala riunioni </a:t>
            </a:r>
            <a:r>
              <a:rPr lang="it-IT" sz="1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Aeroporto di Bari | marted</a:t>
            </a:r>
            <a:r>
              <a:rPr lang="it-IT" sz="18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ì 23 novembre 2021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sldNum" idx="12"/>
          </p:nvPr>
        </p:nvSpPr>
        <p:spPr>
          <a:xfrm>
            <a:off x="9801225" y="6959075"/>
            <a:ext cx="35097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608588" y="1169745"/>
            <a:ext cx="9497437" cy="8371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 9:30:</a:t>
            </a:r>
            <a:r>
              <a:rPr lang="it-IT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Accoglienza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Ore 10:00: Saluti Istituzionali – Prof.ssa Anna </a:t>
            </a:r>
            <a:r>
              <a:rPr lang="it-I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Maurodinoia</a:t>
            </a: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, Assessore Trasporti e Mobilità Sostenibile - Regione Puglia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Ore 10:30: Conferenza stampa presentazione Studio Impatto Ambientale e Transizione Green –Presentazione Azione Pilota Aeroporti di Puglia</a:t>
            </a: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Ore 11:30: Training del Prof. Antonio Corvino, Ordinario di Economia Aziendale - Università di Foggia (Dipartimento di Economia, Management e Territorio - </a:t>
            </a:r>
            <a:r>
              <a:rPr lang="it-I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DEMeT</a:t>
            </a: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) – Studio relativo alla valutazione di impatto ambientale per la definizione di un percorso di transizione «Green» e la redazione del Reporting di Sostenibilità: obiettivi e descrizione del progetto</a:t>
            </a: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Ore 12:15: Training del Dott. Antonio Netti, Ricercatore di Economia Aziendale - Università di Bari ‘‘Aldo </a:t>
            </a:r>
            <a:r>
              <a:rPr lang="it-IT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Moro’</a:t>
            </a: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’ (Dipartimento di Economia e Finanza) – Il </a:t>
            </a:r>
            <a:r>
              <a:rPr lang="it-I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sustainability</a:t>
            </a:r>
            <a:r>
              <a:rPr lang="it-IT" sz="1800" i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 reporting </a:t>
            </a:r>
            <a:r>
              <a:rPr lang="it-IT" sz="1800" i="1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journey</a:t>
            </a: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: il percorso intrapreso da AdP</a:t>
            </a:r>
            <a:endParaRPr lang="it-IT" sz="1800" i="1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285750" indent="-285750">
              <a:spcAft>
                <a:spcPts val="15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13:00: Dibattito e conclusioni</a:t>
            </a: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597188" y="504441"/>
            <a:ext cx="9497437" cy="59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350" tIns="52675" rIns="105350" bIns="526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0" i="0" u="none" strike="noStrike" cap="none" dirty="0">
                <a:solidFill>
                  <a:srgbClr val="1ABAED"/>
                </a:solidFill>
                <a:latin typeface="Arial"/>
                <a:ea typeface="Arial"/>
                <a:cs typeface="Arial"/>
                <a:sym typeface="Arial"/>
              </a:rPr>
              <a:t>PROGRAMMA</a:t>
            </a:r>
            <a:endParaRPr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5BB14451-C2D7-A74C-A330-AF1FC11FA1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8268" y="6497053"/>
            <a:ext cx="2214339" cy="759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sldNum" idx="12"/>
          </p:nvPr>
        </p:nvSpPr>
        <p:spPr>
          <a:xfrm>
            <a:off x="9801225" y="6959075"/>
            <a:ext cx="350970" cy="402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sp>
        <p:nvSpPr>
          <p:cNvPr id="113" name="Google Shape;113;p4"/>
          <p:cNvSpPr txBox="1"/>
          <p:nvPr/>
        </p:nvSpPr>
        <p:spPr>
          <a:xfrm>
            <a:off x="1011244" y="3259620"/>
            <a:ext cx="626427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Viale Enzo Ferrari, 70128 Bari BA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4" descr="indirizzo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0881" y="3261208"/>
            <a:ext cx="358775" cy="35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4" descr="mail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0881" y="3764445"/>
            <a:ext cx="358775" cy="35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4"/>
          <p:cNvSpPr txBox="1"/>
          <p:nvPr/>
        </p:nvSpPr>
        <p:spPr>
          <a:xfrm>
            <a:off x="1009655" y="3735911"/>
            <a:ext cx="6264275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mpertile@aeroportidipuglia.it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pic>
        <p:nvPicPr>
          <p:cNvPr id="119" name="Google Shape;119;p4" descr="mail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0880" y="4732531"/>
            <a:ext cx="358775" cy="3587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4"/>
          <p:cNvSpPr txBox="1"/>
          <p:nvPr/>
        </p:nvSpPr>
        <p:spPr>
          <a:xfrm>
            <a:off x="1011244" y="4711893"/>
            <a:ext cx="6264275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it-I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www.italy-croatia.eu</a:t>
            </a:r>
            <a:r>
              <a:rPr lang="it-IT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/web/</a:t>
            </a:r>
            <a:r>
              <a:rPr lang="it-IT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adrigreen</a:t>
            </a:r>
            <a:endParaRPr lang="it-IT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 txBox="1"/>
          <p:nvPr/>
        </p:nvSpPr>
        <p:spPr>
          <a:xfrm>
            <a:off x="650881" y="1262282"/>
            <a:ext cx="9029688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800" dirty="0"/>
              <a:t>In ottemperanza alle vigenti normative Anti-</a:t>
            </a:r>
            <a:r>
              <a:rPr lang="it-IT" sz="1800" dirty="0" err="1"/>
              <a:t>Covid</a:t>
            </a:r>
            <a:r>
              <a:rPr lang="it-IT" sz="1800" dirty="0"/>
              <a:t>, la capienza è limitata, pertanto è gradita cortese conferma di partecipazione entro il 19 novembre 2021 </a:t>
            </a:r>
          </a:p>
        </p:txBody>
      </p:sp>
      <p:sp>
        <p:nvSpPr>
          <p:cNvPr id="122" name="Google Shape;122;p4"/>
          <p:cNvSpPr/>
          <p:nvPr/>
        </p:nvSpPr>
        <p:spPr>
          <a:xfrm>
            <a:off x="597188" y="504441"/>
            <a:ext cx="9497437" cy="59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5350" tIns="52675" rIns="105350" bIns="52675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200" b="0" i="0" u="none" strike="noStrike" cap="none" dirty="0">
                <a:solidFill>
                  <a:srgbClr val="1ABAED"/>
                </a:solidFill>
                <a:latin typeface="Arial"/>
                <a:ea typeface="Arial"/>
                <a:cs typeface="Arial"/>
                <a:sym typeface="Arial"/>
              </a:rPr>
              <a:t>DETTAGLI PER LA PARTECIPAZIONE</a:t>
            </a:r>
            <a:endParaRPr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xmlns="" id="{A8A2E035-0F82-AC4B-966C-FECC6659A82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8268" y="6497053"/>
            <a:ext cx="2214339" cy="7592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220</Words>
  <Application>Microsoft Office PowerPoint</Application>
  <PresentationFormat>Personalizzato</PresentationFormat>
  <Paragraphs>32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Ciocca</dc:creator>
  <cp:lastModifiedBy>Dief _1</cp:lastModifiedBy>
  <cp:revision>16</cp:revision>
  <dcterms:created xsi:type="dcterms:W3CDTF">2018-02-22T16:39:05Z</dcterms:created>
  <dcterms:modified xsi:type="dcterms:W3CDTF">2022-01-18T08:15:43Z</dcterms:modified>
</cp:coreProperties>
</file>