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6800"/>
  <p:notesSz cx="6858000" cy="9144000"/>
  <p:defaultTextStyle>
    <a:defPPr>
      <a:defRPr lang="it-IT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716" y="-72"/>
      </p:cViewPr>
      <p:guideLst>
        <p:guide orient="horz" pos="9536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010" y="9405438"/>
            <a:ext cx="18178780" cy="64898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8020" y="17156854"/>
            <a:ext cx="14970760" cy="77374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6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629071" y="1618971"/>
            <a:ext cx="3609024" cy="344398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02007" y="1618971"/>
            <a:ext cx="10470622" cy="344398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1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411" y="19455648"/>
            <a:ext cx="18178780" cy="601330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411" y="12832603"/>
            <a:ext cx="18178780" cy="6623047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6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2006" y="9419451"/>
            <a:ext cx="7039822" cy="2663938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98275" y="9419451"/>
            <a:ext cx="7039822" cy="26639382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7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340" y="1212476"/>
            <a:ext cx="19248120" cy="504613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341" y="6777238"/>
            <a:ext cx="9449551" cy="282443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341" y="9601669"/>
            <a:ext cx="9449551" cy="1744420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4200" y="6777238"/>
            <a:ext cx="9453262" cy="282443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4200" y="9601669"/>
            <a:ext cx="9453262" cy="1744420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5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45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341" y="1205466"/>
            <a:ext cx="7036111" cy="513023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645" y="1205468"/>
            <a:ext cx="11955817" cy="2584041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341" y="6335703"/>
            <a:ext cx="7036111" cy="20710176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95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962" y="21193762"/>
            <a:ext cx="12832080" cy="250204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1962" y="2705287"/>
            <a:ext cx="12832080" cy="18166080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1962" y="23695806"/>
            <a:ext cx="12832080" cy="3553316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3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9340" y="1212476"/>
            <a:ext cx="19248120" cy="5046133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340" y="7064592"/>
            <a:ext cx="19248120" cy="1998128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69340" y="28062112"/>
            <a:ext cx="4990253" cy="1611958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DF47-793E-4094-B3F7-C4F7229C6130}" type="datetimeFigureOut">
              <a:rPr lang="it-IT" smtClean="0"/>
              <a:t>17/03/2014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7307157" y="28062112"/>
            <a:ext cx="6772487" cy="1611958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327207" y="28062112"/>
            <a:ext cx="4990253" cy="1611958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5536-A030-4CAC-9B8D-38F288EC8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3366" y="26568622"/>
            <a:ext cx="21204825" cy="3600400"/>
            <a:chOff x="108224" y="9305752"/>
            <a:chExt cx="21204825" cy="3600400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36" y="9445339"/>
              <a:ext cx="9092420" cy="329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15157896" y="9478724"/>
              <a:ext cx="936000" cy="9716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272" y="9465796"/>
              <a:ext cx="900000" cy="886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339" y="9478723"/>
              <a:ext cx="4896544" cy="326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0045328" y="10309796"/>
              <a:ext cx="54726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2400" b="1" dirty="0">
                  <a:solidFill>
                    <a:srgbClr val="6699FF"/>
                  </a:solidFill>
                </a:rPr>
                <a:t>XIX WORKSHOP</a:t>
              </a:r>
              <a:endParaRPr lang="it-IT" sz="2400" b="1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2400" b="1" dirty="0">
                  <a:solidFill>
                    <a:srgbClr val="6699FF"/>
                  </a:solidFill>
                </a:rPr>
                <a:t>ON THE DEVELOPMENTS IN THE ITALIAN</a:t>
              </a:r>
              <a:endParaRPr lang="it-IT" sz="24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2400" b="1" dirty="0">
                  <a:solidFill>
                    <a:srgbClr val="6699FF"/>
                  </a:solidFill>
                </a:rPr>
                <a:t>PHD RESEARCH ON FOOD SCIENCE</a:t>
              </a:r>
              <a:endParaRPr lang="it-IT" sz="24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2400" b="1" dirty="0">
                  <a:solidFill>
                    <a:srgbClr val="6699FF"/>
                  </a:solidFill>
                </a:rPr>
                <a:t>TECHNOLOGY AND BIOTECHNOLOGY</a:t>
              </a:r>
              <a:endParaRPr lang="it-IT" sz="24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en-US" sz="2400" dirty="0">
                  <a:solidFill>
                    <a:srgbClr val="6699FF"/>
                  </a:solidFill>
                </a:rPr>
                <a:t> </a:t>
              </a:r>
              <a:endParaRPr lang="it-IT" sz="2400" dirty="0">
                <a:solidFill>
                  <a:srgbClr val="6699FF"/>
                </a:solidFill>
              </a:endParaRPr>
            </a:p>
            <a:p>
              <a:pPr algn="ctr" fontAlgn="base"/>
              <a:r>
                <a:rPr lang="it-IT" sz="2400" b="1" dirty="0">
                  <a:solidFill>
                    <a:srgbClr val="6699FF"/>
                  </a:solidFill>
                </a:rPr>
                <a:t>Bari, </a:t>
              </a:r>
              <a:r>
                <a:rPr lang="it-IT" sz="2400" b="1" dirty="0" err="1">
                  <a:solidFill>
                    <a:srgbClr val="6699FF"/>
                  </a:solidFill>
                </a:rPr>
                <a:t>September</a:t>
              </a:r>
              <a:r>
                <a:rPr lang="it-IT" sz="2400" b="1" dirty="0">
                  <a:solidFill>
                    <a:srgbClr val="6699FF"/>
                  </a:solidFill>
                </a:rPr>
                <a:t> 24</a:t>
              </a:r>
              <a:r>
                <a:rPr lang="it-IT" sz="2400" b="1" baseline="30000" dirty="0">
                  <a:solidFill>
                    <a:srgbClr val="6699FF"/>
                  </a:solidFill>
                </a:rPr>
                <a:t>th</a:t>
              </a:r>
              <a:r>
                <a:rPr lang="it-IT" sz="2400" b="1" dirty="0">
                  <a:solidFill>
                    <a:srgbClr val="6699FF"/>
                  </a:solidFill>
                </a:rPr>
                <a:t>-26</a:t>
              </a:r>
              <a:r>
                <a:rPr lang="it-IT" sz="2400" b="1" baseline="30000" dirty="0">
                  <a:solidFill>
                    <a:srgbClr val="6699FF"/>
                  </a:solidFill>
                </a:rPr>
                <a:t>th</a:t>
              </a:r>
              <a:r>
                <a:rPr lang="it-IT" sz="2400" b="1" dirty="0">
                  <a:solidFill>
                    <a:srgbClr val="6699FF"/>
                  </a:solidFill>
                </a:rPr>
                <a:t>,  2014</a:t>
              </a:r>
              <a:endParaRPr lang="it-IT" sz="2400" dirty="0">
                <a:solidFill>
                  <a:srgbClr val="6699FF"/>
                </a:solidFill>
              </a:endParaRPr>
            </a:p>
          </p:txBody>
        </p:sp>
        <p:sp>
          <p:nvSpPr>
            <p:cNvPr id="3" name="Rettangolo arrotondato 2"/>
            <p:cNvSpPr/>
            <p:nvPr/>
          </p:nvSpPr>
          <p:spPr>
            <a:xfrm>
              <a:off x="108224" y="9305752"/>
              <a:ext cx="21204825" cy="3600400"/>
            </a:xfrm>
            <a:prstGeom prst="roundRect">
              <a:avLst>
                <a:gd name="adj" fmla="val 5026"/>
              </a:avLst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56268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</Words>
  <Application>Microsoft Office PowerPoint</Application>
  <PresentationFormat>Personalizzato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Uniba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Angelis</dc:creator>
  <cp:lastModifiedBy>De Angelis</cp:lastModifiedBy>
  <cp:revision>15</cp:revision>
  <dcterms:created xsi:type="dcterms:W3CDTF">2014-03-12T07:03:44Z</dcterms:created>
  <dcterms:modified xsi:type="dcterms:W3CDTF">2014-03-17T11:38:30Z</dcterms:modified>
</cp:coreProperties>
</file>