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125700" cy="21386800"/>
  <p:notesSz cx="6858000" cy="9144000"/>
  <p:defaultTextStyle>
    <a:defPPr>
      <a:defRPr lang="it-IT"/>
    </a:defPPr>
    <a:lvl1pPr marL="0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3139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86277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29417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72555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15694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58833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01971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45111" algn="l" defTabSz="208627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208" y="234"/>
      </p:cViewPr>
      <p:guideLst>
        <p:guide orient="horz" pos="6736"/>
        <p:guide pos="4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34428" y="6643775"/>
            <a:ext cx="12856845" cy="45842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8855" y="12119187"/>
            <a:ext cx="10587990" cy="54655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28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6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24598" y="1143602"/>
            <a:ext cx="2552463" cy="2432748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7215" y="1143602"/>
            <a:ext cx="7405291" cy="2432748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1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4827" y="13743000"/>
            <a:ext cx="12856845" cy="4247656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94827" y="9064641"/>
            <a:ext cx="12856845" cy="4678360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3139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627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9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725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569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5883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019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4511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66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7215" y="6653673"/>
            <a:ext cx="4978876" cy="18817416"/>
          </a:xfrm>
        </p:spPr>
        <p:txBody>
          <a:bodyPr/>
          <a:lstStyle>
            <a:lvl1pPr>
              <a:defRPr sz="6400"/>
            </a:lvl1pPr>
            <a:lvl2pPr>
              <a:defRPr sz="54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98186" y="6653673"/>
            <a:ext cx="4978876" cy="18817416"/>
          </a:xfrm>
        </p:spPr>
        <p:txBody>
          <a:bodyPr/>
          <a:lstStyle>
            <a:lvl1pPr>
              <a:defRPr sz="6400"/>
            </a:lvl1pPr>
            <a:lvl2pPr>
              <a:defRPr sz="54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7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285" y="856464"/>
            <a:ext cx="13613130" cy="356446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6286" y="4787277"/>
            <a:ext cx="6683144" cy="199511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3139" indent="0">
              <a:buNone/>
              <a:defRPr sz="4600" b="1"/>
            </a:lvl2pPr>
            <a:lvl3pPr marL="2086277" indent="0">
              <a:buNone/>
              <a:defRPr sz="4100" b="1"/>
            </a:lvl3pPr>
            <a:lvl4pPr marL="3129417" indent="0">
              <a:buNone/>
              <a:defRPr sz="3700" b="1"/>
            </a:lvl4pPr>
            <a:lvl5pPr marL="4172555" indent="0">
              <a:buNone/>
              <a:defRPr sz="3700" b="1"/>
            </a:lvl5pPr>
            <a:lvl6pPr marL="5215694" indent="0">
              <a:buNone/>
              <a:defRPr sz="3700" b="1"/>
            </a:lvl6pPr>
            <a:lvl7pPr marL="6258833" indent="0">
              <a:buNone/>
              <a:defRPr sz="3700" b="1"/>
            </a:lvl7pPr>
            <a:lvl8pPr marL="7301971" indent="0">
              <a:buNone/>
              <a:defRPr sz="3700" b="1"/>
            </a:lvl8pPr>
            <a:lvl9pPr marL="8345111" indent="0">
              <a:buNone/>
              <a:defRPr sz="3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56286" y="6782387"/>
            <a:ext cx="6683144" cy="12322165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683647" y="4787277"/>
            <a:ext cx="6685769" cy="199511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3139" indent="0">
              <a:buNone/>
              <a:defRPr sz="4600" b="1"/>
            </a:lvl2pPr>
            <a:lvl3pPr marL="2086277" indent="0">
              <a:buNone/>
              <a:defRPr sz="4100" b="1"/>
            </a:lvl3pPr>
            <a:lvl4pPr marL="3129417" indent="0">
              <a:buNone/>
              <a:defRPr sz="3700" b="1"/>
            </a:lvl4pPr>
            <a:lvl5pPr marL="4172555" indent="0">
              <a:buNone/>
              <a:defRPr sz="3700" b="1"/>
            </a:lvl5pPr>
            <a:lvl6pPr marL="5215694" indent="0">
              <a:buNone/>
              <a:defRPr sz="3700" b="1"/>
            </a:lvl6pPr>
            <a:lvl7pPr marL="6258833" indent="0">
              <a:buNone/>
              <a:defRPr sz="3700" b="1"/>
            </a:lvl7pPr>
            <a:lvl8pPr marL="7301971" indent="0">
              <a:buNone/>
              <a:defRPr sz="3700" b="1"/>
            </a:lvl8pPr>
            <a:lvl9pPr marL="8345111" indent="0">
              <a:buNone/>
              <a:defRPr sz="3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683647" y="6782387"/>
            <a:ext cx="6685769" cy="12322165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4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5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45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286" y="851512"/>
            <a:ext cx="4976252" cy="362387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3729" y="851514"/>
            <a:ext cx="8455688" cy="18253042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6286" y="4475387"/>
            <a:ext cx="4976252" cy="14629168"/>
          </a:xfrm>
        </p:spPr>
        <p:txBody>
          <a:bodyPr/>
          <a:lstStyle>
            <a:lvl1pPr marL="0" indent="0">
              <a:buNone/>
              <a:defRPr sz="3200"/>
            </a:lvl1pPr>
            <a:lvl2pPr marL="1043139" indent="0">
              <a:buNone/>
              <a:defRPr sz="2800"/>
            </a:lvl2pPr>
            <a:lvl3pPr marL="2086277" indent="0">
              <a:buNone/>
              <a:defRPr sz="2300"/>
            </a:lvl3pPr>
            <a:lvl4pPr marL="3129417" indent="0">
              <a:buNone/>
              <a:defRPr sz="2000"/>
            </a:lvl4pPr>
            <a:lvl5pPr marL="4172555" indent="0">
              <a:buNone/>
              <a:defRPr sz="2000"/>
            </a:lvl5pPr>
            <a:lvl6pPr marL="5215694" indent="0">
              <a:buNone/>
              <a:defRPr sz="2000"/>
            </a:lvl6pPr>
            <a:lvl7pPr marL="6258833" indent="0">
              <a:buNone/>
              <a:defRPr sz="2000"/>
            </a:lvl7pPr>
            <a:lvl8pPr marL="7301971" indent="0">
              <a:buNone/>
              <a:defRPr sz="2000"/>
            </a:lvl8pPr>
            <a:lvl9pPr marL="8345111" indent="0">
              <a:buNone/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5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64743" y="14970762"/>
            <a:ext cx="9075420" cy="176738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64743" y="1910949"/>
            <a:ext cx="9075420" cy="12832080"/>
          </a:xfrm>
        </p:spPr>
        <p:txBody>
          <a:bodyPr/>
          <a:lstStyle>
            <a:lvl1pPr marL="0" indent="0">
              <a:buNone/>
              <a:defRPr sz="7300"/>
            </a:lvl1pPr>
            <a:lvl2pPr marL="1043139" indent="0">
              <a:buNone/>
              <a:defRPr sz="6400"/>
            </a:lvl2pPr>
            <a:lvl3pPr marL="2086277" indent="0">
              <a:buNone/>
              <a:defRPr sz="5400"/>
            </a:lvl3pPr>
            <a:lvl4pPr marL="3129417" indent="0">
              <a:buNone/>
              <a:defRPr sz="4600"/>
            </a:lvl4pPr>
            <a:lvl5pPr marL="4172555" indent="0">
              <a:buNone/>
              <a:defRPr sz="4600"/>
            </a:lvl5pPr>
            <a:lvl6pPr marL="5215694" indent="0">
              <a:buNone/>
              <a:defRPr sz="4600"/>
            </a:lvl6pPr>
            <a:lvl7pPr marL="6258833" indent="0">
              <a:buNone/>
              <a:defRPr sz="4600"/>
            </a:lvl7pPr>
            <a:lvl8pPr marL="7301971" indent="0">
              <a:buNone/>
              <a:defRPr sz="4600"/>
            </a:lvl8pPr>
            <a:lvl9pPr marL="8345111" indent="0">
              <a:buNone/>
              <a:defRPr sz="46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964743" y="16738145"/>
            <a:ext cx="9075420" cy="2509977"/>
          </a:xfrm>
        </p:spPr>
        <p:txBody>
          <a:bodyPr/>
          <a:lstStyle>
            <a:lvl1pPr marL="0" indent="0">
              <a:buNone/>
              <a:defRPr sz="3200"/>
            </a:lvl1pPr>
            <a:lvl2pPr marL="1043139" indent="0">
              <a:buNone/>
              <a:defRPr sz="2800"/>
            </a:lvl2pPr>
            <a:lvl3pPr marL="2086277" indent="0">
              <a:buNone/>
              <a:defRPr sz="2300"/>
            </a:lvl3pPr>
            <a:lvl4pPr marL="3129417" indent="0">
              <a:buNone/>
              <a:defRPr sz="2000"/>
            </a:lvl4pPr>
            <a:lvl5pPr marL="4172555" indent="0">
              <a:buNone/>
              <a:defRPr sz="2000"/>
            </a:lvl5pPr>
            <a:lvl6pPr marL="5215694" indent="0">
              <a:buNone/>
              <a:defRPr sz="2000"/>
            </a:lvl6pPr>
            <a:lvl7pPr marL="6258833" indent="0">
              <a:buNone/>
              <a:defRPr sz="2000"/>
            </a:lvl7pPr>
            <a:lvl8pPr marL="7301971" indent="0">
              <a:buNone/>
              <a:defRPr sz="2000"/>
            </a:lvl8pPr>
            <a:lvl9pPr marL="8345111" indent="0">
              <a:buNone/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36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6285" y="856464"/>
            <a:ext cx="13613130" cy="3564466"/>
          </a:xfrm>
          <a:prstGeom prst="rect">
            <a:avLst/>
          </a:prstGeom>
        </p:spPr>
        <p:txBody>
          <a:bodyPr vert="horz" lIns="208628" tIns="104314" rIns="208628" bIns="104314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6285" y="4990258"/>
            <a:ext cx="13613130" cy="14114298"/>
          </a:xfrm>
          <a:prstGeom prst="rect">
            <a:avLst/>
          </a:prstGeom>
        </p:spPr>
        <p:txBody>
          <a:bodyPr vert="horz" lIns="208628" tIns="104314" rIns="208628" bIns="10431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6285" y="19822398"/>
            <a:ext cx="3529330" cy="1138648"/>
          </a:xfrm>
          <a:prstGeom prst="rect">
            <a:avLst/>
          </a:prstGeom>
        </p:spPr>
        <p:txBody>
          <a:bodyPr vert="horz" lIns="208628" tIns="104314" rIns="208628" bIns="10431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167948" y="19822398"/>
            <a:ext cx="4789805" cy="1138648"/>
          </a:xfrm>
          <a:prstGeom prst="rect">
            <a:avLst/>
          </a:prstGeom>
        </p:spPr>
        <p:txBody>
          <a:bodyPr vert="horz" lIns="208628" tIns="104314" rIns="208628" bIns="10431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40085" y="19822398"/>
            <a:ext cx="3529330" cy="1138648"/>
          </a:xfrm>
          <a:prstGeom prst="rect">
            <a:avLst/>
          </a:prstGeom>
        </p:spPr>
        <p:txBody>
          <a:bodyPr vert="horz" lIns="208628" tIns="104314" rIns="208628" bIns="10431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277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54" indent="-782354" algn="l" defTabSz="2086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5101" indent="-651962" algn="l" defTabSz="2086277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7847" indent="-521569" algn="l" defTabSz="2086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0986" indent="-521569" algn="l" defTabSz="208627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4125" indent="-521569" algn="l" defTabSz="2086277" rtl="0" eaLnBrk="1" latinLnBrk="0" hangingPunct="1">
        <a:spcBef>
          <a:spcPct val="20000"/>
        </a:spcBef>
        <a:buFont typeface="Arial" panose="020B0604020202020204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263" indent="-521569" algn="l" defTabSz="2086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402" indent="-521569" algn="l" defTabSz="2086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541" indent="-521569" algn="l" defTabSz="2086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6680" indent="-521569" algn="l" defTabSz="2086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39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277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417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555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694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8833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1971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5111" algn="l" defTabSz="2086277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66033" y="18767432"/>
            <a:ext cx="14996999" cy="2543236"/>
            <a:chOff x="108224" y="9305752"/>
            <a:chExt cx="21204825" cy="3600400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36" y="9445339"/>
              <a:ext cx="9092420" cy="329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89"/>
            <a:stretch/>
          </p:blipFill>
          <p:spPr>
            <a:xfrm>
              <a:off x="15157896" y="9478724"/>
              <a:ext cx="936000" cy="9716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272" y="9465796"/>
              <a:ext cx="900000" cy="8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339" y="9478723"/>
              <a:ext cx="4896544" cy="326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10045329" y="10309797"/>
              <a:ext cx="5472608" cy="235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700" b="1" dirty="0">
                  <a:solidFill>
                    <a:srgbClr val="6699FF"/>
                  </a:solidFill>
                </a:rPr>
                <a:t>XIX WORKSHOP</a:t>
              </a:r>
              <a:endParaRPr lang="it-IT" sz="1700" b="1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1700" b="1" dirty="0">
                  <a:solidFill>
                    <a:srgbClr val="6699FF"/>
                  </a:solidFill>
                </a:rPr>
                <a:t>ON THE DEVELOPMENTS IN THE ITALIAN</a:t>
              </a:r>
              <a:endParaRPr lang="it-IT" sz="17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1700" b="1" dirty="0">
                  <a:solidFill>
                    <a:srgbClr val="6699FF"/>
                  </a:solidFill>
                </a:rPr>
                <a:t>PHD RESEARCH ON FOOD SCIENCE</a:t>
              </a:r>
              <a:endParaRPr lang="it-IT" sz="17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1700" b="1" dirty="0">
                  <a:solidFill>
                    <a:srgbClr val="6699FF"/>
                  </a:solidFill>
                </a:rPr>
                <a:t>TECHNOLOGY AND BIOTECHNOLOGY</a:t>
              </a:r>
              <a:endParaRPr lang="it-IT" sz="17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1700" dirty="0">
                  <a:solidFill>
                    <a:srgbClr val="6699FF"/>
                  </a:solidFill>
                </a:rPr>
                <a:t> </a:t>
              </a:r>
              <a:endParaRPr lang="it-IT" sz="17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it-IT" sz="1700" b="1" dirty="0">
                  <a:solidFill>
                    <a:srgbClr val="6699FF"/>
                  </a:solidFill>
                </a:rPr>
                <a:t>Bari, </a:t>
              </a:r>
              <a:r>
                <a:rPr lang="it-IT" sz="1700" b="1" dirty="0" err="1">
                  <a:solidFill>
                    <a:srgbClr val="6699FF"/>
                  </a:solidFill>
                </a:rPr>
                <a:t>September</a:t>
              </a:r>
              <a:r>
                <a:rPr lang="it-IT" sz="1700" b="1" dirty="0">
                  <a:solidFill>
                    <a:srgbClr val="6699FF"/>
                  </a:solidFill>
                </a:rPr>
                <a:t> 24</a:t>
              </a:r>
              <a:r>
                <a:rPr lang="it-IT" sz="1700" b="1" baseline="30000" dirty="0">
                  <a:solidFill>
                    <a:srgbClr val="6699FF"/>
                  </a:solidFill>
                </a:rPr>
                <a:t>th</a:t>
              </a:r>
              <a:r>
                <a:rPr lang="it-IT" sz="1700" b="1" dirty="0">
                  <a:solidFill>
                    <a:srgbClr val="6699FF"/>
                  </a:solidFill>
                </a:rPr>
                <a:t>-26</a:t>
              </a:r>
              <a:r>
                <a:rPr lang="it-IT" sz="1700" b="1" baseline="30000" dirty="0">
                  <a:solidFill>
                    <a:srgbClr val="6699FF"/>
                  </a:solidFill>
                </a:rPr>
                <a:t>th</a:t>
              </a:r>
              <a:r>
                <a:rPr lang="it-IT" sz="1700" b="1" dirty="0">
                  <a:solidFill>
                    <a:srgbClr val="6699FF"/>
                  </a:solidFill>
                </a:rPr>
                <a:t>,  2014</a:t>
              </a:r>
              <a:endParaRPr lang="it-IT" sz="1700" dirty="0">
                <a:solidFill>
                  <a:srgbClr val="6699FF"/>
                </a:solidFill>
              </a:endParaRPr>
            </a:p>
          </p:txBody>
        </p:sp>
        <p:sp>
          <p:nvSpPr>
            <p:cNvPr id="3" name="Rettangolo arrotondato 2"/>
            <p:cNvSpPr/>
            <p:nvPr/>
          </p:nvSpPr>
          <p:spPr>
            <a:xfrm>
              <a:off x="108224" y="9305752"/>
              <a:ext cx="21204825" cy="3600400"/>
            </a:xfrm>
            <a:prstGeom prst="roundRect">
              <a:avLst>
                <a:gd name="adj" fmla="val 5026"/>
              </a:avLst>
            </a:prstGeom>
            <a:noFill/>
            <a:ln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56268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16</Words>
  <Application>Microsoft Office PowerPoint</Application>
  <PresentationFormat>Personalizzato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Uniba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Angelis</dc:creator>
  <cp:lastModifiedBy>De Angelis</cp:lastModifiedBy>
  <cp:revision>16</cp:revision>
  <dcterms:created xsi:type="dcterms:W3CDTF">2014-03-12T07:03:44Z</dcterms:created>
  <dcterms:modified xsi:type="dcterms:W3CDTF">2014-03-17T11:39:24Z</dcterms:modified>
</cp:coreProperties>
</file>