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1" r:id="rId5"/>
    <p:sldId id="259" r:id="rId6"/>
    <p:sldId id="260"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3434" autoAdjust="0"/>
    <p:restoredTop sz="80328" autoAdjust="0"/>
  </p:normalViewPr>
  <p:slideViewPr>
    <p:cSldViewPr snapToGrid="0">
      <p:cViewPr>
        <p:scale>
          <a:sx n="77" d="100"/>
          <a:sy n="77" d="100"/>
        </p:scale>
        <p:origin x="-499" y="163"/>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1BD5E20E-29A0-4B4E-83A0-828E1C4B08DB}"/>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endParaRPr lang="en-US"/>
          </a:p>
        </p:txBody>
      </p:sp>
      <p:sp>
        <p:nvSpPr>
          <p:cNvPr id="3" name="Sottotitolo 2">
            <a:extLst>
              <a:ext uri="{FF2B5EF4-FFF2-40B4-BE49-F238E27FC236}">
                <a16:creationId xmlns:a16="http://schemas.microsoft.com/office/drawing/2014/main" xmlns="" id="{49A0AB0F-97E9-455F-8378-2A3BACD1120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a:p>
        </p:txBody>
      </p:sp>
      <p:sp>
        <p:nvSpPr>
          <p:cNvPr id="4" name="Segnaposto data 3">
            <a:extLst>
              <a:ext uri="{FF2B5EF4-FFF2-40B4-BE49-F238E27FC236}">
                <a16:creationId xmlns:a16="http://schemas.microsoft.com/office/drawing/2014/main" xmlns="" id="{63A4D040-4E55-4DCD-8FEB-E47F847E48FB}"/>
              </a:ext>
            </a:extLst>
          </p:cNvPr>
          <p:cNvSpPr>
            <a:spLocks noGrp="1"/>
          </p:cNvSpPr>
          <p:nvPr>
            <p:ph type="dt" sz="half" idx="10"/>
          </p:nvPr>
        </p:nvSpPr>
        <p:spPr/>
        <p:txBody>
          <a:bodyPr/>
          <a:lstStyle/>
          <a:p>
            <a:fld id="{04396CF6-F0E5-4F6D-BAB2-4C21FFEB004F}" type="datetimeFigureOut">
              <a:rPr lang="en-US" smtClean="0"/>
              <a:t>12/22/2021</a:t>
            </a:fld>
            <a:endParaRPr lang="en-US"/>
          </a:p>
        </p:txBody>
      </p:sp>
      <p:sp>
        <p:nvSpPr>
          <p:cNvPr id="5" name="Segnaposto piè di pagina 4">
            <a:extLst>
              <a:ext uri="{FF2B5EF4-FFF2-40B4-BE49-F238E27FC236}">
                <a16:creationId xmlns:a16="http://schemas.microsoft.com/office/drawing/2014/main" xmlns="" id="{80B0B80F-08D3-4DD6-876E-EA771857D51B}"/>
              </a:ext>
            </a:extLst>
          </p:cNvPr>
          <p:cNvSpPr>
            <a:spLocks noGrp="1"/>
          </p:cNvSpPr>
          <p:nvPr>
            <p:ph type="ftr" sz="quarter" idx="11"/>
          </p:nvPr>
        </p:nvSpPr>
        <p:spPr/>
        <p:txBody>
          <a:bodyPr/>
          <a:lstStyle/>
          <a:p>
            <a:endParaRPr lang="en-US"/>
          </a:p>
        </p:txBody>
      </p:sp>
      <p:sp>
        <p:nvSpPr>
          <p:cNvPr id="6" name="Segnaposto numero diapositiva 5">
            <a:extLst>
              <a:ext uri="{FF2B5EF4-FFF2-40B4-BE49-F238E27FC236}">
                <a16:creationId xmlns:a16="http://schemas.microsoft.com/office/drawing/2014/main" xmlns="" id="{6C6BF03C-55C3-40AB-AEA0-B50E493B2A89}"/>
              </a:ext>
            </a:extLst>
          </p:cNvPr>
          <p:cNvSpPr>
            <a:spLocks noGrp="1"/>
          </p:cNvSpPr>
          <p:nvPr>
            <p:ph type="sldNum" sz="quarter" idx="12"/>
          </p:nvPr>
        </p:nvSpPr>
        <p:spPr/>
        <p:txBody>
          <a:bodyPr/>
          <a:lstStyle/>
          <a:p>
            <a:fld id="{F19F0BBD-DEFA-4C6C-BA8D-E2BFB1ACA2A1}" type="slidenum">
              <a:rPr lang="en-US" smtClean="0"/>
              <a:t>‹N›</a:t>
            </a:fld>
            <a:endParaRPr lang="en-US"/>
          </a:p>
        </p:txBody>
      </p:sp>
    </p:spTree>
    <p:extLst>
      <p:ext uri="{BB962C8B-B14F-4D97-AF65-F5344CB8AC3E}">
        <p14:creationId xmlns:p14="http://schemas.microsoft.com/office/powerpoint/2010/main" val="3930904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648A9BD1-4403-4737-B5BF-8487135875C3}"/>
              </a:ext>
            </a:extLst>
          </p:cNvPr>
          <p:cNvSpPr>
            <a:spLocks noGrp="1"/>
          </p:cNvSpPr>
          <p:nvPr>
            <p:ph type="title"/>
          </p:nvPr>
        </p:nvSpPr>
        <p:spPr/>
        <p:txBody>
          <a:bodyPr/>
          <a:lstStyle/>
          <a:p>
            <a:r>
              <a:rPr lang="it-IT"/>
              <a:t>Fare clic per modificare lo stile del titolo dello schema</a:t>
            </a:r>
            <a:endParaRPr lang="en-US"/>
          </a:p>
        </p:txBody>
      </p:sp>
      <p:sp>
        <p:nvSpPr>
          <p:cNvPr id="3" name="Segnaposto testo verticale 2">
            <a:extLst>
              <a:ext uri="{FF2B5EF4-FFF2-40B4-BE49-F238E27FC236}">
                <a16:creationId xmlns:a16="http://schemas.microsoft.com/office/drawing/2014/main" xmlns="" id="{822F96AF-2067-4CE6-BEE4-6E7A499A4347}"/>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a:extLst>
              <a:ext uri="{FF2B5EF4-FFF2-40B4-BE49-F238E27FC236}">
                <a16:creationId xmlns:a16="http://schemas.microsoft.com/office/drawing/2014/main" xmlns="" id="{4FC6DB69-C783-4AF1-A6F1-43B2F57A00A2}"/>
              </a:ext>
            </a:extLst>
          </p:cNvPr>
          <p:cNvSpPr>
            <a:spLocks noGrp="1"/>
          </p:cNvSpPr>
          <p:nvPr>
            <p:ph type="dt" sz="half" idx="10"/>
          </p:nvPr>
        </p:nvSpPr>
        <p:spPr/>
        <p:txBody>
          <a:bodyPr/>
          <a:lstStyle/>
          <a:p>
            <a:fld id="{04396CF6-F0E5-4F6D-BAB2-4C21FFEB004F}" type="datetimeFigureOut">
              <a:rPr lang="en-US" smtClean="0"/>
              <a:t>12/22/2021</a:t>
            </a:fld>
            <a:endParaRPr lang="en-US"/>
          </a:p>
        </p:txBody>
      </p:sp>
      <p:sp>
        <p:nvSpPr>
          <p:cNvPr id="5" name="Segnaposto piè di pagina 4">
            <a:extLst>
              <a:ext uri="{FF2B5EF4-FFF2-40B4-BE49-F238E27FC236}">
                <a16:creationId xmlns:a16="http://schemas.microsoft.com/office/drawing/2014/main" xmlns="" id="{EE6D15D8-7DF8-4CEA-9C4E-BC30E2A228C3}"/>
              </a:ext>
            </a:extLst>
          </p:cNvPr>
          <p:cNvSpPr>
            <a:spLocks noGrp="1"/>
          </p:cNvSpPr>
          <p:nvPr>
            <p:ph type="ftr" sz="quarter" idx="11"/>
          </p:nvPr>
        </p:nvSpPr>
        <p:spPr/>
        <p:txBody>
          <a:bodyPr/>
          <a:lstStyle/>
          <a:p>
            <a:endParaRPr lang="en-US"/>
          </a:p>
        </p:txBody>
      </p:sp>
      <p:sp>
        <p:nvSpPr>
          <p:cNvPr id="6" name="Segnaposto numero diapositiva 5">
            <a:extLst>
              <a:ext uri="{FF2B5EF4-FFF2-40B4-BE49-F238E27FC236}">
                <a16:creationId xmlns:a16="http://schemas.microsoft.com/office/drawing/2014/main" xmlns="" id="{74583BF8-3FA8-4C52-BE80-51584F3F70A8}"/>
              </a:ext>
            </a:extLst>
          </p:cNvPr>
          <p:cNvSpPr>
            <a:spLocks noGrp="1"/>
          </p:cNvSpPr>
          <p:nvPr>
            <p:ph type="sldNum" sz="quarter" idx="12"/>
          </p:nvPr>
        </p:nvSpPr>
        <p:spPr/>
        <p:txBody>
          <a:bodyPr/>
          <a:lstStyle/>
          <a:p>
            <a:fld id="{F19F0BBD-DEFA-4C6C-BA8D-E2BFB1ACA2A1}" type="slidenum">
              <a:rPr lang="en-US" smtClean="0"/>
              <a:t>‹N›</a:t>
            </a:fld>
            <a:endParaRPr lang="en-US"/>
          </a:p>
        </p:txBody>
      </p:sp>
    </p:spTree>
    <p:extLst>
      <p:ext uri="{BB962C8B-B14F-4D97-AF65-F5344CB8AC3E}">
        <p14:creationId xmlns:p14="http://schemas.microsoft.com/office/powerpoint/2010/main" val="336090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xmlns="" id="{62019DF2-7BB5-4BAE-8621-2B884404B055}"/>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endParaRPr lang="en-US"/>
          </a:p>
        </p:txBody>
      </p:sp>
      <p:sp>
        <p:nvSpPr>
          <p:cNvPr id="3" name="Segnaposto testo verticale 2">
            <a:extLst>
              <a:ext uri="{FF2B5EF4-FFF2-40B4-BE49-F238E27FC236}">
                <a16:creationId xmlns:a16="http://schemas.microsoft.com/office/drawing/2014/main" xmlns="" id="{C40A5E85-AAD9-445A-A3BA-3504B06C4487}"/>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a:extLst>
              <a:ext uri="{FF2B5EF4-FFF2-40B4-BE49-F238E27FC236}">
                <a16:creationId xmlns:a16="http://schemas.microsoft.com/office/drawing/2014/main" xmlns="" id="{D1D5AC6A-AA41-47A3-876E-7953517E434F}"/>
              </a:ext>
            </a:extLst>
          </p:cNvPr>
          <p:cNvSpPr>
            <a:spLocks noGrp="1"/>
          </p:cNvSpPr>
          <p:nvPr>
            <p:ph type="dt" sz="half" idx="10"/>
          </p:nvPr>
        </p:nvSpPr>
        <p:spPr/>
        <p:txBody>
          <a:bodyPr/>
          <a:lstStyle/>
          <a:p>
            <a:fld id="{04396CF6-F0E5-4F6D-BAB2-4C21FFEB004F}" type="datetimeFigureOut">
              <a:rPr lang="en-US" smtClean="0"/>
              <a:t>12/22/2021</a:t>
            </a:fld>
            <a:endParaRPr lang="en-US"/>
          </a:p>
        </p:txBody>
      </p:sp>
      <p:sp>
        <p:nvSpPr>
          <p:cNvPr id="5" name="Segnaposto piè di pagina 4">
            <a:extLst>
              <a:ext uri="{FF2B5EF4-FFF2-40B4-BE49-F238E27FC236}">
                <a16:creationId xmlns:a16="http://schemas.microsoft.com/office/drawing/2014/main" xmlns="" id="{764E0330-7CE6-4794-8425-1EFAAFB26C5D}"/>
              </a:ext>
            </a:extLst>
          </p:cNvPr>
          <p:cNvSpPr>
            <a:spLocks noGrp="1"/>
          </p:cNvSpPr>
          <p:nvPr>
            <p:ph type="ftr" sz="quarter" idx="11"/>
          </p:nvPr>
        </p:nvSpPr>
        <p:spPr/>
        <p:txBody>
          <a:bodyPr/>
          <a:lstStyle/>
          <a:p>
            <a:endParaRPr lang="en-US"/>
          </a:p>
        </p:txBody>
      </p:sp>
      <p:sp>
        <p:nvSpPr>
          <p:cNvPr id="6" name="Segnaposto numero diapositiva 5">
            <a:extLst>
              <a:ext uri="{FF2B5EF4-FFF2-40B4-BE49-F238E27FC236}">
                <a16:creationId xmlns:a16="http://schemas.microsoft.com/office/drawing/2014/main" xmlns="" id="{FCF4B4F3-5B3C-4B1F-9D04-38B890FF4DB8}"/>
              </a:ext>
            </a:extLst>
          </p:cNvPr>
          <p:cNvSpPr>
            <a:spLocks noGrp="1"/>
          </p:cNvSpPr>
          <p:nvPr>
            <p:ph type="sldNum" sz="quarter" idx="12"/>
          </p:nvPr>
        </p:nvSpPr>
        <p:spPr/>
        <p:txBody>
          <a:bodyPr/>
          <a:lstStyle/>
          <a:p>
            <a:fld id="{F19F0BBD-DEFA-4C6C-BA8D-E2BFB1ACA2A1}" type="slidenum">
              <a:rPr lang="en-US" smtClean="0"/>
              <a:t>‹N›</a:t>
            </a:fld>
            <a:endParaRPr lang="en-US"/>
          </a:p>
        </p:txBody>
      </p:sp>
    </p:spTree>
    <p:extLst>
      <p:ext uri="{BB962C8B-B14F-4D97-AF65-F5344CB8AC3E}">
        <p14:creationId xmlns:p14="http://schemas.microsoft.com/office/powerpoint/2010/main" val="3889391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483337A4-4A01-4D1D-BBAB-A04620E9B8E1}"/>
              </a:ext>
            </a:extLst>
          </p:cNvPr>
          <p:cNvSpPr>
            <a:spLocks noGrp="1"/>
          </p:cNvSpPr>
          <p:nvPr>
            <p:ph type="title"/>
          </p:nvPr>
        </p:nvSpPr>
        <p:spPr/>
        <p:txBody>
          <a:bodyPr/>
          <a:lstStyle/>
          <a:p>
            <a:r>
              <a:rPr lang="it-IT"/>
              <a:t>Fare clic per modificare lo stile del titolo dello schema</a:t>
            </a:r>
            <a:endParaRPr lang="en-US"/>
          </a:p>
        </p:txBody>
      </p:sp>
      <p:sp>
        <p:nvSpPr>
          <p:cNvPr id="3" name="Segnaposto contenuto 2">
            <a:extLst>
              <a:ext uri="{FF2B5EF4-FFF2-40B4-BE49-F238E27FC236}">
                <a16:creationId xmlns:a16="http://schemas.microsoft.com/office/drawing/2014/main" xmlns="" id="{4E7BE922-C4F3-4DCC-A507-E00272A0A83D}"/>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a:extLst>
              <a:ext uri="{FF2B5EF4-FFF2-40B4-BE49-F238E27FC236}">
                <a16:creationId xmlns:a16="http://schemas.microsoft.com/office/drawing/2014/main" xmlns="" id="{616E5B96-8251-4824-91CB-09A382F372A9}"/>
              </a:ext>
            </a:extLst>
          </p:cNvPr>
          <p:cNvSpPr>
            <a:spLocks noGrp="1"/>
          </p:cNvSpPr>
          <p:nvPr>
            <p:ph type="dt" sz="half" idx="10"/>
          </p:nvPr>
        </p:nvSpPr>
        <p:spPr/>
        <p:txBody>
          <a:bodyPr/>
          <a:lstStyle/>
          <a:p>
            <a:fld id="{04396CF6-F0E5-4F6D-BAB2-4C21FFEB004F}" type="datetimeFigureOut">
              <a:rPr lang="en-US" smtClean="0"/>
              <a:t>12/22/2021</a:t>
            </a:fld>
            <a:endParaRPr lang="en-US"/>
          </a:p>
        </p:txBody>
      </p:sp>
      <p:sp>
        <p:nvSpPr>
          <p:cNvPr id="5" name="Segnaposto piè di pagina 4">
            <a:extLst>
              <a:ext uri="{FF2B5EF4-FFF2-40B4-BE49-F238E27FC236}">
                <a16:creationId xmlns:a16="http://schemas.microsoft.com/office/drawing/2014/main" xmlns="" id="{798CDE36-C44D-473F-90B3-CF5A05609317}"/>
              </a:ext>
            </a:extLst>
          </p:cNvPr>
          <p:cNvSpPr>
            <a:spLocks noGrp="1"/>
          </p:cNvSpPr>
          <p:nvPr>
            <p:ph type="ftr" sz="quarter" idx="11"/>
          </p:nvPr>
        </p:nvSpPr>
        <p:spPr/>
        <p:txBody>
          <a:bodyPr/>
          <a:lstStyle/>
          <a:p>
            <a:endParaRPr lang="en-US"/>
          </a:p>
        </p:txBody>
      </p:sp>
      <p:sp>
        <p:nvSpPr>
          <p:cNvPr id="6" name="Segnaposto numero diapositiva 5">
            <a:extLst>
              <a:ext uri="{FF2B5EF4-FFF2-40B4-BE49-F238E27FC236}">
                <a16:creationId xmlns:a16="http://schemas.microsoft.com/office/drawing/2014/main" xmlns="" id="{96C37B15-EEBA-4B99-B7BA-8602EA256729}"/>
              </a:ext>
            </a:extLst>
          </p:cNvPr>
          <p:cNvSpPr>
            <a:spLocks noGrp="1"/>
          </p:cNvSpPr>
          <p:nvPr>
            <p:ph type="sldNum" sz="quarter" idx="12"/>
          </p:nvPr>
        </p:nvSpPr>
        <p:spPr/>
        <p:txBody>
          <a:bodyPr/>
          <a:lstStyle/>
          <a:p>
            <a:fld id="{F19F0BBD-DEFA-4C6C-BA8D-E2BFB1ACA2A1}" type="slidenum">
              <a:rPr lang="en-US" smtClean="0"/>
              <a:t>‹N›</a:t>
            </a:fld>
            <a:endParaRPr lang="en-US"/>
          </a:p>
        </p:txBody>
      </p:sp>
    </p:spTree>
    <p:extLst>
      <p:ext uri="{BB962C8B-B14F-4D97-AF65-F5344CB8AC3E}">
        <p14:creationId xmlns:p14="http://schemas.microsoft.com/office/powerpoint/2010/main" val="966548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30B5BE30-0C8F-46AE-856A-C6A3B054FA7F}"/>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endParaRPr lang="en-US"/>
          </a:p>
        </p:txBody>
      </p:sp>
      <p:sp>
        <p:nvSpPr>
          <p:cNvPr id="3" name="Segnaposto testo 2">
            <a:extLst>
              <a:ext uri="{FF2B5EF4-FFF2-40B4-BE49-F238E27FC236}">
                <a16:creationId xmlns:a16="http://schemas.microsoft.com/office/drawing/2014/main" xmlns="" id="{295A43F4-F912-4B3E-891A-A376112AA13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xmlns="" id="{46C576F6-459B-44DD-AF55-877EE126F33C}"/>
              </a:ext>
            </a:extLst>
          </p:cNvPr>
          <p:cNvSpPr>
            <a:spLocks noGrp="1"/>
          </p:cNvSpPr>
          <p:nvPr>
            <p:ph type="dt" sz="half" idx="10"/>
          </p:nvPr>
        </p:nvSpPr>
        <p:spPr/>
        <p:txBody>
          <a:bodyPr/>
          <a:lstStyle/>
          <a:p>
            <a:fld id="{04396CF6-F0E5-4F6D-BAB2-4C21FFEB004F}" type="datetimeFigureOut">
              <a:rPr lang="en-US" smtClean="0"/>
              <a:t>12/22/2021</a:t>
            </a:fld>
            <a:endParaRPr lang="en-US"/>
          </a:p>
        </p:txBody>
      </p:sp>
      <p:sp>
        <p:nvSpPr>
          <p:cNvPr id="5" name="Segnaposto piè di pagina 4">
            <a:extLst>
              <a:ext uri="{FF2B5EF4-FFF2-40B4-BE49-F238E27FC236}">
                <a16:creationId xmlns:a16="http://schemas.microsoft.com/office/drawing/2014/main" xmlns="" id="{43000749-687F-432E-96F8-8A9F68DF5537}"/>
              </a:ext>
            </a:extLst>
          </p:cNvPr>
          <p:cNvSpPr>
            <a:spLocks noGrp="1"/>
          </p:cNvSpPr>
          <p:nvPr>
            <p:ph type="ftr" sz="quarter" idx="11"/>
          </p:nvPr>
        </p:nvSpPr>
        <p:spPr/>
        <p:txBody>
          <a:bodyPr/>
          <a:lstStyle/>
          <a:p>
            <a:endParaRPr lang="en-US"/>
          </a:p>
        </p:txBody>
      </p:sp>
      <p:sp>
        <p:nvSpPr>
          <p:cNvPr id="6" name="Segnaposto numero diapositiva 5">
            <a:extLst>
              <a:ext uri="{FF2B5EF4-FFF2-40B4-BE49-F238E27FC236}">
                <a16:creationId xmlns:a16="http://schemas.microsoft.com/office/drawing/2014/main" xmlns="" id="{7C9F4D6C-B13B-4A0D-A1F4-9D3132ADE5CD}"/>
              </a:ext>
            </a:extLst>
          </p:cNvPr>
          <p:cNvSpPr>
            <a:spLocks noGrp="1"/>
          </p:cNvSpPr>
          <p:nvPr>
            <p:ph type="sldNum" sz="quarter" idx="12"/>
          </p:nvPr>
        </p:nvSpPr>
        <p:spPr/>
        <p:txBody>
          <a:bodyPr/>
          <a:lstStyle/>
          <a:p>
            <a:fld id="{F19F0BBD-DEFA-4C6C-BA8D-E2BFB1ACA2A1}" type="slidenum">
              <a:rPr lang="en-US" smtClean="0"/>
              <a:t>‹N›</a:t>
            </a:fld>
            <a:endParaRPr lang="en-US"/>
          </a:p>
        </p:txBody>
      </p:sp>
    </p:spTree>
    <p:extLst>
      <p:ext uri="{BB962C8B-B14F-4D97-AF65-F5344CB8AC3E}">
        <p14:creationId xmlns:p14="http://schemas.microsoft.com/office/powerpoint/2010/main" val="1054508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009B75F2-1931-4E77-BE14-EA3F2CB8F923}"/>
              </a:ext>
            </a:extLst>
          </p:cNvPr>
          <p:cNvSpPr>
            <a:spLocks noGrp="1"/>
          </p:cNvSpPr>
          <p:nvPr>
            <p:ph type="title"/>
          </p:nvPr>
        </p:nvSpPr>
        <p:spPr/>
        <p:txBody>
          <a:bodyPr/>
          <a:lstStyle/>
          <a:p>
            <a:r>
              <a:rPr lang="it-IT"/>
              <a:t>Fare clic per modificare lo stile del titolo dello schema</a:t>
            </a:r>
            <a:endParaRPr lang="en-US"/>
          </a:p>
        </p:txBody>
      </p:sp>
      <p:sp>
        <p:nvSpPr>
          <p:cNvPr id="3" name="Segnaposto contenuto 2">
            <a:extLst>
              <a:ext uri="{FF2B5EF4-FFF2-40B4-BE49-F238E27FC236}">
                <a16:creationId xmlns:a16="http://schemas.microsoft.com/office/drawing/2014/main" xmlns="" id="{A783F9CD-100C-4029-B712-1F572ACD6F3C}"/>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contenuto 3">
            <a:extLst>
              <a:ext uri="{FF2B5EF4-FFF2-40B4-BE49-F238E27FC236}">
                <a16:creationId xmlns:a16="http://schemas.microsoft.com/office/drawing/2014/main" xmlns="" id="{C5D0C1E4-51F4-4112-AA2A-0086472426F2}"/>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data 4">
            <a:extLst>
              <a:ext uri="{FF2B5EF4-FFF2-40B4-BE49-F238E27FC236}">
                <a16:creationId xmlns:a16="http://schemas.microsoft.com/office/drawing/2014/main" xmlns="" id="{5DBBE7F9-7BDE-4B9D-99A7-82FEDBBA59DD}"/>
              </a:ext>
            </a:extLst>
          </p:cNvPr>
          <p:cNvSpPr>
            <a:spLocks noGrp="1"/>
          </p:cNvSpPr>
          <p:nvPr>
            <p:ph type="dt" sz="half" idx="10"/>
          </p:nvPr>
        </p:nvSpPr>
        <p:spPr/>
        <p:txBody>
          <a:bodyPr/>
          <a:lstStyle/>
          <a:p>
            <a:fld id="{04396CF6-F0E5-4F6D-BAB2-4C21FFEB004F}" type="datetimeFigureOut">
              <a:rPr lang="en-US" smtClean="0"/>
              <a:t>12/22/2021</a:t>
            </a:fld>
            <a:endParaRPr lang="en-US"/>
          </a:p>
        </p:txBody>
      </p:sp>
      <p:sp>
        <p:nvSpPr>
          <p:cNvPr id="6" name="Segnaposto piè di pagina 5">
            <a:extLst>
              <a:ext uri="{FF2B5EF4-FFF2-40B4-BE49-F238E27FC236}">
                <a16:creationId xmlns:a16="http://schemas.microsoft.com/office/drawing/2014/main" xmlns="" id="{8B617D6E-A7B2-4C8E-996C-ED35FCF90F46}"/>
              </a:ext>
            </a:extLst>
          </p:cNvPr>
          <p:cNvSpPr>
            <a:spLocks noGrp="1"/>
          </p:cNvSpPr>
          <p:nvPr>
            <p:ph type="ftr" sz="quarter" idx="11"/>
          </p:nvPr>
        </p:nvSpPr>
        <p:spPr/>
        <p:txBody>
          <a:bodyPr/>
          <a:lstStyle/>
          <a:p>
            <a:endParaRPr lang="en-US"/>
          </a:p>
        </p:txBody>
      </p:sp>
      <p:sp>
        <p:nvSpPr>
          <p:cNvPr id="7" name="Segnaposto numero diapositiva 6">
            <a:extLst>
              <a:ext uri="{FF2B5EF4-FFF2-40B4-BE49-F238E27FC236}">
                <a16:creationId xmlns:a16="http://schemas.microsoft.com/office/drawing/2014/main" xmlns="" id="{3B0A4347-C601-44BE-98B2-1EAAF01031AE}"/>
              </a:ext>
            </a:extLst>
          </p:cNvPr>
          <p:cNvSpPr>
            <a:spLocks noGrp="1"/>
          </p:cNvSpPr>
          <p:nvPr>
            <p:ph type="sldNum" sz="quarter" idx="12"/>
          </p:nvPr>
        </p:nvSpPr>
        <p:spPr/>
        <p:txBody>
          <a:bodyPr/>
          <a:lstStyle/>
          <a:p>
            <a:fld id="{F19F0BBD-DEFA-4C6C-BA8D-E2BFB1ACA2A1}" type="slidenum">
              <a:rPr lang="en-US" smtClean="0"/>
              <a:t>‹N›</a:t>
            </a:fld>
            <a:endParaRPr lang="en-US"/>
          </a:p>
        </p:txBody>
      </p:sp>
    </p:spTree>
    <p:extLst>
      <p:ext uri="{BB962C8B-B14F-4D97-AF65-F5344CB8AC3E}">
        <p14:creationId xmlns:p14="http://schemas.microsoft.com/office/powerpoint/2010/main" val="486205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88B3BB0C-4304-4FEB-994B-D770F5A85D5E}"/>
              </a:ext>
            </a:extLst>
          </p:cNvPr>
          <p:cNvSpPr>
            <a:spLocks noGrp="1"/>
          </p:cNvSpPr>
          <p:nvPr>
            <p:ph type="title"/>
          </p:nvPr>
        </p:nvSpPr>
        <p:spPr>
          <a:xfrm>
            <a:off x="839788" y="365125"/>
            <a:ext cx="10515600" cy="1325563"/>
          </a:xfrm>
        </p:spPr>
        <p:txBody>
          <a:bodyPr/>
          <a:lstStyle/>
          <a:p>
            <a:r>
              <a:rPr lang="it-IT"/>
              <a:t>Fare clic per modificare lo stile del titolo dello schema</a:t>
            </a:r>
            <a:endParaRPr lang="en-US"/>
          </a:p>
        </p:txBody>
      </p:sp>
      <p:sp>
        <p:nvSpPr>
          <p:cNvPr id="3" name="Segnaposto testo 2">
            <a:extLst>
              <a:ext uri="{FF2B5EF4-FFF2-40B4-BE49-F238E27FC236}">
                <a16:creationId xmlns:a16="http://schemas.microsoft.com/office/drawing/2014/main" xmlns="" id="{5625D98E-A6F1-4333-826C-A42115499F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xmlns="" id="{96C068BF-BD84-45B4-AF9E-661E64B773E4}"/>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testo 4">
            <a:extLst>
              <a:ext uri="{FF2B5EF4-FFF2-40B4-BE49-F238E27FC236}">
                <a16:creationId xmlns:a16="http://schemas.microsoft.com/office/drawing/2014/main" xmlns="" id="{6432C26F-37B2-4295-BCD1-227AAF9A42E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xmlns="" id="{59F7987B-D289-4691-878C-B5645737DA91}"/>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7" name="Segnaposto data 6">
            <a:extLst>
              <a:ext uri="{FF2B5EF4-FFF2-40B4-BE49-F238E27FC236}">
                <a16:creationId xmlns:a16="http://schemas.microsoft.com/office/drawing/2014/main" xmlns="" id="{2FF0EECD-5C7D-427A-B70C-AC48029006D6}"/>
              </a:ext>
            </a:extLst>
          </p:cNvPr>
          <p:cNvSpPr>
            <a:spLocks noGrp="1"/>
          </p:cNvSpPr>
          <p:nvPr>
            <p:ph type="dt" sz="half" idx="10"/>
          </p:nvPr>
        </p:nvSpPr>
        <p:spPr/>
        <p:txBody>
          <a:bodyPr/>
          <a:lstStyle/>
          <a:p>
            <a:fld id="{04396CF6-F0E5-4F6D-BAB2-4C21FFEB004F}" type="datetimeFigureOut">
              <a:rPr lang="en-US" smtClean="0"/>
              <a:t>12/22/2021</a:t>
            </a:fld>
            <a:endParaRPr lang="en-US"/>
          </a:p>
        </p:txBody>
      </p:sp>
      <p:sp>
        <p:nvSpPr>
          <p:cNvPr id="8" name="Segnaposto piè di pagina 7">
            <a:extLst>
              <a:ext uri="{FF2B5EF4-FFF2-40B4-BE49-F238E27FC236}">
                <a16:creationId xmlns:a16="http://schemas.microsoft.com/office/drawing/2014/main" xmlns="" id="{A2488F9B-CAC3-4EC7-8B55-9434BB22D645}"/>
              </a:ext>
            </a:extLst>
          </p:cNvPr>
          <p:cNvSpPr>
            <a:spLocks noGrp="1"/>
          </p:cNvSpPr>
          <p:nvPr>
            <p:ph type="ftr" sz="quarter" idx="11"/>
          </p:nvPr>
        </p:nvSpPr>
        <p:spPr/>
        <p:txBody>
          <a:bodyPr/>
          <a:lstStyle/>
          <a:p>
            <a:endParaRPr lang="en-US"/>
          </a:p>
        </p:txBody>
      </p:sp>
      <p:sp>
        <p:nvSpPr>
          <p:cNvPr id="9" name="Segnaposto numero diapositiva 8">
            <a:extLst>
              <a:ext uri="{FF2B5EF4-FFF2-40B4-BE49-F238E27FC236}">
                <a16:creationId xmlns:a16="http://schemas.microsoft.com/office/drawing/2014/main" xmlns="" id="{DC68F2D2-A494-41E3-9769-1B9E8337335B}"/>
              </a:ext>
            </a:extLst>
          </p:cNvPr>
          <p:cNvSpPr>
            <a:spLocks noGrp="1"/>
          </p:cNvSpPr>
          <p:nvPr>
            <p:ph type="sldNum" sz="quarter" idx="12"/>
          </p:nvPr>
        </p:nvSpPr>
        <p:spPr/>
        <p:txBody>
          <a:bodyPr/>
          <a:lstStyle/>
          <a:p>
            <a:fld id="{F19F0BBD-DEFA-4C6C-BA8D-E2BFB1ACA2A1}" type="slidenum">
              <a:rPr lang="en-US" smtClean="0"/>
              <a:t>‹N›</a:t>
            </a:fld>
            <a:endParaRPr lang="en-US"/>
          </a:p>
        </p:txBody>
      </p:sp>
    </p:spTree>
    <p:extLst>
      <p:ext uri="{BB962C8B-B14F-4D97-AF65-F5344CB8AC3E}">
        <p14:creationId xmlns:p14="http://schemas.microsoft.com/office/powerpoint/2010/main" val="2471551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E631B4EA-9EAE-4712-9379-76A963CFB274}"/>
              </a:ext>
            </a:extLst>
          </p:cNvPr>
          <p:cNvSpPr>
            <a:spLocks noGrp="1"/>
          </p:cNvSpPr>
          <p:nvPr>
            <p:ph type="title"/>
          </p:nvPr>
        </p:nvSpPr>
        <p:spPr/>
        <p:txBody>
          <a:bodyPr/>
          <a:lstStyle/>
          <a:p>
            <a:r>
              <a:rPr lang="it-IT"/>
              <a:t>Fare clic per modificare lo stile del titolo dello schema</a:t>
            </a:r>
            <a:endParaRPr lang="en-US"/>
          </a:p>
        </p:txBody>
      </p:sp>
      <p:sp>
        <p:nvSpPr>
          <p:cNvPr id="3" name="Segnaposto data 2">
            <a:extLst>
              <a:ext uri="{FF2B5EF4-FFF2-40B4-BE49-F238E27FC236}">
                <a16:creationId xmlns:a16="http://schemas.microsoft.com/office/drawing/2014/main" xmlns="" id="{CE46700E-203D-4354-9AEC-593893C2EA2C}"/>
              </a:ext>
            </a:extLst>
          </p:cNvPr>
          <p:cNvSpPr>
            <a:spLocks noGrp="1"/>
          </p:cNvSpPr>
          <p:nvPr>
            <p:ph type="dt" sz="half" idx="10"/>
          </p:nvPr>
        </p:nvSpPr>
        <p:spPr/>
        <p:txBody>
          <a:bodyPr/>
          <a:lstStyle/>
          <a:p>
            <a:fld id="{04396CF6-F0E5-4F6D-BAB2-4C21FFEB004F}" type="datetimeFigureOut">
              <a:rPr lang="en-US" smtClean="0"/>
              <a:t>12/22/2021</a:t>
            </a:fld>
            <a:endParaRPr lang="en-US"/>
          </a:p>
        </p:txBody>
      </p:sp>
      <p:sp>
        <p:nvSpPr>
          <p:cNvPr id="4" name="Segnaposto piè di pagina 3">
            <a:extLst>
              <a:ext uri="{FF2B5EF4-FFF2-40B4-BE49-F238E27FC236}">
                <a16:creationId xmlns:a16="http://schemas.microsoft.com/office/drawing/2014/main" xmlns="" id="{B40985A4-8B19-4019-B622-A1B005E26B94}"/>
              </a:ext>
            </a:extLst>
          </p:cNvPr>
          <p:cNvSpPr>
            <a:spLocks noGrp="1"/>
          </p:cNvSpPr>
          <p:nvPr>
            <p:ph type="ftr" sz="quarter" idx="11"/>
          </p:nvPr>
        </p:nvSpPr>
        <p:spPr/>
        <p:txBody>
          <a:bodyPr/>
          <a:lstStyle/>
          <a:p>
            <a:endParaRPr lang="en-US"/>
          </a:p>
        </p:txBody>
      </p:sp>
      <p:sp>
        <p:nvSpPr>
          <p:cNvPr id="5" name="Segnaposto numero diapositiva 4">
            <a:extLst>
              <a:ext uri="{FF2B5EF4-FFF2-40B4-BE49-F238E27FC236}">
                <a16:creationId xmlns:a16="http://schemas.microsoft.com/office/drawing/2014/main" xmlns="" id="{B1CBEFE1-70AB-42C5-8F64-C39336CE1BE3}"/>
              </a:ext>
            </a:extLst>
          </p:cNvPr>
          <p:cNvSpPr>
            <a:spLocks noGrp="1"/>
          </p:cNvSpPr>
          <p:nvPr>
            <p:ph type="sldNum" sz="quarter" idx="12"/>
          </p:nvPr>
        </p:nvSpPr>
        <p:spPr/>
        <p:txBody>
          <a:bodyPr/>
          <a:lstStyle/>
          <a:p>
            <a:fld id="{F19F0BBD-DEFA-4C6C-BA8D-E2BFB1ACA2A1}" type="slidenum">
              <a:rPr lang="en-US" smtClean="0"/>
              <a:t>‹N›</a:t>
            </a:fld>
            <a:endParaRPr lang="en-US"/>
          </a:p>
        </p:txBody>
      </p:sp>
    </p:spTree>
    <p:extLst>
      <p:ext uri="{BB962C8B-B14F-4D97-AF65-F5344CB8AC3E}">
        <p14:creationId xmlns:p14="http://schemas.microsoft.com/office/powerpoint/2010/main" val="750308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xmlns="" id="{90FFE15F-AEF3-429A-87C4-9BAFF362A68B}"/>
              </a:ext>
            </a:extLst>
          </p:cNvPr>
          <p:cNvSpPr>
            <a:spLocks noGrp="1"/>
          </p:cNvSpPr>
          <p:nvPr>
            <p:ph type="dt" sz="half" idx="10"/>
          </p:nvPr>
        </p:nvSpPr>
        <p:spPr/>
        <p:txBody>
          <a:bodyPr/>
          <a:lstStyle/>
          <a:p>
            <a:fld id="{04396CF6-F0E5-4F6D-BAB2-4C21FFEB004F}" type="datetimeFigureOut">
              <a:rPr lang="en-US" smtClean="0"/>
              <a:t>12/22/2021</a:t>
            </a:fld>
            <a:endParaRPr lang="en-US"/>
          </a:p>
        </p:txBody>
      </p:sp>
      <p:sp>
        <p:nvSpPr>
          <p:cNvPr id="3" name="Segnaposto piè di pagina 2">
            <a:extLst>
              <a:ext uri="{FF2B5EF4-FFF2-40B4-BE49-F238E27FC236}">
                <a16:creationId xmlns:a16="http://schemas.microsoft.com/office/drawing/2014/main" xmlns="" id="{DB0CB781-D838-4887-9EEB-437E46DA705A}"/>
              </a:ext>
            </a:extLst>
          </p:cNvPr>
          <p:cNvSpPr>
            <a:spLocks noGrp="1"/>
          </p:cNvSpPr>
          <p:nvPr>
            <p:ph type="ftr" sz="quarter" idx="11"/>
          </p:nvPr>
        </p:nvSpPr>
        <p:spPr/>
        <p:txBody>
          <a:bodyPr/>
          <a:lstStyle/>
          <a:p>
            <a:endParaRPr lang="en-US"/>
          </a:p>
        </p:txBody>
      </p:sp>
      <p:sp>
        <p:nvSpPr>
          <p:cNvPr id="4" name="Segnaposto numero diapositiva 3">
            <a:extLst>
              <a:ext uri="{FF2B5EF4-FFF2-40B4-BE49-F238E27FC236}">
                <a16:creationId xmlns:a16="http://schemas.microsoft.com/office/drawing/2014/main" xmlns="" id="{4B9CCF00-A2F8-4B26-B59F-CE96B30D4243}"/>
              </a:ext>
            </a:extLst>
          </p:cNvPr>
          <p:cNvSpPr>
            <a:spLocks noGrp="1"/>
          </p:cNvSpPr>
          <p:nvPr>
            <p:ph type="sldNum" sz="quarter" idx="12"/>
          </p:nvPr>
        </p:nvSpPr>
        <p:spPr/>
        <p:txBody>
          <a:bodyPr/>
          <a:lstStyle/>
          <a:p>
            <a:fld id="{F19F0BBD-DEFA-4C6C-BA8D-E2BFB1ACA2A1}" type="slidenum">
              <a:rPr lang="en-US" smtClean="0"/>
              <a:t>‹N›</a:t>
            </a:fld>
            <a:endParaRPr lang="en-US"/>
          </a:p>
        </p:txBody>
      </p:sp>
    </p:spTree>
    <p:extLst>
      <p:ext uri="{BB962C8B-B14F-4D97-AF65-F5344CB8AC3E}">
        <p14:creationId xmlns:p14="http://schemas.microsoft.com/office/powerpoint/2010/main" val="196669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A00815BE-6AB9-40C0-B50B-4066BCCC6EC1}"/>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US"/>
          </a:p>
        </p:txBody>
      </p:sp>
      <p:sp>
        <p:nvSpPr>
          <p:cNvPr id="3" name="Segnaposto contenuto 2">
            <a:extLst>
              <a:ext uri="{FF2B5EF4-FFF2-40B4-BE49-F238E27FC236}">
                <a16:creationId xmlns:a16="http://schemas.microsoft.com/office/drawing/2014/main" xmlns="" id="{3A8999EA-D556-4DEB-9A57-9034639874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testo 3">
            <a:extLst>
              <a:ext uri="{FF2B5EF4-FFF2-40B4-BE49-F238E27FC236}">
                <a16:creationId xmlns:a16="http://schemas.microsoft.com/office/drawing/2014/main" xmlns="" id="{DC4D3B6A-890D-4E9D-BA31-D2A40CE28D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xmlns="" id="{37D453E6-937B-4A5F-BC7C-F5D347A339B5}"/>
              </a:ext>
            </a:extLst>
          </p:cNvPr>
          <p:cNvSpPr>
            <a:spLocks noGrp="1"/>
          </p:cNvSpPr>
          <p:nvPr>
            <p:ph type="dt" sz="half" idx="10"/>
          </p:nvPr>
        </p:nvSpPr>
        <p:spPr/>
        <p:txBody>
          <a:bodyPr/>
          <a:lstStyle/>
          <a:p>
            <a:fld id="{04396CF6-F0E5-4F6D-BAB2-4C21FFEB004F}" type="datetimeFigureOut">
              <a:rPr lang="en-US" smtClean="0"/>
              <a:t>12/22/2021</a:t>
            </a:fld>
            <a:endParaRPr lang="en-US"/>
          </a:p>
        </p:txBody>
      </p:sp>
      <p:sp>
        <p:nvSpPr>
          <p:cNvPr id="6" name="Segnaposto piè di pagina 5">
            <a:extLst>
              <a:ext uri="{FF2B5EF4-FFF2-40B4-BE49-F238E27FC236}">
                <a16:creationId xmlns:a16="http://schemas.microsoft.com/office/drawing/2014/main" xmlns="" id="{121AE9A4-AF33-4FDD-9516-4731B1590220}"/>
              </a:ext>
            </a:extLst>
          </p:cNvPr>
          <p:cNvSpPr>
            <a:spLocks noGrp="1"/>
          </p:cNvSpPr>
          <p:nvPr>
            <p:ph type="ftr" sz="quarter" idx="11"/>
          </p:nvPr>
        </p:nvSpPr>
        <p:spPr/>
        <p:txBody>
          <a:bodyPr/>
          <a:lstStyle/>
          <a:p>
            <a:endParaRPr lang="en-US"/>
          </a:p>
        </p:txBody>
      </p:sp>
      <p:sp>
        <p:nvSpPr>
          <p:cNvPr id="7" name="Segnaposto numero diapositiva 6">
            <a:extLst>
              <a:ext uri="{FF2B5EF4-FFF2-40B4-BE49-F238E27FC236}">
                <a16:creationId xmlns:a16="http://schemas.microsoft.com/office/drawing/2014/main" xmlns="" id="{20975B4A-62DE-497E-861F-05D7A1B3EE9A}"/>
              </a:ext>
            </a:extLst>
          </p:cNvPr>
          <p:cNvSpPr>
            <a:spLocks noGrp="1"/>
          </p:cNvSpPr>
          <p:nvPr>
            <p:ph type="sldNum" sz="quarter" idx="12"/>
          </p:nvPr>
        </p:nvSpPr>
        <p:spPr/>
        <p:txBody>
          <a:bodyPr/>
          <a:lstStyle/>
          <a:p>
            <a:fld id="{F19F0BBD-DEFA-4C6C-BA8D-E2BFB1ACA2A1}" type="slidenum">
              <a:rPr lang="en-US" smtClean="0"/>
              <a:t>‹N›</a:t>
            </a:fld>
            <a:endParaRPr lang="en-US"/>
          </a:p>
        </p:txBody>
      </p:sp>
    </p:spTree>
    <p:extLst>
      <p:ext uri="{BB962C8B-B14F-4D97-AF65-F5344CB8AC3E}">
        <p14:creationId xmlns:p14="http://schemas.microsoft.com/office/powerpoint/2010/main" val="751489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7020F409-D54E-4AA1-BE35-19715BEE2B43}"/>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US"/>
          </a:p>
        </p:txBody>
      </p:sp>
      <p:sp>
        <p:nvSpPr>
          <p:cNvPr id="3" name="Segnaposto immagine 2">
            <a:extLst>
              <a:ext uri="{FF2B5EF4-FFF2-40B4-BE49-F238E27FC236}">
                <a16:creationId xmlns:a16="http://schemas.microsoft.com/office/drawing/2014/main" xmlns="" id="{EB3DBF60-3103-4FED-9086-C8EFA30907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egnaposto testo 3">
            <a:extLst>
              <a:ext uri="{FF2B5EF4-FFF2-40B4-BE49-F238E27FC236}">
                <a16:creationId xmlns:a16="http://schemas.microsoft.com/office/drawing/2014/main" xmlns="" id="{68333367-FDAE-48D9-BA18-EEA3517080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xmlns="" id="{3CD25C58-4108-40DC-A5FA-D097FB284E28}"/>
              </a:ext>
            </a:extLst>
          </p:cNvPr>
          <p:cNvSpPr>
            <a:spLocks noGrp="1"/>
          </p:cNvSpPr>
          <p:nvPr>
            <p:ph type="dt" sz="half" idx="10"/>
          </p:nvPr>
        </p:nvSpPr>
        <p:spPr/>
        <p:txBody>
          <a:bodyPr/>
          <a:lstStyle/>
          <a:p>
            <a:fld id="{04396CF6-F0E5-4F6D-BAB2-4C21FFEB004F}" type="datetimeFigureOut">
              <a:rPr lang="en-US" smtClean="0"/>
              <a:t>12/22/2021</a:t>
            </a:fld>
            <a:endParaRPr lang="en-US"/>
          </a:p>
        </p:txBody>
      </p:sp>
      <p:sp>
        <p:nvSpPr>
          <p:cNvPr id="6" name="Segnaposto piè di pagina 5">
            <a:extLst>
              <a:ext uri="{FF2B5EF4-FFF2-40B4-BE49-F238E27FC236}">
                <a16:creationId xmlns:a16="http://schemas.microsoft.com/office/drawing/2014/main" xmlns="" id="{4F87906D-1D98-400E-9660-B7702E31D98D}"/>
              </a:ext>
            </a:extLst>
          </p:cNvPr>
          <p:cNvSpPr>
            <a:spLocks noGrp="1"/>
          </p:cNvSpPr>
          <p:nvPr>
            <p:ph type="ftr" sz="quarter" idx="11"/>
          </p:nvPr>
        </p:nvSpPr>
        <p:spPr/>
        <p:txBody>
          <a:bodyPr/>
          <a:lstStyle/>
          <a:p>
            <a:endParaRPr lang="en-US"/>
          </a:p>
        </p:txBody>
      </p:sp>
      <p:sp>
        <p:nvSpPr>
          <p:cNvPr id="7" name="Segnaposto numero diapositiva 6">
            <a:extLst>
              <a:ext uri="{FF2B5EF4-FFF2-40B4-BE49-F238E27FC236}">
                <a16:creationId xmlns:a16="http://schemas.microsoft.com/office/drawing/2014/main" xmlns="" id="{00E41099-8FCD-4183-845D-6B54C28CF3A0}"/>
              </a:ext>
            </a:extLst>
          </p:cNvPr>
          <p:cNvSpPr>
            <a:spLocks noGrp="1"/>
          </p:cNvSpPr>
          <p:nvPr>
            <p:ph type="sldNum" sz="quarter" idx="12"/>
          </p:nvPr>
        </p:nvSpPr>
        <p:spPr/>
        <p:txBody>
          <a:bodyPr/>
          <a:lstStyle/>
          <a:p>
            <a:fld id="{F19F0BBD-DEFA-4C6C-BA8D-E2BFB1ACA2A1}" type="slidenum">
              <a:rPr lang="en-US" smtClean="0"/>
              <a:t>‹N›</a:t>
            </a:fld>
            <a:endParaRPr lang="en-US"/>
          </a:p>
        </p:txBody>
      </p:sp>
    </p:spTree>
    <p:extLst>
      <p:ext uri="{BB962C8B-B14F-4D97-AF65-F5344CB8AC3E}">
        <p14:creationId xmlns:p14="http://schemas.microsoft.com/office/powerpoint/2010/main" val="3402506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xmlns="" id="{148ED1EF-1EFD-428F-B8FE-E34000700D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endParaRPr lang="en-US"/>
          </a:p>
        </p:txBody>
      </p:sp>
      <p:sp>
        <p:nvSpPr>
          <p:cNvPr id="3" name="Segnaposto testo 2">
            <a:extLst>
              <a:ext uri="{FF2B5EF4-FFF2-40B4-BE49-F238E27FC236}">
                <a16:creationId xmlns:a16="http://schemas.microsoft.com/office/drawing/2014/main" xmlns="" id="{9BA9D643-6AAB-4CC5-92C6-EEB29304DB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a:extLst>
              <a:ext uri="{FF2B5EF4-FFF2-40B4-BE49-F238E27FC236}">
                <a16:creationId xmlns:a16="http://schemas.microsoft.com/office/drawing/2014/main" xmlns="" id="{A41C6879-FF57-4A4A-84CE-458478F12E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396CF6-F0E5-4F6D-BAB2-4C21FFEB004F}" type="datetimeFigureOut">
              <a:rPr lang="en-US" smtClean="0"/>
              <a:t>12/22/2021</a:t>
            </a:fld>
            <a:endParaRPr lang="en-US"/>
          </a:p>
        </p:txBody>
      </p:sp>
      <p:sp>
        <p:nvSpPr>
          <p:cNvPr id="5" name="Segnaposto piè di pagina 4">
            <a:extLst>
              <a:ext uri="{FF2B5EF4-FFF2-40B4-BE49-F238E27FC236}">
                <a16:creationId xmlns:a16="http://schemas.microsoft.com/office/drawing/2014/main" xmlns="" id="{D02A45D6-8E3D-42E9-A30A-1A0FFB6B35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egnaposto numero diapositiva 5">
            <a:extLst>
              <a:ext uri="{FF2B5EF4-FFF2-40B4-BE49-F238E27FC236}">
                <a16:creationId xmlns:a16="http://schemas.microsoft.com/office/drawing/2014/main" xmlns="" id="{34B2402F-7936-4AF3-B0D6-EBCD4522A8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9F0BBD-DEFA-4C6C-BA8D-E2BFB1ACA2A1}" type="slidenum">
              <a:rPr lang="en-US" smtClean="0"/>
              <a:t>‹N›</a:t>
            </a:fld>
            <a:endParaRPr lang="en-US"/>
          </a:p>
        </p:txBody>
      </p:sp>
    </p:spTree>
    <p:extLst>
      <p:ext uri="{BB962C8B-B14F-4D97-AF65-F5344CB8AC3E}">
        <p14:creationId xmlns:p14="http://schemas.microsoft.com/office/powerpoint/2010/main" val="12755503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27">
            <a:extLst>
              <a:ext uri="{FF2B5EF4-FFF2-40B4-BE49-F238E27FC236}">
                <a16:creationId xmlns:a16="http://schemas.microsoft.com/office/drawing/2014/main" xmlns="" id="{8D0D6D3E-D7F9-4591-9CA9-DDF4DB1F73D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xmlns="" id="{86A706CD-F7AF-494D-8315-E1FF968FC3EF}"/>
              </a:ext>
            </a:extLst>
          </p:cNvPr>
          <p:cNvSpPr>
            <a:spLocks noGrp="1"/>
          </p:cNvSpPr>
          <p:nvPr>
            <p:ph type="ctrTitle"/>
          </p:nvPr>
        </p:nvSpPr>
        <p:spPr>
          <a:xfrm>
            <a:off x="1025499" y="472817"/>
            <a:ext cx="4613300" cy="3163224"/>
          </a:xfrm>
        </p:spPr>
        <p:txBody>
          <a:bodyPr anchor="t">
            <a:normAutofit/>
          </a:bodyPr>
          <a:lstStyle/>
          <a:p>
            <a:pPr algn="l"/>
            <a:r>
              <a:rPr lang="it-IT" sz="2200" b="1" dirty="0">
                <a:latin typeface="Bradley Hand ITC" panose="03070402050302030203" pitchFamily="66" charset="0"/>
              </a:rPr>
              <a:t>Direzione offerta formativa e servizi agli studenti</a:t>
            </a:r>
            <a:br>
              <a:rPr lang="it-IT" sz="2200" b="1" dirty="0">
                <a:latin typeface="Bradley Hand ITC" panose="03070402050302030203" pitchFamily="66" charset="0"/>
              </a:rPr>
            </a:br>
            <a:r>
              <a:rPr lang="it-IT" sz="2200" b="1" dirty="0">
                <a:latin typeface="Bradley Hand ITC" panose="03070402050302030203" pitchFamily="66" charset="0"/>
              </a:rPr>
              <a:t>Sezione Offerta formativa</a:t>
            </a:r>
            <a:r>
              <a:rPr lang="it-IT" sz="4800" dirty="0"/>
              <a:t/>
            </a:r>
            <a:br>
              <a:rPr lang="it-IT" sz="4800" dirty="0"/>
            </a:br>
            <a:r>
              <a:rPr lang="it-IT" sz="4800" dirty="0"/>
              <a:t/>
            </a:r>
            <a:br>
              <a:rPr lang="it-IT" sz="4800" dirty="0"/>
            </a:br>
            <a:r>
              <a:rPr lang="it-IT" sz="4800" dirty="0"/>
              <a:t>Vademecum</a:t>
            </a:r>
            <a:endParaRPr lang="en-US" sz="4800" dirty="0"/>
          </a:p>
        </p:txBody>
      </p:sp>
      <p:sp>
        <p:nvSpPr>
          <p:cNvPr id="3" name="Sottotitolo 2">
            <a:extLst>
              <a:ext uri="{FF2B5EF4-FFF2-40B4-BE49-F238E27FC236}">
                <a16:creationId xmlns:a16="http://schemas.microsoft.com/office/drawing/2014/main" xmlns="" id="{1C76FD9C-55B5-4DD1-B07D-0947461C5A37}"/>
              </a:ext>
            </a:extLst>
          </p:cNvPr>
          <p:cNvSpPr>
            <a:spLocks noGrp="1"/>
          </p:cNvSpPr>
          <p:nvPr>
            <p:ph type="subTitle" idx="1"/>
          </p:nvPr>
        </p:nvSpPr>
        <p:spPr>
          <a:xfrm>
            <a:off x="982638" y="2054431"/>
            <a:ext cx="4408228" cy="3928679"/>
          </a:xfrm>
        </p:spPr>
        <p:txBody>
          <a:bodyPr anchor="b">
            <a:normAutofit/>
          </a:bodyPr>
          <a:lstStyle/>
          <a:p>
            <a:pPr algn="just"/>
            <a:endParaRPr lang="it-IT" sz="2000" dirty="0"/>
          </a:p>
          <a:p>
            <a:pPr algn="just"/>
            <a:r>
              <a:rPr lang="it-IT" sz="2000" dirty="0"/>
              <a:t>Alcuni suggerimenti per le U.O. DIDATTICA DEI DIPARTIMENTI chiamate a supportare i Coordinatori del </a:t>
            </a:r>
            <a:r>
              <a:rPr lang="it-IT" sz="2000" dirty="0" err="1"/>
              <a:t>CdS</a:t>
            </a:r>
            <a:r>
              <a:rPr lang="it-IT" sz="2000" dirty="0"/>
              <a:t> responsabili della compilazione della scheda SUA </a:t>
            </a:r>
            <a:r>
              <a:rPr lang="it-IT" sz="2000" dirty="0" err="1"/>
              <a:t>CdS</a:t>
            </a:r>
            <a:r>
              <a:rPr lang="it-IT" sz="2000" dirty="0"/>
              <a:t>. </a:t>
            </a:r>
          </a:p>
          <a:p>
            <a:pPr algn="l"/>
            <a:endParaRPr lang="it-IT" sz="2000" b="1" dirty="0"/>
          </a:p>
          <a:p>
            <a:pPr algn="l"/>
            <a:r>
              <a:rPr lang="it-IT" sz="2000" b="1" dirty="0"/>
              <a:t>COME PROCEDERE ALL’ISTITUZIONE DI UN NUOVO CORSO DI STUDIO</a:t>
            </a:r>
          </a:p>
          <a:p>
            <a:pPr algn="l"/>
            <a:endParaRPr lang="it-IT" sz="1100" dirty="0"/>
          </a:p>
        </p:txBody>
      </p:sp>
      <p:sp>
        <p:nvSpPr>
          <p:cNvPr id="44" name="Rectangle 29">
            <a:extLst>
              <a:ext uri="{FF2B5EF4-FFF2-40B4-BE49-F238E27FC236}">
                <a16:creationId xmlns:a16="http://schemas.microsoft.com/office/drawing/2014/main" xmlns="" id="{C4C9F2B0-1044-46EB-8AEB-C3BFFDE6C2C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123336" y="-3"/>
            <a:ext cx="4068664" cy="6858000"/>
          </a:xfrm>
          <a:prstGeom prst="rect">
            <a:avLst/>
          </a:prstGeom>
          <a:gradFill>
            <a:gsLst>
              <a:gs pos="26000">
                <a:srgbClr val="000000"/>
              </a:gs>
              <a:gs pos="100000">
                <a:schemeClr val="accent1"/>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31">
            <a:extLst>
              <a:ext uri="{FF2B5EF4-FFF2-40B4-BE49-F238E27FC236}">
                <a16:creationId xmlns:a16="http://schemas.microsoft.com/office/drawing/2014/main" xmlns="" id="{D28B54C3-B57B-472A-B96E-1FCB67093D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123336" y="-3"/>
            <a:ext cx="3611463" cy="6858000"/>
          </a:xfrm>
          <a:prstGeom prst="rect">
            <a:avLst/>
          </a:prstGeom>
          <a:gradFill>
            <a:gsLst>
              <a:gs pos="0">
                <a:schemeClr val="accent1">
                  <a:lumMod val="75000"/>
                  <a:alpha val="56000"/>
                </a:schemeClr>
              </a:gs>
              <a:gs pos="100000">
                <a:srgbClr val="000000">
                  <a:alpha val="52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33">
            <a:extLst>
              <a:ext uri="{FF2B5EF4-FFF2-40B4-BE49-F238E27FC236}">
                <a16:creationId xmlns:a16="http://schemas.microsoft.com/office/drawing/2014/main" xmlns="" id="{7DB3C429-F8DA-49B9-AF84-21996FCF78B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8230721" y="-107390"/>
            <a:ext cx="3853890" cy="4068665"/>
          </a:xfrm>
          <a:prstGeom prst="rect">
            <a:avLst/>
          </a:prstGeom>
          <a:gradFill>
            <a:gsLst>
              <a:gs pos="0">
                <a:srgbClr val="000000">
                  <a:alpha val="34000"/>
                </a:srgbClr>
              </a:gs>
              <a:gs pos="96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Immagine 9" descr="Memo con faccina che sorride">
            <a:extLst>
              <a:ext uri="{FF2B5EF4-FFF2-40B4-BE49-F238E27FC236}">
                <a16:creationId xmlns:a16="http://schemas.microsoft.com/office/drawing/2014/main" xmlns="" id="{2B4D0FF5-35F9-405F-B4B9-50FA8E8D6A6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0236" r="23012" b="-2"/>
          <a:stretch/>
        </p:blipFill>
        <p:spPr>
          <a:xfrm>
            <a:off x="6096000" y="1012536"/>
            <a:ext cx="4756162" cy="4756162"/>
          </a:xfrm>
          <a:custGeom>
            <a:avLst/>
            <a:gdLst/>
            <a:ahLst/>
            <a:cxnLst/>
            <a:rect l="l" t="t" r="r" b="b"/>
            <a:pathLst>
              <a:path w="5031136" h="5031136">
                <a:moveTo>
                  <a:pt x="2515568" y="0"/>
                </a:moveTo>
                <a:cubicBezTo>
                  <a:pt x="3904878" y="0"/>
                  <a:pt x="5031136" y="1126258"/>
                  <a:pt x="5031136" y="2515568"/>
                </a:cubicBezTo>
                <a:cubicBezTo>
                  <a:pt x="5031136" y="3904878"/>
                  <a:pt x="3904878" y="5031136"/>
                  <a:pt x="2515568" y="5031136"/>
                </a:cubicBezTo>
                <a:cubicBezTo>
                  <a:pt x="1126258" y="5031136"/>
                  <a:pt x="0" y="3904878"/>
                  <a:pt x="0" y="2515568"/>
                </a:cubicBezTo>
                <a:cubicBezTo>
                  <a:pt x="0" y="1126258"/>
                  <a:pt x="1126258" y="0"/>
                  <a:pt x="2515568" y="0"/>
                </a:cubicBezTo>
                <a:close/>
              </a:path>
            </a:pathLst>
          </a:custGeom>
        </p:spPr>
      </p:pic>
    </p:spTree>
    <p:extLst>
      <p:ext uri="{BB962C8B-B14F-4D97-AF65-F5344CB8AC3E}">
        <p14:creationId xmlns:p14="http://schemas.microsoft.com/office/powerpoint/2010/main" val="2070748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2A0FBA63-2DC2-4070-8C93-9D1C697E29D9}"/>
              </a:ext>
            </a:extLst>
          </p:cNvPr>
          <p:cNvSpPr>
            <a:spLocks noGrp="1"/>
          </p:cNvSpPr>
          <p:nvPr>
            <p:ph type="title"/>
          </p:nvPr>
        </p:nvSpPr>
        <p:spPr>
          <a:xfrm>
            <a:off x="481013" y="3752849"/>
            <a:ext cx="3290887" cy="2452687"/>
          </a:xfrm>
        </p:spPr>
        <p:txBody>
          <a:bodyPr anchor="ctr">
            <a:normAutofit/>
          </a:bodyPr>
          <a:lstStyle/>
          <a:p>
            <a:r>
              <a:rPr lang="it-IT" sz="3600" dirty="0"/>
              <a:t> Ruolo delle parti sociali – consultazioni ed esiti</a:t>
            </a:r>
            <a:endParaRPr lang="en-US" sz="3600" dirty="0"/>
          </a:p>
        </p:txBody>
      </p:sp>
      <p:pic>
        <p:nvPicPr>
          <p:cNvPr id="13" name="Immagine 12" descr="Klistres figur familier med hender">
            <a:extLst>
              <a:ext uri="{FF2B5EF4-FFF2-40B4-BE49-F238E27FC236}">
                <a16:creationId xmlns:a16="http://schemas.microsoft.com/office/drawing/2014/main" xmlns="" id="{7516E001-0776-4E7E-B19D-EC7EBD5A7D1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9424" b="24981"/>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Segnaposto contenuto 2">
            <a:extLst>
              <a:ext uri="{FF2B5EF4-FFF2-40B4-BE49-F238E27FC236}">
                <a16:creationId xmlns:a16="http://schemas.microsoft.com/office/drawing/2014/main" xmlns="" id="{A2E779FD-9C8F-48AB-AC92-72B0B5251E07}"/>
              </a:ext>
            </a:extLst>
          </p:cNvPr>
          <p:cNvSpPr>
            <a:spLocks noGrp="1"/>
          </p:cNvSpPr>
          <p:nvPr>
            <p:ph idx="1"/>
          </p:nvPr>
        </p:nvSpPr>
        <p:spPr>
          <a:xfrm>
            <a:off x="4223982" y="3752850"/>
            <a:ext cx="7485413" cy="2552947"/>
          </a:xfrm>
        </p:spPr>
        <p:txBody>
          <a:bodyPr anchor="ctr">
            <a:normAutofit fontScale="92500" lnSpcReduction="20000"/>
          </a:bodyPr>
          <a:lstStyle/>
          <a:p>
            <a:endParaRPr lang="it-IT" sz="1500" dirty="0"/>
          </a:p>
          <a:p>
            <a:endParaRPr lang="it-IT" sz="1500" dirty="0"/>
          </a:p>
          <a:p>
            <a:r>
              <a:rPr lang="it-IT" sz="2000" dirty="0"/>
              <a:t>Gli esiti di ogni incontro con le parti sociali, anche in via telematica, devono concludersi con la redazione di un verbale.</a:t>
            </a:r>
          </a:p>
          <a:p>
            <a:r>
              <a:rPr lang="it-IT" sz="2000" dirty="0"/>
              <a:t>L’ANVUR lamenta l’inadeguatezza delle parti consultate ed è doveroso suggerire che le consultazioni non si esauriscono in un solo incontro .</a:t>
            </a:r>
            <a:endParaRPr lang="en-US" sz="2000" dirty="0"/>
          </a:p>
          <a:p>
            <a:r>
              <a:rPr lang="it-IT" sz="2000" dirty="0"/>
              <a:t>La consultazione con le parti sociali è propedeutica ai fini della valutazione delle motivazioni e degli elementi a sostegno dell’attivazione del corso.</a:t>
            </a:r>
          </a:p>
        </p:txBody>
      </p:sp>
    </p:spTree>
    <p:extLst>
      <p:ext uri="{BB962C8B-B14F-4D97-AF65-F5344CB8AC3E}">
        <p14:creationId xmlns:p14="http://schemas.microsoft.com/office/powerpoint/2010/main" val="13931506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CB67083F-280B-415B-81D3-B98656C8BF2A}"/>
              </a:ext>
            </a:extLst>
          </p:cNvPr>
          <p:cNvSpPr>
            <a:spLocks noGrp="1"/>
          </p:cNvSpPr>
          <p:nvPr>
            <p:ph type="title"/>
          </p:nvPr>
        </p:nvSpPr>
        <p:spPr>
          <a:xfrm>
            <a:off x="655320" y="365125"/>
            <a:ext cx="5120114" cy="1692794"/>
          </a:xfrm>
        </p:spPr>
        <p:txBody>
          <a:bodyPr>
            <a:normAutofit/>
          </a:bodyPr>
          <a:lstStyle/>
          <a:p>
            <a:r>
              <a:rPr lang="it-IT" dirty="0"/>
              <a:t>DEFINIZIONE DEGLI OBIETTIVI</a:t>
            </a:r>
            <a:endParaRPr lang="en-US" dirty="0"/>
          </a:p>
        </p:txBody>
      </p:sp>
      <p:cxnSp>
        <p:nvCxnSpPr>
          <p:cNvPr id="10" name="Straight Arrow Connector 9">
            <a:extLst>
              <a:ext uri="{FF2B5EF4-FFF2-40B4-BE49-F238E27FC236}">
                <a16:creationId xmlns:a16="http://schemas.microsoft.com/office/drawing/2014/main" xmlns="" id="{E4A809D5-3600-46D4-A466-67F2349A54F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Segnaposto contenuto 2">
            <a:extLst>
              <a:ext uri="{FF2B5EF4-FFF2-40B4-BE49-F238E27FC236}">
                <a16:creationId xmlns:a16="http://schemas.microsoft.com/office/drawing/2014/main" xmlns="" id="{47BDB64F-F9FF-45A1-A2F9-CFB835D89876}"/>
              </a:ext>
            </a:extLst>
          </p:cNvPr>
          <p:cNvSpPr>
            <a:spLocks noGrp="1"/>
          </p:cNvSpPr>
          <p:nvPr>
            <p:ph idx="1"/>
          </p:nvPr>
        </p:nvSpPr>
        <p:spPr>
          <a:xfrm>
            <a:off x="655321" y="2575034"/>
            <a:ext cx="5120113" cy="3462228"/>
          </a:xfrm>
        </p:spPr>
        <p:txBody>
          <a:bodyPr>
            <a:normAutofit/>
          </a:bodyPr>
          <a:lstStyle/>
          <a:p>
            <a:pPr algn="just"/>
            <a:r>
              <a:rPr lang="it-IT" sz="2000" dirty="0"/>
              <a:t>A seguito degli esiti delle consultazioni il Dipartimento proponente definisce gli obiettivi specifici del corso di studio.</a:t>
            </a:r>
          </a:p>
          <a:p>
            <a:pPr algn="just"/>
            <a:endParaRPr lang="it-IT" sz="2000" dirty="0"/>
          </a:p>
          <a:p>
            <a:pPr algn="just"/>
            <a:r>
              <a:rPr lang="it-IT" sz="2000" dirty="0"/>
              <a:t>Gli obiettivi specifici NON SONO una ripetizione degli obiettivi della classe che sono comuni a tutti i corsi appartenenti a quella classe ma, pur coerenti con essi, devono essere definiti in maniera specifica per quel determinato corso di studio.</a:t>
            </a:r>
            <a:endParaRPr lang="en-US" sz="2000" dirty="0"/>
          </a:p>
        </p:txBody>
      </p:sp>
      <p:pic>
        <p:nvPicPr>
          <p:cNvPr id="5" name="Immagine 4" descr="Grå pappers båtar och en orange båt">
            <a:extLst>
              <a:ext uri="{FF2B5EF4-FFF2-40B4-BE49-F238E27FC236}">
                <a16:creationId xmlns:a16="http://schemas.microsoft.com/office/drawing/2014/main" xmlns="" id="{5CD15059-E1C0-4C7C-88F4-399CA241A6C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3014" r="21753"/>
          <a:stretch/>
        </p:blipFill>
        <p:spPr>
          <a:xfrm>
            <a:off x="5878849" y="10"/>
            <a:ext cx="6313150"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336164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xmlns="" id="{79BB35BC-D5C2-4C8B-A22A-A71E619191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xmlns="" id="{3DDECE78-4FC2-45DF-ACEA-D975C3C5DE90}"/>
              </a:ext>
            </a:extLst>
          </p:cNvPr>
          <p:cNvSpPr>
            <a:spLocks noGrp="1"/>
          </p:cNvSpPr>
          <p:nvPr>
            <p:ph type="title"/>
          </p:nvPr>
        </p:nvSpPr>
        <p:spPr>
          <a:xfrm>
            <a:off x="6513788" y="365125"/>
            <a:ext cx="4840010" cy="1807305"/>
          </a:xfrm>
        </p:spPr>
        <p:txBody>
          <a:bodyPr>
            <a:normAutofit/>
          </a:bodyPr>
          <a:lstStyle/>
          <a:p>
            <a:r>
              <a:rPr lang="it-IT"/>
              <a:t>DOCUMENTO DI PROGETTAZIONE</a:t>
            </a:r>
            <a:endParaRPr lang="en-US"/>
          </a:p>
        </p:txBody>
      </p:sp>
      <p:pic>
        <p:nvPicPr>
          <p:cNvPr id="5" name="Immagine 4" descr="Primo piano di pagine di un libro">
            <a:extLst>
              <a:ext uri="{FF2B5EF4-FFF2-40B4-BE49-F238E27FC236}">
                <a16:creationId xmlns:a16="http://schemas.microsoft.com/office/drawing/2014/main" xmlns="" id="{D79577F9-C84D-4AFE-B941-1C109B474F48}"/>
              </a:ext>
            </a:extLst>
          </p:cNvPr>
          <p:cNvPicPr>
            <a:picLocks noChangeAspect="1"/>
          </p:cNvPicPr>
          <p:nvPr/>
        </p:nvPicPr>
        <p:blipFill rotWithShape="1">
          <a:blip r:embed="rId2">
            <a:extLst>
              <a:ext uri="{28A0092B-C50C-407E-A947-70E740481C1C}">
                <a14:useLocalDpi xmlns:a14="http://schemas.microsoft.com/office/drawing/2010/main" val="0"/>
              </a:ext>
            </a:extLst>
          </a:blip>
          <a:srcRect l="26348" r="6761"/>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Segnaposto contenuto 2">
            <a:extLst>
              <a:ext uri="{FF2B5EF4-FFF2-40B4-BE49-F238E27FC236}">
                <a16:creationId xmlns:a16="http://schemas.microsoft.com/office/drawing/2014/main" xmlns="" id="{13BAC104-1337-407B-B740-637D77F638A6}"/>
              </a:ext>
            </a:extLst>
          </p:cNvPr>
          <p:cNvSpPr>
            <a:spLocks noGrp="1"/>
          </p:cNvSpPr>
          <p:nvPr>
            <p:ph idx="1"/>
          </p:nvPr>
        </p:nvSpPr>
        <p:spPr>
          <a:xfrm>
            <a:off x="6513788" y="2333297"/>
            <a:ext cx="4840010" cy="3843666"/>
          </a:xfrm>
        </p:spPr>
        <p:txBody>
          <a:bodyPr>
            <a:normAutofit/>
          </a:bodyPr>
          <a:lstStyle/>
          <a:p>
            <a:pPr algn="just"/>
            <a:r>
              <a:rPr lang="it-IT" sz="2000" dirty="0"/>
              <a:t>Il documento di progettazione del corso di studio è uno dei documenti fondamentali per l’accreditamento del corso di studio.</a:t>
            </a:r>
          </a:p>
          <a:p>
            <a:pPr algn="just"/>
            <a:r>
              <a:rPr lang="it-IT" sz="2000" dirty="0"/>
              <a:t>Lo stesso dovrà contenere, tra l’altro,  oltre alle risultanze delle consultazioni con le parti sociali, eventuali studi di settore e le principali motivazioni dell’attivazione del corso di studio e gli elementi che lo contraddistinguono da altri corsi di studio appartenenti alla stessa classe attivati nella regione .</a:t>
            </a:r>
            <a:endParaRPr lang="en-US" sz="2000" dirty="0"/>
          </a:p>
        </p:txBody>
      </p:sp>
    </p:spTree>
    <p:extLst>
      <p:ext uri="{BB962C8B-B14F-4D97-AF65-F5344CB8AC3E}">
        <p14:creationId xmlns:p14="http://schemas.microsoft.com/office/powerpoint/2010/main" val="19266492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magine 4" descr="Ancient blue, brown, and yellow mosaic tiles">
            <a:extLst>
              <a:ext uri="{FF2B5EF4-FFF2-40B4-BE49-F238E27FC236}">
                <a16:creationId xmlns:a16="http://schemas.microsoft.com/office/drawing/2014/main" xmlns="" id="{C535B6B6-2B20-437D-B77D-0DDFD0DE471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49381" y="0"/>
            <a:ext cx="12192000" cy="6857990"/>
          </a:xfrm>
          <a:prstGeom prst="rect">
            <a:avLst/>
          </a:prstGeom>
        </p:spPr>
      </p:pic>
      <p:sp>
        <p:nvSpPr>
          <p:cNvPr id="10" name="Freeform 5">
            <a:extLst>
              <a:ext uri="{FF2B5EF4-FFF2-40B4-BE49-F238E27FC236}">
                <a16:creationId xmlns:a16="http://schemas.microsoft.com/office/drawing/2014/main" xmlns="" id="{3CD9DF72-87A3-404E-A828-84CBF11A83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olo 1">
            <a:extLst>
              <a:ext uri="{FF2B5EF4-FFF2-40B4-BE49-F238E27FC236}">
                <a16:creationId xmlns:a16="http://schemas.microsoft.com/office/drawing/2014/main" xmlns="" id="{E0689430-F0E9-4742-BA74-4C2D72C6EA55}"/>
              </a:ext>
            </a:extLst>
          </p:cNvPr>
          <p:cNvSpPr>
            <a:spLocks noGrp="1"/>
          </p:cNvSpPr>
          <p:nvPr>
            <p:ph type="title"/>
          </p:nvPr>
        </p:nvSpPr>
        <p:spPr>
          <a:xfrm>
            <a:off x="709448" y="1436914"/>
            <a:ext cx="4204137" cy="1819790"/>
          </a:xfrm>
        </p:spPr>
        <p:txBody>
          <a:bodyPr>
            <a:normAutofit/>
          </a:bodyPr>
          <a:lstStyle/>
          <a:p>
            <a:pPr algn="ctr"/>
            <a:r>
              <a:rPr lang="it-IT" sz="3600" dirty="0"/>
              <a:t>ORDINAMENTO DEL CORSO DI STUDIO</a:t>
            </a:r>
            <a:endParaRPr lang="en-US" sz="3600" dirty="0"/>
          </a:p>
        </p:txBody>
      </p:sp>
      <p:cxnSp>
        <p:nvCxnSpPr>
          <p:cNvPr id="12" name="Straight Connector 11">
            <a:extLst>
              <a:ext uri="{FF2B5EF4-FFF2-40B4-BE49-F238E27FC236}">
                <a16:creationId xmlns:a16="http://schemas.microsoft.com/office/drawing/2014/main" xmlns="" id="{20E3A342-4D61-4E3F-AF90-1AB42AEB96C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Segnaposto contenuto 2">
            <a:extLst>
              <a:ext uri="{FF2B5EF4-FFF2-40B4-BE49-F238E27FC236}">
                <a16:creationId xmlns:a16="http://schemas.microsoft.com/office/drawing/2014/main" xmlns="" id="{A04447F1-DA92-4001-98C5-E0585B939C35}"/>
              </a:ext>
            </a:extLst>
          </p:cNvPr>
          <p:cNvSpPr>
            <a:spLocks noGrp="1"/>
          </p:cNvSpPr>
          <p:nvPr>
            <p:ph idx="1"/>
          </p:nvPr>
        </p:nvSpPr>
        <p:spPr>
          <a:xfrm>
            <a:off x="525516" y="2897579"/>
            <a:ext cx="4593021" cy="3139833"/>
          </a:xfrm>
        </p:spPr>
        <p:txBody>
          <a:bodyPr anchor="ctr">
            <a:normAutofit fontScale="92500" lnSpcReduction="20000"/>
          </a:bodyPr>
          <a:lstStyle/>
          <a:p>
            <a:r>
              <a:rPr lang="it-IT" sz="2000" dirty="0"/>
              <a:t>Una volta definiti gli obiettivi specifici del corso che si intende istituire, si procede con la definizione della tabella relativa alle attività formative (base – caratterizzanti), con la definizione degli ambiti e dei SSD. </a:t>
            </a:r>
          </a:p>
          <a:p>
            <a:r>
              <a:rPr lang="it-IT" sz="2000" dirty="0"/>
              <a:t>La tabella relativa alle attività formative va costruita seguendo le indicazioni riportate nelle tabelle ministeriali delle classi allegate al DM 16 marzo 2017.</a:t>
            </a:r>
          </a:p>
          <a:p>
            <a:r>
              <a:rPr lang="it-IT" sz="2000" dirty="0"/>
              <a:t>L’ordinamento si completa con l’inserimento dei SSD affini e dei CFU assegnati alle altre attività (prova finale, lingua straniera </a:t>
            </a:r>
            <a:r>
              <a:rPr lang="it-IT" sz="2000" dirty="0" err="1"/>
              <a:t>etc</a:t>
            </a:r>
            <a:r>
              <a:rPr lang="it-IT" sz="2000" dirty="0"/>
              <a:t>…)</a:t>
            </a:r>
          </a:p>
          <a:p>
            <a:endParaRPr lang="en-US" sz="1500" dirty="0"/>
          </a:p>
        </p:txBody>
      </p:sp>
    </p:spTree>
    <p:extLst>
      <p:ext uri="{BB962C8B-B14F-4D97-AF65-F5344CB8AC3E}">
        <p14:creationId xmlns:p14="http://schemas.microsoft.com/office/powerpoint/2010/main" val="1841694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D009D6D5-DAC2-4A8B-A17A-E206B9012D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xmlns="" id="{9ED3C4EE-C435-4334-88C7-4D418CDDEDB9}"/>
              </a:ext>
            </a:extLst>
          </p:cNvPr>
          <p:cNvSpPr>
            <a:spLocks noGrp="1"/>
          </p:cNvSpPr>
          <p:nvPr>
            <p:ph type="title"/>
          </p:nvPr>
        </p:nvSpPr>
        <p:spPr>
          <a:xfrm>
            <a:off x="838201" y="365125"/>
            <a:ext cx="5251316" cy="1807305"/>
          </a:xfrm>
        </p:spPr>
        <p:txBody>
          <a:bodyPr>
            <a:normAutofit/>
          </a:bodyPr>
          <a:lstStyle/>
          <a:p>
            <a:r>
              <a:rPr lang="it-IT" dirty="0"/>
              <a:t>ORDINAMENTO DEL CORSO DI STUDIO</a:t>
            </a:r>
            <a:endParaRPr lang="en-US" dirty="0"/>
          </a:p>
        </p:txBody>
      </p:sp>
      <p:sp>
        <p:nvSpPr>
          <p:cNvPr id="3" name="Segnaposto contenuto 2">
            <a:extLst>
              <a:ext uri="{FF2B5EF4-FFF2-40B4-BE49-F238E27FC236}">
                <a16:creationId xmlns:a16="http://schemas.microsoft.com/office/drawing/2014/main" xmlns="" id="{45EB0E74-501A-425C-8364-55A49A11E1DF}"/>
              </a:ext>
            </a:extLst>
          </p:cNvPr>
          <p:cNvSpPr>
            <a:spLocks noGrp="1"/>
          </p:cNvSpPr>
          <p:nvPr>
            <p:ph idx="1"/>
          </p:nvPr>
        </p:nvSpPr>
        <p:spPr>
          <a:xfrm>
            <a:off x="838200" y="2032000"/>
            <a:ext cx="6402700" cy="4144963"/>
          </a:xfrm>
        </p:spPr>
        <p:txBody>
          <a:bodyPr>
            <a:normAutofit lnSpcReduction="10000"/>
          </a:bodyPr>
          <a:lstStyle/>
          <a:p>
            <a:r>
              <a:rPr lang="it-IT" sz="2000" dirty="0"/>
              <a:t>Una delle novità introdotte recentemente dalla normativa riguarda la sezione dedicata ai SSD affini dove  non si prevede più l’elenco dettagliato dei settori ma solo una descrizione sintetica delle attività formative specificando soltanto il numero complessivo dei cfu che saranno assegnati. </a:t>
            </a:r>
            <a:r>
              <a:rPr lang="it-IT" sz="2000" b="1" dirty="0"/>
              <a:t>(DM 133/2021).</a:t>
            </a:r>
            <a:endParaRPr lang="en-US" sz="2000" b="1" dirty="0"/>
          </a:p>
          <a:p>
            <a:r>
              <a:rPr lang="it-IT" sz="2000" dirty="0"/>
              <a:t>L’Ordinamento del corso di studio si compone solo degli ambiti, dei  SSD e dei cfu complessivi assegnati ( gli insegnamenti saranno successivamente  definiti, nella didattica programmata, solo dopo l’approvazione da parte del CUN).</a:t>
            </a:r>
          </a:p>
          <a:p>
            <a:r>
              <a:rPr lang="it-IT" sz="2000" dirty="0"/>
              <a:t>La parte ordinamentale si completa con la compilazione del quadro A) della scheda SUA-CDS (professioni, regole per l’accesso, prova finale etc..)</a:t>
            </a:r>
          </a:p>
          <a:p>
            <a:endParaRPr lang="it-IT" sz="2000" dirty="0"/>
          </a:p>
        </p:txBody>
      </p:sp>
      <p:pic>
        <p:nvPicPr>
          <p:cNvPr id="6" name="Immagine 5" descr="Blast powder colorata">
            <a:extLst>
              <a:ext uri="{FF2B5EF4-FFF2-40B4-BE49-F238E27FC236}">
                <a16:creationId xmlns:a16="http://schemas.microsoft.com/office/drawing/2014/main" xmlns="" id="{4A114BC7-8F8A-44EF-99DF-ABEA64E6F79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1043" r="20919" b="-1"/>
          <a:stretch/>
        </p:blipFill>
        <p:spPr>
          <a:xfrm>
            <a:off x="7243948" y="1092530"/>
            <a:ext cx="4948052" cy="5084433"/>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1212557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1">
            <a:extLst>
              <a:ext uri="{FF2B5EF4-FFF2-40B4-BE49-F238E27FC236}">
                <a16:creationId xmlns:a16="http://schemas.microsoft.com/office/drawing/2014/main" xmlns="" id="{0A597D97-203B-498B-95D3-E90DC96103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magine 4" descr="Persona che lavora con il computer portatile e un blocco note">
            <a:extLst>
              <a:ext uri="{FF2B5EF4-FFF2-40B4-BE49-F238E27FC236}">
                <a16:creationId xmlns:a16="http://schemas.microsoft.com/office/drawing/2014/main" xmlns="" id="{1374247E-7081-459E-BB9D-0F564964581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2532" b="23510"/>
          <a:stretch/>
        </p:blipFill>
        <p:spPr>
          <a:xfrm>
            <a:off x="7386452" y="540327"/>
            <a:ext cx="4548249" cy="2666011"/>
          </a:xfrm>
          <a:prstGeom prst="rect">
            <a:avLst/>
          </a:prstGeom>
        </p:spPr>
      </p:pic>
      <p:pic>
        <p:nvPicPr>
          <p:cNvPr id="7" name="Immagine 6" descr="Bersaglio con diversi anelli di precisione">
            <a:extLst>
              <a:ext uri="{FF2B5EF4-FFF2-40B4-BE49-F238E27FC236}">
                <a16:creationId xmlns:a16="http://schemas.microsoft.com/office/drawing/2014/main" xmlns="" id="{894382C2-60A9-4414-8264-A11771157DE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717" r="2" b="24203"/>
          <a:stretch/>
        </p:blipFill>
        <p:spPr>
          <a:xfrm>
            <a:off x="7386452" y="4251366"/>
            <a:ext cx="4162081" cy="2066307"/>
          </a:xfrm>
          <a:prstGeom prst="rect">
            <a:avLst/>
          </a:prstGeom>
        </p:spPr>
      </p:pic>
      <p:sp useBgFill="1">
        <p:nvSpPr>
          <p:cNvPr id="17" name="Freeform: Shape 13">
            <a:extLst>
              <a:ext uri="{FF2B5EF4-FFF2-40B4-BE49-F238E27FC236}">
                <a16:creationId xmlns:a16="http://schemas.microsoft.com/office/drawing/2014/main" xmlns="" id="{6A6EF10E-DF41-4BD3-8EB4-6F646531DC2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6244272" cy="6858000"/>
          </a:xfrm>
          <a:custGeom>
            <a:avLst/>
            <a:gdLst>
              <a:gd name="connsiteX0" fmla="*/ 0 w 6244272"/>
              <a:gd name="connsiteY0" fmla="*/ 0 h 6858000"/>
              <a:gd name="connsiteX1" fmla="*/ 732568 w 6244272"/>
              <a:gd name="connsiteY1" fmla="*/ 0 h 6858000"/>
              <a:gd name="connsiteX2" fmla="*/ 947849 w 6244272"/>
              <a:gd name="connsiteY2" fmla="*/ 0 h 6858000"/>
              <a:gd name="connsiteX3" fmla="*/ 1823619 w 6244272"/>
              <a:gd name="connsiteY3" fmla="*/ 0 h 6858000"/>
              <a:gd name="connsiteX4" fmla="*/ 5235673 w 6244272"/>
              <a:gd name="connsiteY4" fmla="*/ 0 h 6858000"/>
              <a:gd name="connsiteX5" fmla="*/ 4933297 w 6244272"/>
              <a:gd name="connsiteY5" fmla="*/ 110269 h 6858000"/>
              <a:gd name="connsiteX6" fmla="*/ 4976910 w 6244272"/>
              <a:gd name="connsiteY6" fmla="*/ 135168 h 6858000"/>
              <a:gd name="connsiteX7" fmla="*/ 5238580 w 6244272"/>
              <a:gd name="connsiteY7" fmla="*/ 71141 h 6858000"/>
              <a:gd name="connsiteX8" fmla="*/ 5290914 w 6244272"/>
              <a:gd name="connsiteY8" fmla="*/ 88927 h 6858000"/>
              <a:gd name="connsiteX9" fmla="*/ 5264747 w 6244272"/>
              <a:gd name="connsiteY9" fmla="*/ 163625 h 6858000"/>
              <a:gd name="connsiteX10" fmla="*/ 5151357 w 6244272"/>
              <a:gd name="connsiteY10" fmla="*/ 192082 h 6858000"/>
              <a:gd name="connsiteX11" fmla="*/ 4974002 w 6244272"/>
              <a:gd name="connsiteY11" fmla="*/ 373491 h 6858000"/>
              <a:gd name="connsiteX12" fmla="*/ 5241488 w 6244272"/>
              <a:gd name="connsiteY12" fmla="*/ 352148 h 6858000"/>
              <a:gd name="connsiteX13" fmla="*/ 5288007 w 6244272"/>
              <a:gd name="connsiteY13" fmla="*/ 394834 h 6858000"/>
              <a:gd name="connsiteX14" fmla="*/ 5305452 w 6244272"/>
              <a:gd name="connsiteY14" fmla="*/ 451747 h 6858000"/>
              <a:gd name="connsiteX15" fmla="*/ 5383953 w 6244272"/>
              <a:gd name="connsiteY15" fmla="*/ 359262 h 6858000"/>
              <a:gd name="connsiteX16" fmla="*/ 5450825 w 6244272"/>
              <a:gd name="connsiteY16" fmla="*/ 334364 h 6858000"/>
              <a:gd name="connsiteX17" fmla="*/ 5471177 w 6244272"/>
              <a:gd name="connsiteY17" fmla="*/ 416176 h 6858000"/>
              <a:gd name="connsiteX18" fmla="*/ 5410121 w 6244272"/>
              <a:gd name="connsiteY18" fmla="*/ 505101 h 6858000"/>
              <a:gd name="connsiteX19" fmla="*/ 5247303 w 6244272"/>
              <a:gd name="connsiteY19" fmla="*/ 558458 h 6858000"/>
              <a:gd name="connsiteX20" fmla="*/ 5421750 w 6244272"/>
              <a:gd name="connsiteY20" fmla="*/ 558458 h 6858000"/>
              <a:gd name="connsiteX21" fmla="*/ 5622364 w 6244272"/>
              <a:gd name="connsiteY21" fmla="*/ 522887 h 6858000"/>
              <a:gd name="connsiteX22" fmla="*/ 5834608 w 6244272"/>
              <a:gd name="connsiteY22" fmla="*/ 533558 h 6858000"/>
              <a:gd name="connsiteX23" fmla="*/ 6035223 w 6244272"/>
              <a:gd name="connsiteY23" fmla="*/ 462417 h 6858000"/>
              <a:gd name="connsiteX24" fmla="*/ 6238745 w 6244272"/>
              <a:gd name="connsiteY24" fmla="*/ 465975 h 6858000"/>
              <a:gd name="connsiteX25" fmla="*/ 5337434 w 6244272"/>
              <a:gd name="connsiteY25" fmla="*/ 910606 h 6858000"/>
              <a:gd name="connsiteX26" fmla="*/ 5381046 w 6244272"/>
              <a:gd name="connsiteY26" fmla="*/ 921277 h 6858000"/>
              <a:gd name="connsiteX27" fmla="*/ 5439195 w 6244272"/>
              <a:gd name="connsiteY27" fmla="*/ 949734 h 6858000"/>
              <a:gd name="connsiteX28" fmla="*/ 5395583 w 6244272"/>
              <a:gd name="connsiteY28" fmla="*/ 1006647 h 6858000"/>
              <a:gd name="connsiteX29" fmla="*/ 5160079 w 6244272"/>
              <a:gd name="connsiteY29" fmla="*/ 1113358 h 6858000"/>
              <a:gd name="connsiteX30" fmla="*/ 5101930 w 6244272"/>
              <a:gd name="connsiteY30" fmla="*/ 1220069 h 6858000"/>
              <a:gd name="connsiteX31" fmla="*/ 5174617 w 6244272"/>
              <a:gd name="connsiteY31" fmla="*/ 1209399 h 6858000"/>
              <a:gd name="connsiteX32" fmla="*/ 5238580 w 6244272"/>
              <a:gd name="connsiteY32" fmla="*/ 1230741 h 6858000"/>
              <a:gd name="connsiteX33" fmla="*/ 5212414 w 6244272"/>
              <a:gd name="connsiteY33" fmla="*/ 1365909 h 6858000"/>
              <a:gd name="connsiteX34" fmla="*/ 4878056 w 6244272"/>
              <a:gd name="connsiteY34" fmla="*/ 1540204 h 6858000"/>
              <a:gd name="connsiteX35" fmla="*/ 4848982 w 6244272"/>
              <a:gd name="connsiteY35" fmla="*/ 1597117 h 6858000"/>
              <a:gd name="connsiteX36" fmla="*/ 4889686 w 6244272"/>
              <a:gd name="connsiteY36" fmla="*/ 1636245 h 6858000"/>
              <a:gd name="connsiteX37" fmla="*/ 4997261 w 6244272"/>
              <a:gd name="connsiteY37" fmla="*/ 1657587 h 6858000"/>
              <a:gd name="connsiteX38" fmla="*/ 4846074 w 6244272"/>
              <a:gd name="connsiteY38" fmla="*/ 1849668 h 6858000"/>
              <a:gd name="connsiteX39" fmla="*/ 4790832 w 6244272"/>
              <a:gd name="connsiteY39" fmla="*/ 1903025 h 6858000"/>
              <a:gd name="connsiteX40" fmla="*/ 4694886 w 6244272"/>
              <a:gd name="connsiteY40" fmla="*/ 1984836 h 6858000"/>
              <a:gd name="connsiteX41" fmla="*/ 4694886 w 6244272"/>
              <a:gd name="connsiteY41" fmla="*/ 2013292 h 6858000"/>
              <a:gd name="connsiteX42" fmla="*/ 4822814 w 6244272"/>
              <a:gd name="connsiteY42" fmla="*/ 2102219 h 6858000"/>
              <a:gd name="connsiteX43" fmla="*/ 5055411 w 6244272"/>
              <a:gd name="connsiteY43" fmla="*/ 2077320 h 6858000"/>
              <a:gd name="connsiteX44" fmla="*/ 4712331 w 6244272"/>
              <a:gd name="connsiteY44" fmla="*/ 2208931 h 6858000"/>
              <a:gd name="connsiteX45" fmla="*/ 5822979 w 6244272"/>
              <a:gd name="connsiteY45" fmla="*/ 1892353 h 6858000"/>
              <a:gd name="connsiteX46" fmla="*/ 5753200 w 6244272"/>
              <a:gd name="connsiteY46" fmla="*/ 1974165 h 6858000"/>
              <a:gd name="connsiteX47" fmla="*/ 5363601 w 6244272"/>
              <a:gd name="connsiteY47" fmla="*/ 2191146 h 6858000"/>
              <a:gd name="connsiteX48" fmla="*/ 5253118 w 6244272"/>
              <a:gd name="connsiteY48" fmla="*/ 2326314 h 6858000"/>
              <a:gd name="connsiteX49" fmla="*/ 5136819 w 6244272"/>
              <a:gd name="connsiteY49" fmla="*/ 2401012 h 6858000"/>
              <a:gd name="connsiteX50" fmla="*/ 4974002 w 6244272"/>
              <a:gd name="connsiteY50" fmla="*/ 2401012 h 6858000"/>
              <a:gd name="connsiteX51" fmla="*/ 4857704 w 6244272"/>
              <a:gd name="connsiteY51" fmla="*/ 2518395 h 6858000"/>
              <a:gd name="connsiteX52" fmla="*/ 4976910 w 6244272"/>
              <a:gd name="connsiteY52" fmla="*/ 2543294 h 6858000"/>
              <a:gd name="connsiteX53" fmla="*/ 5116467 w 6244272"/>
              <a:gd name="connsiteY53" fmla="*/ 2525509 h 6858000"/>
              <a:gd name="connsiteX54" fmla="*/ 5273470 w 6244272"/>
              <a:gd name="connsiteY54" fmla="*/ 2564636 h 6858000"/>
              <a:gd name="connsiteX55" fmla="*/ 5418843 w 6244272"/>
              <a:gd name="connsiteY55" fmla="*/ 2532623 h 6858000"/>
              <a:gd name="connsiteX56" fmla="*/ 5593290 w 6244272"/>
              <a:gd name="connsiteY56" fmla="*/ 2553965 h 6858000"/>
              <a:gd name="connsiteX57" fmla="*/ 5648532 w 6244272"/>
              <a:gd name="connsiteY57" fmla="*/ 2692689 h 6858000"/>
              <a:gd name="connsiteX58" fmla="*/ 5665976 w 6244272"/>
              <a:gd name="connsiteY58" fmla="*/ 2703362 h 6858000"/>
              <a:gd name="connsiteX59" fmla="*/ 5988704 w 6244272"/>
              <a:gd name="connsiteY59" fmla="*/ 2923898 h 6858000"/>
              <a:gd name="connsiteX60" fmla="*/ 6078835 w 6244272"/>
              <a:gd name="connsiteY60" fmla="*/ 2941684 h 6858000"/>
              <a:gd name="connsiteX61" fmla="*/ 5546771 w 6244272"/>
              <a:gd name="connsiteY61" fmla="*/ 3329402 h 6858000"/>
              <a:gd name="connsiteX62" fmla="*/ 5904388 w 6244272"/>
              <a:gd name="connsiteY62" fmla="*/ 3229805 h 6858000"/>
              <a:gd name="connsiteX63" fmla="*/ 5953814 w 6244272"/>
              <a:gd name="connsiteY63" fmla="*/ 3393429 h 6858000"/>
              <a:gd name="connsiteX64" fmla="*/ 5785182 w 6244272"/>
              <a:gd name="connsiteY64" fmla="*/ 3539269 h 6858000"/>
              <a:gd name="connsiteX65" fmla="*/ 5724125 w 6244272"/>
              <a:gd name="connsiteY65" fmla="*/ 3827390 h 6858000"/>
              <a:gd name="connsiteX66" fmla="*/ 5753200 w 6244272"/>
              <a:gd name="connsiteY66" fmla="*/ 4090612 h 6858000"/>
              <a:gd name="connsiteX67" fmla="*/ 5825886 w 6244272"/>
              <a:gd name="connsiteY67" fmla="*/ 4172424 h 6858000"/>
              <a:gd name="connsiteX68" fmla="*/ 5930554 w 6244272"/>
              <a:gd name="connsiteY68" fmla="*/ 4321821 h 6858000"/>
              <a:gd name="connsiteX69" fmla="*/ 5994519 w 6244272"/>
              <a:gd name="connsiteY69" fmla="*/ 4414305 h 6858000"/>
              <a:gd name="connsiteX70" fmla="*/ 6218393 w 6244272"/>
              <a:gd name="connsiteY70" fmla="*/ 4378734 h 6858000"/>
              <a:gd name="connsiteX71" fmla="*/ 5918925 w 6244272"/>
              <a:gd name="connsiteY71" fmla="*/ 4613499 h 6858000"/>
              <a:gd name="connsiteX72" fmla="*/ 6160243 w 6244272"/>
              <a:gd name="connsiteY72" fmla="*/ 4585042 h 6858000"/>
              <a:gd name="connsiteX73" fmla="*/ 6238745 w 6244272"/>
              <a:gd name="connsiteY73" fmla="*/ 4602828 h 6858000"/>
              <a:gd name="connsiteX74" fmla="*/ 6195133 w 6244272"/>
              <a:gd name="connsiteY74" fmla="*/ 4677526 h 6858000"/>
              <a:gd name="connsiteX75" fmla="*/ 6017778 w 6244272"/>
              <a:gd name="connsiteY75" fmla="*/ 4805580 h 6858000"/>
              <a:gd name="connsiteX76" fmla="*/ 5651439 w 6244272"/>
              <a:gd name="connsiteY76" fmla="*/ 5154171 h 6858000"/>
              <a:gd name="connsiteX77" fmla="*/ 6006149 w 6244272"/>
              <a:gd name="connsiteY77" fmla="*/ 4994104 h 6858000"/>
              <a:gd name="connsiteX78" fmla="*/ 5633994 w 6244272"/>
              <a:gd name="connsiteY78" fmla="*/ 5353367 h 6858000"/>
              <a:gd name="connsiteX79" fmla="*/ 5552586 w 6244272"/>
              <a:gd name="connsiteY79" fmla="*/ 5474306 h 6858000"/>
              <a:gd name="connsiteX80" fmla="*/ 5383953 w 6244272"/>
              <a:gd name="connsiteY80" fmla="*/ 5769542 h 6858000"/>
              <a:gd name="connsiteX81" fmla="*/ 5392675 w 6244272"/>
              <a:gd name="connsiteY81" fmla="*/ 5801555 h 6858000"/>
              <a:gd name="connsiteX82" fmla="*/ 5584568 w 6244272"/>
              <a:gd name="connsiteY82" fmla="*/ 5755314 h 6858000"/>
              <a:gd name="connsiteX83" fmla="*/ 5334526 w 6244272"/>
              <a:gd name="connsiteY83" fmla="*/ 6004307 h 6858000"/>
              <a:gd name="connsiteX84" fmla="*/ 5075763 w 6244272"/>
              <a:gd name="connsiteY84" fmla="*/ 6196388 h 6858000"/>
              <a:gd name="connsiteX85" fmla="*/ 5258933 w 6244272"/>
              <a:gd name="connsiteY85" fmla="*/ 6167932 h 6858000"/>
              <a:gd name="connsiteX86" fmla="*/ 5511881 w 6244272"/>
              <a:gd name="connsiteY86" fmla="*/ 6057663 h 6858000"/>
              <a:gd name="connsiteX87" fmla="*/ 5599105 w 6244272"/>
              <a:gd name="connsiteY87" fmla="*/ 6100347 h 6858000"/>
              <a:gd name="connsiteX88" fmla="*/ 5360693 w 6244272"/>
              <a:gd name="connsiteY88" fmla="*/ 6281757 h 6858000"/>
              <a:gd name="connsiteX89" fmla="*/ 5224043 w 6244272"/>
              <a:gd name="connsiteY89" fmla="*/ 6367127 h 6858000"/>
              <a:gd name="connsiteX90" fmla="*/ 5168801 w 6244272"/>
              <a:gd name="connsiteY90" fmla="*/ 6431153 h 6858000"/>
              <a:gd name="connsiteX91" fmla="*/ 5011799 w 6244272"/>
              <a:gd name="connsiteY91" fmla="*/ 6658805 h 6858000"/>
              <a:gd name="connsiteX92" fmla="*/ 4651275 w 6244272"/>
              <a:gd name="connsiteY92" fmla="*/ 6858000 h 6858000"/>
              <a:gd name="connsiteX93" fmla="*/ 1823619 w 6244272"/>
              <a:gd name="connsiteY93" fmla="*/ 6858000 h 6858000"/>
              <a:gd name="connsiteX94" fmla="*/ 947849 w 6244272"/>
              <a:gd name="connsiteY94" fmla="*/ 6858000 h 6858000"/>
              <a:gd name="connsiteX95" fmla="*/ 732568 w 6244272"/>
              <a:gd name="connsiteY95" fmla="*/ 6858000 h 6858000"/>
              <a:gd name="connsiteX96" fmla="*/ 0 w 6244272"/>
              <a:gd name="connsiteY9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6244272" h="6858000">
                <a:moveTo>
                  <a:pt x="0" y="0"/>
                </a:moveTo>
                <a:lnTo>
                  <a:pt x="732568" y="0"/>
                </a:lnTo>
                <a:lnTo>
                  <a:pt x="947849" y="0"/>
                </a:lnTo>
                <a:lnTo>
                  <a:pt x="1823619" y="0"/>
                </a:lnTo>
                <a:lnTo>
                  <a:pt x="5235673" y="0"/>
                </a:lnTo>
                <a:cubicBezTo>
                  <a:pt x="5133912" y="35571"/>
                  <a:pt x="5035058" y="78255"/>
                  <a:pt x="4933297" y="110269"/>
                </a:cubicBezTo>
                <a:cubicBezTo>
                  <a:pt x="4947835" y="145839"/>
                  <a:pt x="4962372" y="138725"/>
                  <a:pt x="4976910" y="135168"/>
                </a:cubicBezTo>
                <a:cubicBezTo>
                  <a:pt x="5064133" y="120941"/>
                  <a:pt x="5154264" y="110269"/>
                  <a:pt x="5238580" y="71141"/>
                </a:cubicBezTo>
                <a:cubicBezTo>
                  <a:pt x="5258933" y="64027"/>
                  <a:pt x="5282192" y="64027"/>
                  <a:pt x="5290914" y="88927"/>
                </a:cubicBezTo>
                <a:cubicBezTo>
                  <a:pt x="5305452" y="124497"/>
                  <a:pt x="5285100" y="145839"/>
                  <a:pt x="5264747" y="163625"/>
                </a:cubicBezTo>
                <a:cubicBezTo>
                  <a:pt x="5229858" y="195638"/>
                  <a:pt x="5189154" y="188525"/>
                  <a:pt x="5151357" y="192082"/>
                </a:cubicBezTo>
                <a:cubicBezTo>
                  <a:pt x="5046689" y="209867"/>
                  <a:pt x="4997261" y="259665"/>
                  <a:pt x="4974002" y="373491"/>
                </a:cubicBezTo>
                <a:cubicBezTo>
                  <a:pt x="5064133" y="327250"/>
                  <a:pt x="5154264" y="384162"/>
                  <a:pt x="5241488" y="352148"/>
                </a:cubicBezTo>
                <a:cubicBezTo>
                  <a:pt x="5264747" y="345034"/>
                  <a:pt x="5299637" y="355706"/>
                  <a:pt x="5288007" y="394834"/>
                </a:cubicBezTo>
                <a:cubicBezTo>
                  <a:pt x="5276378" y="430405"/>
                  <a:pt x="5238580" y="458860"/>
                  <a:pt x="5305452" y="451747"/>
                </a:cubicBezTo>
                <a:cubicBezTo>
                  <a:pt x="5354879" y="448189"/>
                  <a:pt x="5369416" y="405504"/>
                  <a:pt x="5383953" y="359262"/>
                </a:cubicBezTo>
                <a:cubicBezTo>
                  <a:pt x="5395583" y="334364"/>
                  <a:pt x="5427565" y="320135"/>
                  <a:pt x="5450825" y="334364"/>
                </a:cubicBezTo>
                <a:cubicBezTo>
                  <a:pt x="5479899" y="348592"/>
                  <a:pt x="5471177" y="387720"/>
                  <a:pt x="5471177" y="416176"/>
                </a:cubicBezTo>
                <a:cubicBezTo>
                  <a:pt x="5474085" y="469532"/>
                  <a:pt x="5450825" y="494431"/>
                  <a:pt x="5410121" y="505101"/>
                </a:cubicBezTo>
                <a:cubicBezTo>
                  <a:pt x="5360693" y="519330"/>
                  <a:pt x="5311267" y="537116"/>
                  <a:pt x="5247303" y="558458"/>
                </a:cubicBezTo>
                <a:cubicBezTo>
                  <a:pt x="5317082" y="594028"/>
                  <a:pt x="5369416" y="586915"/>
                  <a:pt x="5421750" y="558458"/>
                </a:cubicBezTo>
                <a:cubicBezTo>
                  <a:pt x="5485714" y="526444"/>
                  <a:pt x="5570030" y="483759"/>
                  <a:pt x="5622364" y="522887"/>
                </a:cubicBezTo>
                <a:cubicBezTo>
                  <a:pt x="5700865" y="579800"/>
                  <a:pt x="5764829" y="544229"/>
                  <a:pt x="5834608" y="533558"/>
                </a:cubicBezTo>
                <a:cubicBezTo>
                  <a:pt x="5979982" y="512216"/>
                  <a:pt x="5889850" y="480203"/>
                  <a:pt x="6035223" y="462417"/>
                </a:cubicBezTo>
                <a:cubicBezTo>
                  <a:pt x="6093372" y="455303"/>
                  <a:pt x="6154429" y="426847"/>
                  <a:pt x="6238745" y="465975"/>
                </a:cubicBezTo>
                <a:cubicBezTo>
                  <a:pt x="5857868" y="672284"/>
                  <a:pt x="5677606" y="658055"/>
                  <a:pt x="5337434" y="910606"/>
                </a:cubicBezTo>
                <a:cubicBezTo>
                  <a:pt x="5351971" y="935506"/>
                  <a:pt x="5366508" y="924835"/>
                  <a:pt x="5381046" y="921277"/>
                </a:cubicBezTo>
                <a:cubicBezTo>
                  <a:pt x="5404305" y="917720"/>
                  <a:pt x="5433380" y="903491"/>
                  <a:pt x="5439195" y="949734"/>
                </a:cubicBezTo>
                <a:cubicBezTo>
                  <a:pt x="5442103" y="985305"/>
                  <a:pt x="5424657" y="1003089"/>
                  <a:pt x="5395583" y="1006647"/>
                </a:cubicBezTo>
                <a:cubicBezTo>
                  <a:pt x="5311267" y="1020875"/>
                  <a:pt x="5235673" y="1070674"/>
                  <a:pt x="5160079" y="1113358"/>
                </a:cubicBezTo>
                <a:cubicBezTo>
                  <a:pt x="5125190" y="1131144"/>
                  <a:pt x="5087393" y="1156043"/>
                  <a:pt x="5101930" y="1220069"/>
                </a:cubicBezTo>
                <a:cubicBezTo>
                  <a:pt x="5131004" y="1237855"/>
                  <a:pt x="5151357" y="1212955"/>
                  <a:pt x="5174617" y="1209399"/>
                </a:cubicBezTo>
                <a:cubicBezTo>
                  <a:pt x="5197876" y="1205842"/>
                  <a:pt x="5253118" y="1220069"/>
                  <a:pt x="5238580" y="1230741"/>
                </a:cubicBezTo>
                <a:cubicBezTo>
                  <a:pt x="5171709" y="1269868"/>
                  <a:pt x="5293822" y="1365909"/>
                  <a:pt x="5212414" y="1365909"/>
                </a:cubicBezTo>
                <a:cubicBezTo>
                  <a:pt x="5078671" y="1365909"/>
                  <a:pt x="5005984" y="1536647"/>
                  <a:pt x="4878056" y="1540204"/>
                </a:cubicBezTo>
                <a:cubicBezTo>
                  <a:pt x="4857704" y="1540204"/>
                  <a:pt x="4848982" y="1572219"/>
                  <a:pt x="4848982" y="1597117"/>
                </a:cubicBezTo>
                <a:cubicBezTo>
                  <a:pt x="4848982" y="1629132"/>
                  <a:pt x="4869333" y="1632688"/>
                  <a:pt x="4889686" y="1636245"/>
                </a:cubicBezTo>
                <a:cubicBezTo>
                  <a:pt x="4921668" y="1639802"/>
                  <a:pt x="4956557" y="1597117"/>
                  <a:pt x="4997261" y="1657587"/>
                </a:cubicBezTo>
                <a:cubicBezTo>
                  <a:pt x="4921668" y="1693158"/>
                  <a:pt x="4843167" y="1728729"/>
                  <a:pt x="4846074" y="1849668"/>
                </a:cubicBezTo>
                <a:cubicBezTo>
                  <a:pt x="4846074" y="1881683"/>
                  <a:pt x="4814092" y="1895910"/>
                  <a:pt x="4790832" y="1903025"/>
                </a:cubicBezTo>
                <a:cubicBezTo>
                  <a:pt x="4750128" y="1917252"/>
                  <a:pt x="4718146" y="1938595"/>
                  <a:pt x="4694886" y="1984836"/>
                </a:cubicBezTo>
                <a:cubicBezTo>
                  <a:pt x="4694886" y="1995507"/>
                  <a:pt x="4694886" y="2002622"/>
                  <a:pt x="4694886" y="2013292"/>
                </a:cubicBezTo>
                <a:cubicBezTo>
                  <a:pt x="4700701" y="2123562"/>
                  <a:pt x="4758850" y="2120004"/>
                  <a:pt x="4822814" y="2102219"/>
                </a:cubicBezTo>
                <a:cubicBezTo>
                  <a:pt x="4898408" y="2080877"/>
                  <a:pt x="4974002" y="2038192"/>
                  <a:pt x="5055411" y="2077320"/>
                </a:cubicBezTo>
                <a:cubicBezTo>
                  <a:pt x="4942020" y="2130676"/>
                  <a:pt x="4817000" y="2134233"/>
                  <a:pt x="4712331" y="2208931"/>
                </a:cubicBezTo>
                <a:cubicBezTo>
                  <a:pt x="5101930" y="2223159"/>
                  <a:pt x="5445010" y="1984836"/>
                  <a:pt x="5822979" y="1892353"/>
                </a:cubicBezTo>
                <a:cubicBezTo>
                  <a:pt x="5811349" y="1952823"/>
                  <a:pt x="5779367" y="1967051"/>
                  <a:pt x="5753200" y="1974165"/>
                </a:cubicBezTo>
                <a:cubicBezTo>
                  <a:pt x="5613642" y="2020407"/>
                  <a:pt x="5491529" y="2112891"/>
                  <a:pt x="5363601" y="2191146"/>
                </a:cubicBezTo>
                <a:cubicBezTo>
                  <a:pt x="5311267" y="2223159"/>
                  <a:pt x="5273470" y="2258731"/>
                  <a:pt x="5253118" y="2326314"/>
                </a:cubicBezTo>
                <a:cubicBezTo>
                  <a:pt x="5235673" y="2390340"/>
                  <a:pt x="5200783" y="2418796"/>
                  <a:pt x="5136819" y="2401012"/>
                </a:cubicBezTo>
                <a:cubicBezTo>
                  <a:pt x="5084485" y="2386784"/>
                  <a:pt x="5029243" y="2393898"/>
                  <a:pt x="4974002" y="2401012"/>
                </a:cubicBezTo>
                <a:cubicBezTo>
                  <a:pt x="4912946" y="2408126"/>
                  <a:pt x="4843167" y="2479267"/>
                  <a:pt x="4857704" y="2518395"/>
                </a:cubicBezTo>
                <a:cubicBezTo>
                  <a:pt x="4886778" y="2582422"/>
                  <a:pt x="4936205" y="2550408"/>
                  <a:pt x="4976910" y="2543294"/>
                </a:cubicBezTo>
                <a:cubicBezTo>
                  <a:pt x="5026336" y="2536181"/>
                  <a:pt x="5116467" y="2518395"/>
                  <a:pt x="5116467" y="2525509"/>
                </a:cubicBezTo>
                <a:cubicBezTo>
                  <a:pt x="5148450" y="2685576"/>
                  <a:pt x="5221136" y="2564636"/>
                  <a:pt x="5273470" y="2564636"/>
                </a:cubicBezTo>
                <a:cubicBezTo>
                  <a:pt x="5322897" y="2564636"/>
                  <a:pt x="5372323" y="2546851"/>
                  <a:pt x="5418843" y="2532623"/>
                </a:cubicBezTo>
                <a:cubicBezTo>
                  <a:pt x="5479899" y="2514837"/>
                  <a:pt x="5535140" y="2546851"/>
                  <a:pt x="5593290" y="2553965"/>
                </a:cubicBezTo>
                <a:cubicBezTo>
                  <a:pt x="5645624" y="2561080"/>
                  <a:pt x="5616550" y="2653563"/>
                  <a:pt x="5648532" y="2692689"/>
                </a:cubicBezTo>
                <a:cubicBezTo>
                  <a:pt x="5654346" y="2703362"/>
                  <a:pt x="5660161" y="2703362"/>
                  <a:pt x="5665976" y="2703362"/>
                </a:cubicBezTo>
                <a:cubicBezTo>
                  <a:pt x="5683421" y="2980812"/>
                  <a:pt x="5988704" y="2913227"/>
                  <a:pt x="5988704" y="2923898"/>
                </a:cubicBezTo>
                <a:cubicBezTo>
                  <a:pt x="6014871" y="2941684"/>
                  <a:pt x="6046853" y="2899000"/>
                  <a:pt x="6078835" y="2941684"/>
                </a:cubicBezTo>
                <a:cubicBezTo>
                  <a:pt x="5942185" y="3137322"/>
                  <a:pt x="5732847" y="3183563"/>
                  <a:pt x="5546771" y="3329402"/>
                </a:cubicBezTo>
                <a:cubicBezTo>
                  <a:pt x="5700865" y="3379202"/>
                  <a:pt x="5790997" y="3208463"/>
                  <a:pt x="5904388" y="3229805"/>
                </a:cubicBezTo>
                <a:cubicBezTo>
                  <a:pt x="5959629" y="3283162"/>
                  <a:pt x="5793904" y="3368530"/>
                  <a:pt x="5953814" y="3393429"/>
                </a:cubicBezTo>
                <a:cubicBezTo>
                  <a:pt x="5884036" y="3439672"/>
                  <a:pt x="5834608" y="3485914"/>
                  <a:pt x="5785182" y="3539269"/>
                </a:cubicBezTo>
                <a:cubicBezTo>
                  <a:pt x="5700865" y="3635309"/>
                  <a:pt x="5683421" y="3699337"/>
                  <a:pt x="5724125" y="3827390"/>
                </a:cubicBezTo>
                <a:cubicBezTo>
                  <a:pt x="5750293" y="3912759"/>
                  <a:pt x="5788089" y="3991015"/>
                  <a:pt x="5753200" y="4090612"/>
                </a:cubicBezTo>
                <a:cubicBezTo>
                  <a:pt x="5729940" y="4158196"/>
                  <a:pt x="5738663" y="4204438"/>
                  <a:pt x="5825886" y="4172424"/>
                </a:cubicBezTo>
                <a:cubicBezTo>
                  <a:pt x="5918925" y="4140411"/>
                  <a:pt x="5953814" y="4200882"/>
                  <a:pt x="5930554" y="4321821"/>
                </a:cubicBezTo>
                <a:cubicBezTo>
                  <a:pt x="5916018" y="4400076"/>
                  <a:pt x="5930554" y="4424975"/>
                  <a:pt x="5994519" y="4414305"/>
                </a:cubicBezTo>
                <a:cubicBezTo>
                  <a:pt x="6064297" y="4403633"/>
                  <a:pt x="6131169" y="4353835"/>
                  <a:pt x="6218393" y="4378734"/>
                </a:cubicBezTo>
                <a:cubicBezTo>
                  <a:pt x="6148614" y="4521016"/>
                  <a:pt x="6000333" y="4478331"/>
                  <a:pt x="5918925" y="4613499"/>
                </a:cubicBezTo>
                <a:cubicBezTo>
                  <a:pt x="6014871" y="4613499"/>
                  <a:pt x="6090465" y="4613499"/>
                  <a:pt x="6160243" y="4585042"/>
                </a:cubicBezTo>
                <a:cubicBezTo>
                  <a:pt x="6189318" y="4574373"/>
                  <a:pt x="6221300" y="4560144"/>
                  <a:pt x="6238745" y="4602828"/>
                </a:cubicBezTo>
                <a:cubicBezTo>
                  <a:pt x="6259098" y="4652628"/>
                  <a:pt x="6218393" y="4670412"/>
                  <a:pt x="6195133" y="4677526"/>
                </a:cubicBezTo>
                <a:cubicBezTo>
                  <a:pt x="6128261" y="4702425"/>
                  <a:pt x="6075928" y="4759339"/>
                  <a:pt x="6017778" y="4805580"/>
                </a:cubicBezTo>
                <a:cubicBezTo>
                  <a:pt x="5892758" y="4905177"/>
                  <a:pt x="5756107" y="4990547"/>
                  <a:pt x="5651439" y="5154171"/>
                </a:cubicBezTo>
                <a:cubicBezTo>
                  <a:pt x="5782275" y="5111487"/>
                  <a:pt x="5881128" y="5011889"/>
                  <a:pt x="6006149" y="4994104"/>
                </a:cubicBezTo>
                <a:cubicBezTo>
                  <a:pt x="5898572" y="5143500"/>
                  <a:pt x="5761922" y="5243097"/>
                  <a:pt x="5633994" y="5353367"/>
                </a:cubicBezTo>
                <a:cubicBezTo>
                  <a:pt x="5596197" y="5385379"/>
                  <a:pt x="5558400" y="5406721"/>
                  <a:pt x="5552586" y="5474306"/>
                </a:cubicBezTo>
                <a:cubicBezTo>
                  <a:pt x="5535140" y="5605917"/>
                  <a:pt x="5488622" y="5712629"/>
                  <a:pt x="5383953" y="5769542"/>
                </a:cubicBezTo>
                <a:cubicBezTo>
                  <a:pt x="5383953" y="5769542"/>
                  <a:pt x="5389768" y="5790884"/>
                  <a:pt x="5392675" y="5801555"/>
                </a:cubicBezTo>
                <a:cubicBezTo>
                  <a:pt x="5456640" y="5805112"/>
                  <a:pt x="5506066" y="5726858"/>
                  <a:pt x="5584568" y="5755314"/>
                </a:cubicBezTo>
                <a:cubicBezTo>
                  <a:pt x="5506066" y="5862025"/>
                  <a:pt x="5442103" y="5954508"/>
                  <a:pt x="5334526" y="6004307"/>
                </a:cubicBezTo>
                <a:cubicBezTo>
                  <a:pt x="5247303" y="6043434"/>
                  <a:pt x="5139727" y="6068335"/>
                  <a:pt x="5075763" y="6196388"/>
                </a:cubicBezTo>
                <a:cubicBezTo>
                  <a:pt x="5148450" y="6221287"/>
                  <a:pt x="5203691" y="6189274"/>
                  <a:pt x="5258933" y="6167932"/>
                </a:cubicBezTo>
                <a:cubicBezTo>
                  <a:pt x="5343249" y="6132361"/>
                  <a:pt x="5427565" y="6093234"/>
                  <a:pt x="5511881" y="6057663"/>
                </a:cubicBezTo>
                <a:cubicBezTo>
                  <a:pt x="5543864" y="6043434"/>
                  <a:pt x="5578753" y="6036320"/>
                  <a:pt x="5599105" y="6100347"/>
                </a:cubicBezTo>
                <a:cubicBezTo>
                  <a:pt x="5491529" y="6114575"/>
                  <a:pt x="5427565" y="6199945"/>
                  <a:pt x="5360693" y="6281757"/>
                </a:cubicBezTo>
                <a:cubicBezTo>
                  <a:pt x="5322897" y="6327999"/>
                  <a:pt x="5290914" y="6388469"/>
                  <a:pt x="5224043" y="6367127"/>
                </a:cubicBezTo>
                <a:cubicBezTo>
                  <a:pt x="5189154" y="6356456"/>
                  <a:pt x="5165894" y="6388469"/>
                  <a:pt x="5168801" y="6431153"/>
                </a:cubicBezTo>
                <a:cubicBezTo>
                  <a:pt x="5183339" y="6580550"/>
                  <a:pt x="5099022" y="6630349"/>
                  <a:pt x="5011799" y="6658805"/>
                </a:cubicBezTo>
                <a:cubicBezTo>
                  <a:pt x="4883871" y="6701489"/>
                  <a:pt x="4770480" y="6786859"/>
                  <a:pt x="4651275" y="6858000"/>
                </a:cubicBezTo>
                <a:lnTo>
                  <a:pt x="1823619" y="6858000"/>
                </a:lnTo>
                <a:lnTo>
                  <a:pt x="947849" y="6858000"/>
                </a:lnTo>
                <a:lnTo>
                  <a:pt x="732568"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olo 1">
            <a:extLst>
              <a:ext uri="{FF2B5EF4-FFF2-40B4-BE49-F238E27FC236}">
                <a16:creationId xmlns:a16="http://schemas.microsoft.com/office/drawing/2014/main" xmlns="" id="{D616D636-2769-47AD-865C-FC6AF5AB8101}"/>
              </a:ext>
            </a:extLst>
          </p:cNvPr>
          <p:cNvSpPr>
            <a:spLocks noGrp="1"/>
          </p:cNvSpPr>
          <p:nvPr>
            <p:ph type="ctrTitle"/>
          </p:nvPr>
        </p:nvSpPr>
        <p:spPr>
          <a:xfrm>
            <a:off x="643468" y="609600"/>
            <a:ext cx="5600804" cy="1694213"/>
          </a:xfrm>
        </p:spPr>
        <p:txBody>
          <a:bodyPr>
            <a:normAutofit/>
          </a:bodyPr>
          <a:lstStyle/>
          <a:p>
            <a:pPr algn="l"/>
            <a:r>
              <a:rPr lang="it-IT" sz="4400" dirty="0"/>
              <a:t>COMPILAZIONE SCHEDA SUA </a:t>
            </a:r>
            <a:r>
              <a:rPr lang="it-IT" sz="4400" dirty="0" err="1"/>
              <a:t>CdS</a:t>
            </a:r>
            <a:endParaRPr lang="en-US" sz="4400" dirty="0"/>
          </a:p>
        </p:txBody>
      </p:sp>
      <p:sp>
        <p:nvSpPr>
          <p:cNvPr id="3" name="Sottotitolo 2">
            <a:extLst>
              <a:ext uri="{FF2B5EF4-FFF2-40B4-BE49-F238E27FC236}">
                <a16:creationId xmlns:a16="http://schemas.microsoft.com/office/drawing/2014/main" xmlns="" id="{793C7603-3DC5-4D98-B5C7-7B0CAC8E3CCB}"/>
              </a:ext>
            </a:extLst>
          </p:cNvPr>
          <p:cNvSpPr>
            <a:spLocks noGrp="1"/>
          </p:cNvSpPr>
          <p:nvPr>
            <p:ph type="subTitle" idx="1"/>
          </p:nvPr>
        </p:nvSpPr>
        <p:spPr>
          <a:xfrm>
            <a:off x="643467" y="2458192"/>
            <a:ext cx="6488734" cy="3524563"/>
          </a:xfrm>
        </p:spPr>
        <p:txBody>
          <a:bodyPr>
            <a:noAutofit/>
          </a:bodyPr>
          <a:lstStyle/>
          <a:p>
            <a:pPr marL="342900" indent="-342900" algn="just">
              <a:buFont typeface="Arial" panose="020B0604020202020204" pitchFamily="34" charset="0"/>
              <a:buChar char="•"/>
            </a:pPr>
            <a:r>
              <a:rPr lang="it-IT" sz="2000" dirty="0"/>
              <a:t>L’ordinamento del corso di studio in tutte le sue parti è approvato dall’organo proponente(consiglio del corso di studio/classe/interclasse), e successivamente dalla  Commissione paritetica e dal  Consiglio di Dipartimento.</a:t>
            </a:r>
          </a:p>
          <a:p>
            <a:pPr marL="342900" indent="-342900" algn="just">
              <a:buFont typeface="Arial" panose="020B0604020202020204" pitchFamily="34" charset="0"/>
              <a:buChar char="•"/>
            </a:pPr>
            <a:r>
              <a:rPr lang="it-IT" sz="2000" dirty="0"/>
              <a:t>La compilazione della scheda SUA </a:t>
            </a:r>
            <a:r>
              <a:rPr lang="it-IT" sz="2000" dirty="0" err="1"/>
              <a:t>CdS</a:t>
            </a:r>
            <a:r>
              <a:rPr lang="it-IT" sz="2000" dirty="0"/>
              <a:t> per la parte ordinamentale, con tutte le indicazioni sopra dette, è a cura del Coordinatore del corso di studio.</a:t>
            </a:r>
          </a:p>
          <a:p>
            <a:pPr marL="342900" indent="-342900" algn="just">
              <a:buFont typeface="Arial" panose="020B0604020202020204" pitchFamily="34" charset="0"/>
              <a:buChar char="•"/>
            </a:pPr>
            <a:r>
              <a:rPr lang="it-IT" sz="2000" dirty="0"/>
              <a:t>La scheda, così compilata, alla scadenza Ministeriale viene inviata al CUN per l’approvazione.</a:t>
            </a:r>
            <a:endParaRPr lang="en-US" sz="2000" dirty="0"/>
          </a:p>
        </p:txBody>
      </p:sp>
    </p:spTree>
    <p:extLst>
      <p:ext uri="{BB962C8B-B14F-4D97-AF65-F5344CB8AC3E}">
        <p14:creationId xmlns:p14="http://schemas.microsoft.com/office/powerpoint/2010/main" val="29255681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09588DA8-065E-4F6F-8EFD-43104AB2E0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xmlns="" id="{C4285719-470E-454C-AF62-8323075F1F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CD9FE4EF-C4D8-49A0-B2FF-81D8DB7D8A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4300840D-0A0B-4512-BACA-B439D5B9C5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D2B78728-A580-49A7-84F9-6EF6F583AD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xmlns="" id="{38FAA1A1-D861-433F-88FA-1E9D6FD31D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xmlns="" id="{8D71EDA1-87BF-4D5D-AB79-F346FD1927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xmlns="" id="{71AFCE93-F635-4B62-9668-306DC26BE765}"/>
              </a:ext>
            </a:extLst>
          </p:cNvPr>
          <p:cNvSpPr>
            <a:spLocks noGrp="1"/>
          </p:cNvSpPr>
          <p:nvPr>
            <p:ph type="title"/>
          </p:nvPr>
        </p:nvSpPr>
        <p:spPr>
          <a:xfrm>
            <a:off x="466722" y="586855"/>
            <a:ext cx="3201366" cy="3387497"/>
          </a:xfrm>
        </p:spPr>
        <p:txBody>
          <a:bodyPr anchor="b">
            <a:normAutofit/>
          </a:bodyPr>
          <a:lstStyle/>
          <a:p>
            <a:pPr algn="r"/>
            <a:r>
              <a:rPr lang="it-IT" sz="3100">
                <a:solidFill>
                  <a:srgbClr val="FFFFFF"/>
                </a:solidFill>
              </a:rPr>
              <a:t>ACCREDITAMENTO DEL CORSO DI STUDIO</a:t>
            </a:r>
            <a:endParaRPr lang="en-US" sz="3100">
              <a:solidFill>
                <a:srgbClr val="FFFFFF"/>
              </a:solidFill>
            </a:endParaRPr>
          </a:p>
        </p:txBody>
      </p:sp>
      <p:sp>
        <p:nvSpPr>
          <p:cNvPr id="3" name="Segnaposto contenuto 2">
            <a:extLst>
              <a:ext uri="{FF2B5EF4-FFF2-40B4-BE49-F238E27FC236}">
                <a16:creationId xmlns:a16="http://schemas.microsoft.com/office/drawing/2014/main" xmlns="" id="{73E55D4F-F070-4A09-B59D-18C25E507C46}"/>
              </a:ext>
            </a:extLst>
          </p:cNvPr>
          <p:cNvSpPr>
            <a:spLocks noGrp="1"/>
          </p:cNvSpPr>
          <p:nvPr>
            <p:ph idx="1"/>
          </p:nvPr>
        </p:nvSpPr>
        <p:spPr>
          <a:xfrm>
            <a:off x="4810259" y="649480"/>
            <a:ext cx="6555347" cy="5546047"/>
          </a:xfrm>
        </p:spPr>
        <p:txBody>
          <a:bodyPr anchor="ctr">
            <a:normAutofit/>
          </a:bodyPr>
          <a:lstStyle/>
          <a:p>
            <a:pPr algn="just"/>
            <a:r>
              <a:rPr lang="it-IT" sz="2000" dirty="0"/>
              <a:t>Dopo l’approvazione da parte del CUN, si passa alla fase dell’accreditamento del corso con la compilazione delle restanti parti della scheda SUA </a:t>
            </a:r>
            <a:r>
              <a:rPr lang="it-IT" sz="2000" dirty="0" err="1"/>
              <a:t>CdS</a:t>
            </a:r>
            <a:r>
              <a:rPr lang="it-IT" sz="2000" dirty="0"/>
              <a:t> e in particolare con la definizione della didattica programmata ( per la coorte di studenti che si immatricola nell’anno di riferimento del corso) ed erogata (riguarda la didattica effettivamente erogata dal Dipartimento nell’anno accademico di riferimento).</a:t>
            </a:r>
          </a:p>
          <a:p>
            <a:pPr algn="just"/>
            <a:r>
              <a:rPr lang="it-IT" sz="2000" dirty="0"/>
              <a:t>Questa fase dovrà essere affrontata con la massima attenzione poiché da essa dipende l’esito dell’accreditamento da parte dell’ANVUR.</a:t>
            </a:r>
          </a:p>
          <a:p>
            <a:endParaRPr lang="en-US" sz="2000" dirty="0"/>
          </a:p>
        </p:txBody>
      </p:sp>
    </p:spTree>
    <p:extLst>
      <p:ext uri="{BB962C8B-B14F-4D97-AF65-F5344CB8AC3E}">
        <p14:creationId xmlns:p14="http://schemas.microsoft.com/office/powerpoint/2010/main" val="2403899"/>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TotalTime>
  <Words>622</Words>
  <Application>Microsoft Office PowerPoint</Application>
  <PresentationFormat>Personalizzato</PresentationFormat>
  <Paragraphs>33</Paragraphs>
  <Slides>8</Slides>
  <Notes>0</Notes>
  <HiddenSlides>0</HiddenSlides>
  <MMClips>0</MMClips>
  <ScaleCrop>false</ScaleCrop>
  <HeadingPairs>
    <vt:vector size="4" baseType="variant">
      <vt:variant>
        <vt:lpstr>Tema</vt:lpstr>
      </vt:variant>
      <vt:variant>
        <vt:i4>1</vt:i4>
      </vt:variant>
      <vt:variant>
        <vt:lpstr>Titoli diapositive</vt:lpstr>
      </vt:variant>
      <vt:variant>
        <vt:i4>8</vt:i4>
      </vt:variant>
    </vt:vector>
  </HeadingPairs>
  <TitlesOfParts>
    <vt:vector size="9" baseType="lpstr">
      <vt:lpstr>Tema di Office</vt:lpstr>
      <vt:lpstr>Direzione offerta formativa e servizi agli studenti Sezione Offerta formativa  Vademecum</vt:lpstr>
      <vt:lpstr> Ruolo delle parti sociali – consultazioni ed esiti</vt:lpstr>
      <vt:lpstr>DEFINIZIONE DEGLI OBIETTIVI</vt:lpstr>
      <vt:lpstr>DOCUMENTO DI PROGETTAZIONE</vt:lpstr>
      <vt:lpstr>ORDINAMENTO DEL CORSO DI STUDIO</vt:lpstr>
      <vt:lpstr>ORDINAMENTO DEL CORSO DI STUDIO</vt:lpstr>
      <vt:lpstr>COMPILAZIONE SCHEDA SUA CdS</vt:lpstr>
      <vt:lpstr>ACCREDITAMENTO DEL CORSO DI STUDIO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Vademecum</dc:title>
  <dc:creator>paola amati</dc:creator>
  <cp:lastModifiedBy>Marina</cp:lastModifiedBy>
  <cp:revision>15</cp:revision>
  <dcterms:created xsi:type="dcterms:W3CDTF">2021-09-07T09:14:33Z</dcterms:created>
  <dcterms:modified xsi:type="dcterms:W3CDTF">2021-12-22T10:21:03Z</dcterms:modified>
</cp:coreProperties>
</file>