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77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3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2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53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31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68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63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07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85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89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6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9E51-722E-49AF-A2B9-1471E2892AD3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7CF3-EDF9-4FB6-AF96-04140BCCB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94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11" y="-13565"/>
            <a:ext cx="9165095" cy="69137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942114" y="332656"/>
            <a:ext cx="51985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Auditorium</a:t>
            </a:r>
          </a:p>
          <a:p>
            <a:pPr algn="r"/>
            <a:r>
              <a:rPr lang="it-IT" sz="20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Liceo Scientifico Ricciotto Canudo</a:t>
            </a:r>
          </a:p>
          <a:p>
            <a:pPr algn="r"/>
            <a:r>
              <a:rPr lang="it-IT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Via A. Moro - Gioia del Colle</a:t>
            </a:r>
          </a:p>
          <a:p>
            <a:pPr algn="r"/>
            <a:r>
              <a:rPr lang="it-IT" sz="20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Ore </a:t>
            </a:r>
            <a:r>
              <a:rPr lang="it-IT" sz="28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10.00 – 12.00  </a:t>
            </a:r>
            <a:endParaRPr lang="it-IT" sz="2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42114" y="3140968"/>
            <a:ext cx="5198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Irene Paolino</a:t>
            </a:r>
            <a:r>
              <a:rPr lang="it-IT" sz="1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Europe Direct Puglia - UNIBA</a:t>
            </a:r>
          </a:p>
          <a:p>
            <a:r>
              <a:rPr lang="it-IT" sz="16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Giuseppe Musicco</a:t>
            </a:r>
            <a:r>
              <a:rPr lang="it-IT" sz="1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Consiglio Regionale della Puglia</a:t>
            </a:r>
          </a:p>
          <a:p>
            <a:r>
              <a:rPr lang="it-IT" sz="1600" b="1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Giulia Falcone</a:t>
            </a:r>
            <a:r>
              <a:rPr lang="it-IT" sz="1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EuroDesk - UNIBA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E0B13E48-E089-4027-8AA7-19DBD420D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-13566"/>
            <a:ext cx="2275744" cy="92796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E9032E5F-1675-4BC8-A695-06149A527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4002742"/>
            <a:ext cx="2572735" cy="49991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A96F0420-7C58-4B37-AD89-C7BDCEEE5F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6512" y="-22443"/>
            <a:ext cx="982070" cy="93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31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Giulia</cp:lastModifiedBy>
  <cp:revision>11</cp:revision>
  <dcterms:created xsi:type="dcterms:W3CDTF">2018-05-02T10:47:06Z</dcterms:created>
  <dcterms:modified xsi:type="dcterms:W3CDTF">2018-05-24T07:45:23Z</dcterms:modified>
</cp:coreProperties>
</file>