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7" r:id="rId3"/>
    <p:sldId id="260" r:id="rId4"/>
    <p:sldId id="266" r:id="rId5"/>
    <p:sldId id="256" r:id="rId6"/>
    <p:sldId id="265" r:id="rId7"/>
    <p:sldId id="267" r:id="rId8"/>
    <p:sldId id="261" r:id="rId9"/>
    <p:sldId id="264" r:id="rId10"/>
    <p:sldId id="263" r:id="rId11"/>
    <p:sldId id="262" r:id="rId12"/>
    <p:sldId id="258" r:id="rId13"/>
    <p:sldId id="259" r:id="rId14"/>
    <p:sldId id="26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5E0D6-3DB8-4BCC-972A-1D668F0DA80B}" type="doc">
      <dgm:prSet loTypeId="urn:microsoft.com/office/officeart/2008/layout/RadialCluster" loCatId="relationship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67C8DD2E-E212-44C1-9F41-ED4FA015C308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RIVOLUZIONE INDUSTRIALE</a:t>
          </a:r>
        </a:p>
      </dgm:t>
    </dgm:pt>
    <dgm:pt modelId="{97050F45-61C7-4550-A2E4-15E2C256780A}" type="parTrans" cxnId="{91636C39-90BE-4252-90C5-593953A8DC61}">
      <dgm:prSet/>
      <dgm:spPr/>
      <dgm:t>
        <a:bodyPr/>
        <a:lstStyle/>
        <a:p>
          <a:endParaRPr lang="it-IT"/>
        </a:p>
      </dgm:t>
    </dgm:pt>
    <dgm:pt modelId="{15CE7D67-FD9A-4370-A2D8-7C3919ED9944}" type="sibTrans" cxnId="{91636C39-90BE-4252-90C5-593953A8DC61}">
      <dgm:prSet/>
      <dgm:spPr/>
      <dgm:t>
        <a:bodyPr/>
        <a:lstStyle/>
        <a:p>
          <a:endParaRPr lang="it-IT"/>
        </a:p>
      </dgm:t>
    </dgm:pt>
    <dgm:pt modelId="{9B19326B-075C-4C3D-9D7F-58ACB6659022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QUESTIONE SOCIALE</a:t>
          </a:r>
        </a:p>
      </dgm:t>
    </dgm:pt>
    <dgm:pt modelId="{365A385E-6897-4D8A-A556-481AB2DBB4AF}" type="parTrans" cxnId="{419FA89A-63AA-4D07-9FBD-D2478B7F8E4B}">
      <dgm:prSet/>
      <dgm:spPr/>
      <dgm:t>
        <a:bodyPr/>
        <a:lstStyle/>
        <a:p>
          <a:endParaRPr lang="it-IT"/>
        </a:p>
      </dgm:t>
    </dgm:pt>
    <dgm:pt modelId="{84A58DE0-A071-4497-8AC6-CFDCB5CB9A2E}" type="sibTrans" cxnId="{419FA89A-63AA-4D07-9FBD-D2478B7F8E4B}">
      <dgm:prSet/>
      <dgm:spPr/>
      <dgm:t>
        <a:bodyPr/>
        <a:lstStyle/>
        <a:p>
          <a:endParaRPr lang="it-IT"/>
        </a:p>
      </dgm:t>
    </dgm:pt>
    <dgm:pt modelId="{730852FD-50DE-47F8-B1EC-7113949975BF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ORGANIZZAZIONE SINDACALE</a:t>
          </a:r>
        </a:p>
      </dgm:t>
    </dgm:pt>
    <dgm:pt modelId="{3A763ACF-EC6C-4B5D-A19F-8EBFC4FC09E1}" type="parTrans" cxnId="{70D50B65-3ADD-4D13-9354-A25DACCC3759}">
      <dgm:prSet/>
      <dgm:spPr/>
      <dgm:t>
        <a:bodyPr/>
        <a:lstStyle/>
        <a:p>
          <a:endParaRPr lang="it-IT"/>
        </a:p>
      </dgm:t>
    </dgm:pt>
    <dgm:pt modelId="{7BEF9FBD-98B8-4491-ABEF-8213249AEC3A}" type="sibTrans" cxnId="{70D50B65-3ADD-4D13-9354-A25DACCC3759}">
      <dgm:prSet/>
      <dgm:spPr/>
      <dgm:t>
        <a:bodyPr/>
        <a:lstStyle/>
        <a:p>
          <a:endParaRPr lang="it-IT"/>
        </a:p>
      </dgm:t>
    </dgm:pt>
    <dgm:pt modelId="{DF202631-E3C7-4615-B49F-E50AA1E932A2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LEGISLAZIONE SOCIALE</a:t>
          </a:r>
        </a:p>
      </dgm:t>
    </dgm:pt>
    <dgm:pt modelId="{A0A77760-EB6A-4247-B894-204492A5648D}" type="parTrans" cxnId="{8D25B65A-BBEC-4470-985E-BFB50F51E916}">
      <dgm:prSet/>
      <dgm:spPr/>
      <dgm:t>
        <a:bodyPr/>
        <a:lstStyle/>
        <a:p>
          <a:endParaRPr lang="it-IT"/>
        </a:p>
      </dgm:t>
    </dgm:pt>
    <dgm:pt modelId="{9751B144-0F2B-472B-A34A-34C82A8E4C76}" type="sibTrans" cxnId="{8D25B65A-BBEC-4470-985E-BFB50F51E916}">
      <dgm:prSet/>
      <dgm:spPr/>
      <dgm:t>
        <a:bodyPr/>
        <a:lstStyle/>
        <a:p>
          <a:endParaRPr lang="it-IT"/>
        </a:p>
      </dgm:t>
    </dgm:pt>
    <dgm:pt modelId="{087A4EFC-C2AC-43EE-A565-13132CB87E6B}" type="pres">
      <dgm:prSet presAssocID="{AE75E0D6-3DB8-4BCC-972A-1D668F0DA80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4D3AC94-B298-4758-BCE3-0E4EF247EEF2}" type="pres">
      <dgm:prSet presAssocID="{67C8DD2E-E212-44C1-9F41-ED4FA015C308}" presName="singleCycle" presStyleCnt="0"/>
      <dgm:spPr/>
    </dgm:pt>
    <dgm:pt modelId="{E188CE76-9121-4827-AD3E-5FBFA56BBD03}" type="pres">
      <dgm:prSet presAssocID="{67C8DD2E-E212-44C1-9F41-ED4FA015C308}" presName="singleCenter" presStyleLbl="node1" presStyleIdx="0" presStyleCnt="4">
        <dgm:presLayoutVars>
          <dgm:chMax val="7"/>
          <dgm:chPref val="7"/>
        </dgm:presLayoutVars>
      </dgm:prSet>
      <dgm:spPr/>
    </dgm:pt>
    <dgm:pt modelId="{B0B4DF6D-D283-49F8-9C8C-D050118AA886}" type="pres">
      <dgm:prSet presAssocID="{365A385E-6897-4D8A-A556-481AB2DBB4AF}" presName="Name56" presStyleLbl="parChTrans1D2" presStyleIdx="0" presStyleCnt="3"/>
      <dgm:spPr/>
    </dgm:pt>
    <dgm:pt modelId="{9F824440-4A51-4DD7-BD87-B13DDE72FB27}" type="pres">
      <dgm:prSet presAssocID="{9B19326B-075C-4C3D-9D7F-58ACB6659022}" presName="text0" presStyleLbl="node1" presStyleIdx="1" presStyleCnt="4" custScaleX="170503">
        <dgm:presLayoutVars>
          <dgm:bulletEnabled val="1"/>
        </dgm:presLayoutVars>
      </dgm:prSet>
      <dgm:spPr/>
    </dgm:pt>
    <dgm:pt modelId="{4EB3D926-D5B9-4B8F-B602-8DB9AB566461}" type="pres">
      <dgm:prSet presAssocID="{3A763ACF-EC6C-4B5D-A19F-8EBFC4FC09E1}" presName="Name56" presStyleLbl="parChTrans1D2" presStyleIdx="1" presStyleCnt="3"/>
      <dgm:spPr/>
    </dgm:pt>
    <dgm:pt modelId="{DCA2B649-43C2-4A26-8AA0-F7D5B987686F}" type="pres">
      <dgm:prSet presAssocID="{730852FD-50DE-47F8-B1EC-7113949975BF}" presName="text0" presStyleLbl="node1" presStyleIdx="2" presStyleCnt="4" custScaleX="192215">
        <dgm:presLayoutVars>
          <dgm:bulletEnabled val="1"/>
        </dgm:presLayoutVars>
      </dgm:prSet>
      <dgm:spPr/>
    </dgm:pt>
    <dgm:pt modelId="{A8F0023E-F098-4BE9-8C8D-0F4E4729BF22}" type="pres">
      <dgm:prSet presAssocID="{A0A77760-EB6A-4247-B894-204492A5648D}" presName="Name56" presStyleLbl="parChTrans1D2" presStyleIdx="2" presStyleCnt="3"/>
      <dgm:spPr/>
    </dgm:pt>
    <dgm:pt modelId="{BD64D63C-9FDB-4E97-9321-7D29902A7A14}" type="pres">
      <dgm:prSet presAssocID="{DF202631-E3C7-4615-B49F-E50AA1E932A2}" presName="text0" presStyleLbl="node1" presStyleIdx="3" presStyleCnt="4" custScaleX="183777">
        <dgm:presLayoutVars>
          <dgm:bulletEnabled val="1"/>
        </dgm:presLayoutVars>
      </dgm:prSet>
      <dgm:spPr/>
    </dgm:pt>
  </dgm:ptLst>
  <dgm:cxnLst>
    <dgm:cxn modelId="{166FD012-1D92-4587-8CF5-B6B8A724412A}" type="presOf" srcId="{DF202631-E3C7-4615-B49F-E50AA1E932A2}" destId="{BD64D63C-9FDB-4E97-9321-7D29902A7A14}" srcOrd="0" destOrd="0" presId="urn:microsoft.com/office/officeart/2008/layout/RadialCluster"/>
    <dgm:cxn modelId="{4D8A7137-7B6E-404B-AAB6-654FC804448E}" type="presOf" srcId="{AE75E0D6-3DB8-4BCC-972A-1D668F0DA80B}" destId="{087A4EFC-C2AC-43EE-A565-13132CB87E6B}" srcOrd="0" destOrd="0" presId="urn:microsoft.com/office/officeart/2008/layout/RadialCluster"/>
    <dgm:cxn modelId="{91636C39-90BE-4252-90C5-593953A8DC61}" srcId="{AE75E0D6-3DB8-4BCC-972A-1D668F0DA80B}" destId="{67C8DD2E-E212-44C1-9F41-ED4FA015C308}" srcOrd="0" destOrd="0" parTransId="{97050F45-61C7-4550-A2E4-15E2C256780A}" sibTransId="{15CE7D67-FD9A-4370-A2D8-7C3919ED9944}"/>
    <dgm:cxn modelId="{852E755E-3A8E-4072-9A17-292180F08A76}" type="presOf" srcId="{730852FD-50DE-47F8-B1EC-7113949975BF}" destId="{DCA2B649-43C2-4A26-8AA0-F7D5B987686F}" srcOrd="0" destOrd="0" presId="urn:microsoft.com/office/officeart/2008/layout/RadialCluster"/>
    <dgm:cxn modelId="{70D50B65-3ADD-4D13-9354-A25DACCC3759}" srcId="{67C8DD2E-E212-44C1-9F41-ED4FA015C308}" destId="{730852FD-50DE-47F8-B1EC-7113949975BF}" srcOrd="1" destOrd="0" parTransId="{3A763ACF-EC6C-4B5D-A19F-8EBFC4FC09E1}" sibTransId="{7BEF9FBD-98B8-4491-ABEF-8213249AEC3A}"/>
    <dgm:cxn modelId="{078B2275-B9C7-416B-B018-065BFE4595E3}" type="presOf" srcId="{9B19326B-075C-4C3D-9D7F-58ACB6659022}" destId="{9F824440-4A51-4DD7-BD87-B13DDE72FB27}" srcOrd="0" destOrd="0" presId="urn:microsoft.com/office/officeart/2008/layout/RadialCluster"/>
    <dgm:cxn modelId="{62B9FA75-48BD-4CD2-8375-C1D21FE8B821}" type="presOf" srcId="{365A385E-6897-4D8A-A556-481AB2DBB4AF}" destId="{B0B4DF6D-D283-49F8-9C8C-D050118AA886}" srcOrd="0" destOrd="0" presId="urn:microsoft.com/office/officeart/2008/layout/RadialCluster"/>
    <dgm:cxn modelId="{8D25B65A-BBEC-4470-985E-BFB50F51E916}" srcId="{67C8DD2E-E212-44C1-9F41-ED4FA015C308}" destId="{DF202631-E3C7-4615-B49F-E50AA1E932A2}" srcOrd="2" destOrd="0" parTransId="{A0A77760-EB6A-4247-B894-204492A5648D}" sibTransId="{9751B144-0F2B-472B-A34A-34C82A8E4C76}"/>
    <dgm:cxn modelId="{419FA89A-63AA-4D07-9FBD-D2478B7F8E4B}" srcId="{67C8DD2E-E212-44C1-9F41-ED4FA015C308}" destId="{9B19326B-075C-4C3D-9D7F-58ACB6659022}" srcOrd="0" destOrd="0" parTransId="{365A385E-6897-4D8A-A556-481AB2DBB4AF}" sibTransId="{84A58DE0-A071-4497-8AC6-CFDCB5CB9A2E}"/>
    <dgm:cxn modelId="{27D859A5-8829-494A-BF41-336CC9385313}" type="presOf" srcId="{67C8DD2E-E212-44C1-9F41-ED4FA015C308}" destId="{E188CE76-9121-4827-AD3E-5FBFA56BBD03}" srcOrd="0" destOrd="0" presId="urn:microsoft.com/office/officeart/2008/layout/RadialCluster"/>
    <dgm:cxn modelId="{2AA087C0-8367-4EB0-9B00-0FA704405F94}" type="presOf" srcId="{3A763ACF-EC6C-4B5D-A19F-8EBFC4FC09E1}" destId="{4EB3D926-D5B9-4B8F-B602-8DB9AB566461}" srcOrd="0" destOrd="0" presId="urn:microsoft.com/office/officeart/2008/layout/RadialCluster"/>
    <dgm:cxn modelId="{6A8785CA-E2A7-4900-B1EF-75A024EA098E}" type="presOf" srcId="{A0A77760-EB6A-4247-B894-204492A5648D}" destId="{A8F0023E-F098-4BE9-8C8D-0F4E4729BF22}" srcOrd="0" destOrd="0" presId="urn:microsoft.com/office/officeart/2008/layout/RadialCluster"/>
    <dgm:cxn modelId="{CBA41F6E-4FCD-4D90-AF2B-1607E1B8998E}" type="presParOf" srcId="{087A4EFC-C2AC-43EE-A565-13132CB87E6B}" destId="{94D3AC94-B298-4758-BCE3-0E4EF247EEF2}" srcOrd="0" destOrd="0" presId="urn:microsoft.com/office/officeart/2008/layout/RadialCluster"/>
    <dgm:cxn modelId="{A52886B0-D560-47E2-AFDD-32AEF0480FE9}" type="presParOf" srcId="{94D3AC94-B298-4758-BCE3-0E4EF247EEF2}" destId="{E188CE76-9121-4827-AD3E-5FBFA56BBD03}" srcOrd="0" destOrd="0" presId="urn:microsoft.com/office/officeart/2008/layout/RadialCluster"/>
    <dgm:cxn modelId="{9D5D4EAD-78B2-489B-BE0A-CAD229FA963B}" type="presParOf" srcId="{94D3AC94-B298-4758-BCE3-0E4EF247EEF2}" destId="{B0B4DF6D-D283-49F8-9C8C-D050118AA886}" srcOrd="1" destOrd="0" presId="urn:microsoft.com/office/officeart/2008/layout/RadialCluster"/>
    <dgm:cxn modelId="{0B47CDAE-6BB7-473C-8862-1C5B0CD4BCEB}" type="presParOf" srcId="{94D3AC94-B298-4758-BCE3-0E4EF247EEF2}" destId="{9F824440-4A51-4DD7-BD87-B13DDE72FB27}" srcOrd="2" destOrd="0" presId="urn:microsoft.com/office/officeart/2008/layout/RadialCluster"/>
    <dgm:cxn modelId="{2394A220-B80D-4A93-BDBC-A802DCC4EE66}" type="presParOf" srcId="{94D3AC94-B298-4758-BCE3-0E4EF247EEF2}" destId="{4EB3D926-D5B9-4B8F-B602-8DB9AB566461}" srcOrd="3" destOrd="0" presId="urn:microsoft.com/office/officeart/2008/layout/RadialCluster"/>
    <dgm:cxn modelId="{B96203B8-A34C-47F1-842C-6DC45F986DFA}" type="presParOf" srcId="{94D3AC94-B298-4758-BCE3-0E4EF247EEF2}" destId="{DCA2B649-43C2-4A26-8AA0-F7D5B987686F}" srcOrd="4" destOrd="0" presId="urn:microsoft.com/office/officeart/2008/layout/RadialCluster"/>
    <dgm:cxn modelId="{3E5C55CC-65F3-48A7-9829-83FA54D49643}" type="presParOf" srcId="{94D3AC94-B298-4758-BCE3-0E4EF247EEF2}" destId="{A8F0023E-F098-4BE9-8C8D-0F4E4729BF22}" srcOrd="5" destOrd="0" presId="urn:microsoft.com/office/officeart/2008/layout/RadialCluster"/>
    <dgm:cxn modelId="{E083AB20-D7B3-4F2C-A1AF-45FCDFD39A00}" type="presParOf" srcId="{94D3AC94-B298-4758-BCE3-0E4EF247EEF2}" destId="{BD64D63C-9FDB-4E97-9321-7D29902A7A1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1A4BD72-C939-4DFC-8D22-83187A834226}" type="doc">
      <dgm:prSet loTypeId="urn:microsoft.com/office/officeart/2005/8/layout/radial6" loCatId="relationship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BC3548EE-CF70-4A80-AB56-475B4237CB60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LAVORO</a:t>
          </a:r>
        </a:p>
      </dgm:t>
    </dgm:pt>
    <dgm:pt modelId="{2D49674B-2851-455B-9E7C-BD6F031AC215}" type="parTrans" cxnId="{1DC98928-0B32-453D-9020-0A179B128948}">
      <dgm:prSet/>
      <dgm:spPr/>
      <dgm:t>
        <a:bodyPr/>
        <a:lstStyle/>
        <a:p>
          <a:endParaRPr lang="it-IT"/>
        </a:p>
      </dgm:t>
    </dgm:pt>
    <dgm:pt modelId="{1DF45584-9ACF-4C29-985A-1D4D442A76AB}" type="sibTrans" cxnId="{1DC98928-0B32-453D-9020-0A179B128948}">
      <dgm:prSet/>
      <dgm:spPr/>
      <dgm:t>
        <a:bodyPr/>
        <a:lstStyle/>
        <a:p>
          <a:endParaRPr lang="it-IT"/>
        </a:p>
      </dgm:t>
    </dgm:pt>
    <dgm:pt modelId="{C528B447-604D-4BD4-8AFB-77A57EA6A2E0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3</a:t>
          </a:r>
        </a:p>
      </dgm:t>
    </dgm:pt>
    <dgm:pt modelId="{3983759C-C8BF-40B1-9323-40CC71C6A759}" type="parTrans" cxnId="{2FDC1646-1571-4DC6-BB9F-B98B745987D7}">
      <dgm:prSet/>
      <dgm:spPr/>
      <dgm:t>
        <a:bodyPr/>
        <a:lstStyle/>
        <a:p>
          <a:endParaRPr lang="it-IT"/>
        </a:p>
      </dgm:t>
    </dgm:pt>
    <dgm:pt modelId="{05F73B26-BE10-464B-948C-1A4C9A871303}" type="sibTrans" cxnId="{2FDC1646-1571-4DC6-BB9F-B98B745987D7}">
      <dgm:prSet/>
      <dgm:spPr/>
      <dgm:t>
        <a:bodyPr/>
        <a:lstStyle/>
        <a:p>
          <a:endParaRPr lang="it-IT"/>
        </a:p>
      </dgm:t>
    </dgm:pt>
    <dgm:pt modelId="{608175D7-ED6B-478F-87CC-0FF55E5E44C2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38</a:t>
          </a:r>
        </a:p>
      </dgm:t>
    </dgm:pt>
    <dgm:pt modelId="{8FF79E91-863D-4DEF-805B-A05C099DCAF6}" type="parTrans" cxnId="{B1BAAD8A-08F8-46F6-AEA2-960DCC01F9B7}">
      <dgm:prSet/>
      <dgm:spPr/>
      <dgm:t>
        <a:bodyPr/>
        <a:lstStyle/>
        <a:p>
          <a:endParaRPr lang="it-IT"/>
        </a:p>
      </dgm:t>
    </dgm:pt>
    <dgm:pt modelId="{2F8698B8-4B3D-4D7D-8887-712980CEDF0D}" type="sibTrans" cxnId="{B1BAAD8A-08F8-46F6-AEA2-960DCC01F9B7}">
      <dgm:prSet/>
      <dgm:spPr/>
      <dgm:t>
        <a:bodyPr/>
        <a:lstStyle/>
        <a:p>
          <a:endParaRPr lang="it-IT"/>
        </a:p>
      </dgm:t>
    </dgm:pt>
    <dgm:pt modelId="{4AFA08B7-5D23-431D-8F00-6B1B9FB47FF1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39</a:t>
          </a:r>
        </a:p>
      </dgm:t>
    </dgm:pt>
    <dgm:pt modelId="{1E1A593C-AF9D-48AB-968C-83FF5E4E2EC8}" type="parTrans" cxnId="{B4F31380-E57D-4F0F-8C44-4D21A4F81874}">
      <dgm:prSet/>
      <dgm:spPr/>
      <dgm:t>
        <a:bodyPr/>
        <a:lstStyle/>
        <a:p>
          <a:endParaRPr lang="it-IT"/>
        </a:p>
      </dgm:t>
    </dgm:pt>
    <dgm:pt modelId="{5B8B290C-AE43-4C09-96C4-842DB66086DE}" type="sibTrans" cxnId="{B4F31380-E57D-4F0F-8C44-4D21A4F81874}">
      <dgm:prSet/>
      <dgm:spPr/>
      <dgm:t>
        <a:bodyPr/>
        <a:lstStyle/>
        <a:p>
          <a:endParaRPr lang="it-IT"/>
        </a:p>
      </dgm:t>
    </dgm:pt>
    <dgm:pt modelId="{A99124CD-A8D7-4439-B163-247C4E30DB3A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40</a:t>
          </a:r>
        </a:p>
      </dgm:t>
    </dgm:pt>
    <dgm:pt modelId="{164ED368-8BCA-49E6-86D6-B83DE5A9D88B}" type="parTrans" cxnId="{A04868F6-6CD9-4E7A-A30B-9889FF41755B}">
      <dgm:prSet/>
      <dgm:spPr/>
      <dgm:t>
        <a:bodyPr/>
        <a:lstStyle/>
        <a:p>
          <a:endParaRPr lang="it-IT"/>
        </a:p>
      </dgm:t>
    </dgm:pt>
    <dgm:pt modelId="{78B4BA65-57AC-408E-AD91-D8ECCDFF2452}" type="sibTrans" cxnId="{A04868F6-6CD9-4E7A-A30B-9889FF41755B}">
      <dgm:prSet/>
      <dgm:spPr/>
      <dgm:t>
        <a:bodyPr/>
        <a:lstStyle/>
        <a:p>
          <a:endParaRPr lang="it-IT"/>
        </a:p>
      </dgm:t>
    </dgm:pt>
    <dgm:pt modelId="{577F1713-DCC7-43BD-BCA7-7800AC0137A8}">
      <dgm:prSet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37</a:t>
          </a:r>
        </a:p>
      </dgm:t>
    </dgm:pt>
    <dgm:pt modelId="{06A00080-406D-4C31-97C4-655AEA4BAD9B}" type="parTrans" cxnId="{E6860F55-EFE2-48E0-85D0-B0202892959E}">
      <dgm:prSet/>
      <dgm:spPr/>
      <dgm:t>
        <a:bodyPr/>
        <a:lstStyle/>
        <a:p>
          <a:endParaRPr lang="it-IT"/>
        </a:p>
      </dgm:t>
    </dgm:pt>
    <dgm:pt modelId="{CFFCE6CD-7610-40A0-9888-DE0B43195E25}" type="sibTrans" cxnId="{E6860F55-EFE2-48E0-85D0-B0202892959E}">
      <dgm:prSet/>
      <dgm:spPr/>
      <dgm:t>
        <a:bodyPr/>
        <a:lstStyle/>
        <a:p>
          <a:endParaRPr lang="it-IT"/>
        </a:p>
      </dgm:t>
    </dgm:pt>
    <dgm:pt modelId="{00DF12A1-DF78-43AB-B16F-BCE191115838}">
      <dgm:prSet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4</a:t>
          </a:r>
        </a:p>
      </dgm:t>
    </dgm:pt>
    <dgm:pt modelId="{8E1ECA82-A844-466F-9932-1A2A5C4F910E}" type="parTrans" cxnId="{74033238-AD74-44EA-88A3-C3CF9A7E0253}">
      <dgm:prSet/>
      <dgm:spPr/>
      <dgm:t>
        <a:bodyPr/>
        <a:lstStyle/>
        <a:p>
          <a:endParaRPr lang="it-IT"/>
        </a:p>
      </dgm:t>
    </dgm:pt>
    <dgm:pt modelId="{8389DE74-88F9-4BB5-8AEE-4F7781EF3000}" type="sibTrans" cxnId="{74033238-AD74-44EA-88A3-C3CF9A7E0253}">
      <dgm:prSet/>
      <dgm:spPr/>
      <dgm:t>
        <a:bodyPr/>
        <a:lstStyle/>
        <a:p>
          <a:endParaRPr lang="it-IT"/>
        </a:p>
      </dgm:t>
    </dgm:pt>
    <dgm:pt modelId="{9FFE6C61-BACA-470E-9BEE-0725E7BB1D07}">
      <dgm:prSet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36</a:t>
          </a:r>
        </a:p>
      </dgm:t>
    </dgm:pt>
    <dgm:pt modelId="{46E65120-184B-4293-BCEE-65F0EF28B419}" type="parTrans" cxnId="{F4A0E3AC-42BF-4488-A067-81A1AA2C1D9B}">
      <dgm:prSet/>
      <dgm:spPr/>
      <dgm:t>
        <a:bodyPr/>
        <a:lstStyle/>
        <a:p>
          <a:endParaRPr lang="it-IT"/>
        </a:p>
      </dgm:t>
    </dgm:pt>
    <dgm:pt modelId="{41BC328E-A7F9-4E75-B63C-8452E0446EED}" type="sibTrans" cxnId="{F4A0E3AC-42BF-4488-A067-81A1AA2C1D9B}">
      <dgm:prSet/>
      <dgm:spPr/>
      <dgm:t>
        <a:bodyPr/>
        <a:lstStyle/>
        <a:p>
          <a:endParaRPr lang="it-IT"/>
        </a:p>
      </dgm:t>
    </dgm:pt>
    <dgm:pt modelId="{D3EF8EC3-1BB0-4E2C-98F8-08F031C7F49D}">
      <dgm:prSet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35</a:t>
          </a:r>
        </a:p>
      </dgm:t>
    </dgm:pt>
    <dgm:pt modelId="{481A2064-AE26-4469-96FC-15D8C491697B}" type="parTrans" cxnId="{8C6EAC21-EAC4-480F-8DC3-0482C9B4A3ED}">
      <dgm:prSet/>
      <dgm:spPr/>
      <dgm:t>
        <a:bodyPr/>
        <a:lstStyle/>
        <a:p>
          <a:endParaRPr lang="it-IT"/>
        </a:p>
      </dgm:t>
    </dgm:pt>
    <dgm:pt modelId="{46EF3100-5B8B-4D25-97E9-7E3CA0849259}" type="sibTrans" cxnId="{8C6EAC21-EAC4-480F-8DC3-0482C9B4A3ED}">
      <dgm:prSet/>
      <dgm:spPr/>
      <dgm:t>
        <a:bodyPr/>
        <a:lstStyle/>
        <a:p>
          <a:endParaRPr lang="it-IT"/>
        </a:p>
      </dgm:t>
    </dgm:pt>
    <dgm:pt modelId="{2578966E-231C-4220-BAD0-CF1BCB8A5211}" type="pres">
      <dgm:prSet presAssocID="{61A4BD72-C939-4DFC-8D22-83187A83422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AD5E46-7263-41A4-B0C9-B875068A4223}" type="pres">
      <dgm:prSet presAssocID="{BC3548EE-CF70-4A80-AB56-475B4237CB60}" presName="centerShape" presStyleLbl="node0" presStyleIdx="0" presStyleCnt="1"/>
      <dgm:spPr/>
    </dgm:pt>
    <dgm:pt modelId="{9C897566-E8A1-482F-A77F-B88F4674D202}" type="pres">
      <dgm:prSet presAssocID="{C528B447-604D-4BD4-8AFB-77A57EA6A2E0}" presName="node" presStyleLbl="node1" presStyleIdx="0" presStyleCnt="8">
        <dgm:presLayoutVars>
          <dgm:bulletEnabled val="1"/>
        </dgm:presLayoutVars>
      </dgm:prSet>
      <dgm:spPr/>
    </dgm:pt>
    <dgm:pt modelId="{A772FC3E-A0DB-4247-8CC5-A65FD0653A89}" type="pres">
      <dgm:prSet presAssocID="{C528B447-604D-4BD4-8AFB-77A57EA6A2E0}" presName="dummy" presStyleCnt="0"/>
      <dgm:spPr/>
    </dgm:pt>
    <dgm:pt modelId="{CBAD04A0-D2CE-4C3E-9CE6-98F490752EDA}" type="pres">
      <dgm:prSet presAssocID="{05F73B26-BE10-464B-948C-1A4C9A871303}" presName="sibTrans" presStyleLbl="sibTrans2D1" presStyleIdx="0" presStyleCnt="8"/>
      <dgm:spPr/>
    </dgm:pt>
    <dgm:pt modelId="{94EBCE96-2B0C-43AB-A36D-46E2F465FA31}" type="pres">
      <dgm:prSet presAssocID="{00DF12A1-DF78-43AB-B16F-BCE191115838}" presName="node" presStyleLbl="node1" presStyleIdx="1" presStyleCnt="8">
        <dgm:presLayoutVars>
          <dgm:bulletEnabled val="1"/>
        </dgm:presLayoutVars>
      </dgm:prSet>
      <dgm:spPr/>
    </dgm:pt>
    <dgm:pt modelId="{3BF034E8-8223-410F-8BA3-70F214A5BE02}" type="pres">
      <dgm:prSet presAssocID="{00DF12A1-DF78-43AB-B16F-BCE191115838}" presName="dummy" presStyleCnt="0"/>
      <dgm:spPr/>
    </dgm:pt>
    <dgm:pt modelId="{C76DFB2B-D9EA-45EB-A380-382E18EEAAD2}" type="pres">
      <dgm:prSet presAssocID="{8389DE74-88F9-4BB5-8AEE-4F7781EF3000}" presName="sibTrans" presStyleLbl="sibTrans2D1" presStyleIdx="1" presStyleCnt="8"/>
      <dgm:spPr/>
    </dgm:pt>
    <dgm:pt modelId="{D47B9430-E190-495A-9C2F-DF7638BB0FAC}" type="pres">
      <dgm:prSet presAssocID="{D3EF8EC3-1BB0-4E2C-98F8-08F031C7F49D}" presName="node" presStyleLbl="node1" presStyleIdx="2" presStyleCnt="8">
        <dgm:presLayoutVars>
          <dgm:bulletEnabled val="1"/>
        </dgm:presLayoutVars>
      </dgm:prSet>
      <dgm:spPr/>
    </dgm:pt>
    <dgm:pt modelId="{BF03F47C-5D10-4169-BA6D-220C21FE42AE}" type="pres">
      <dgm:prSet presAssocID="{D3EF8EC3-1BB0-4E2C-98F8-08F031C7F49D}" presName="dummy" presStyleCnt="0"/>
      <dgm:spPr/>
    </dgm:pt>
    <dgm:pt modelId="{04B03D83-A3AE-4E99-AAD0-96056CCA8E4E}" type="pres">
      <dgm:prSet presAssocID="{46EF3100-5B8B-4D25-97E9-7E3CA0849259}" presName="sibTrans" presStyleLbl="sibTrans2D1" presStyleIdx="2" presStyleCnt="8"/>
      <dgm:spPr/>
    </dgm:pt>
    <dgm:pt modelId="{38C90CDA-B794-4FA9-8B92-C22BF9CBDE68}" type="pres">
      <dgm:prSet presAssocID="{9FFE6C61-BACA-470E-9BEE-0725E7BB1D07}" presName="node" presStyleLbl="node1" presStyleIdx="3" presStyleCnt="8">
        <dgm:presLayoutVars>
          <dgm:bulletEnabled val="1"/>
        </dgm:presLayoutVars>
      </dgm:prSet>
      <dgm:spPr/>
    </dgm:pt>
    <dgm:pt modelId="{8B4A607A-8735-431A-9B92-C29F76C2A780}" type="pres">
      <dgm:prSet presAssocID="{9FFE6C61-BACA-470E-9BEE-0725E7BB1D07}" presName="dummy" presStyleCnt="0"/>
      <dgm:spPr/>
    </dgm:pt>
    <dgm:pt modelId="{74177DCC-5113-47A5-A092-9BD0E88157F5}" type="pres">
      <dgm:prSet presAssocID="{41BC328E-A7F9-4E75-B63C-8452E0446EED}" presName="sibTrans" presStyleLbl="sibTrans2D1" presStyleIdx="3" presStyleCnt="8"/>
      <dgm:spPr/>
    </dgm:pt>
    <dgm:pt modelId="{D4D8D617-F1D7-4085-8FE4-1DF316C88665}" type="pres">
      <dgm:prSet presAssocID="{577F1713-DCC7-43BD-BCA7-7800AC0137A8}" presName="node" presStyleLbl="node1" presStyleIdx="4" presStyleCnt="8">
        <dgm:presLayoutVars>
          <dgm:bulletEnabled val="1"/>
        </dgm:presLayoutVars>
      </dgm:prSet>
      <dgm:spPr/>
    </dgm:pt>
    <dgm:pt modelId="{AD0FB836-29CD-40AB-8D4E-E689BD89055B}" type="pres">
      <dgm:prSet presAssocID="{577F1713-DCC7-43BD-BCA7-7800AC0137A8}" presName="dummy" presStyleCnt="0"/>
      <dgm:spPr/>
    </dgm:pt>
    <dgm:pt modelId="{558C4A43-743F-4C4A-BA1D-796CE08B7868}" type="pres">
      <dgm:prSet presAssocID="{CFFCE6CD-7610-40A0-9888-DE0B43195E25}" presName="sibTrans" presStyleLbl="sibTrans2D1" presStyleIdx="4" presStyleCnt="8"/>
      <dgm:spPr/>
    </dgm:pt>
    <dgm:pt modelId="{0D47DF88-5F7B-4FC9-8FBF-2A96A0710F4B}" type="pres">
      <dgm:prSet presAssocID="{608175D7-ED6B-478F-87CC-0FF55E5E44C2}" presName="node" presStyleLbl="node1" presStyleIdx="5" presStyleCnt="8">
        <dgm:presLayoutVars>
          <dgm:bulletEnabled val="1"/>
        </dgm:presLayoutVars>
      </dgm:prSet>
      <dgm:spPr/>
    </dgm:pt>
    <dgm:pt modelId="{2C3AA466-8D06-4AA0-A866-CF803F884D13}" type="pres">
      <dgm:prSet presAssocID="{608175D7-ED6B-478F-87CC-0FF55E5E44C2}" presName="dummy" presStyleCnt="0"/>
      <dgm:spPr/>
    </dgm:pt>
    <dgm:pt modelId="{61D35E45-E576-46C6-AF8B-C2C855A2843A}" type="pres">
      <dgm:prSet presAssocID="{2F8698B8-4B3D-4D7D-8887-712980CEDF0D}" presName="sibTrans" presStyleLbl="sibTrans2D1" presStyleIdx="5" presStyleCnt="8"/>
      <dgm:spPr/>
    </dgm:pt>
    <dgm:pt modelId="{D81EC696-D3C9-4325-9C8A-4928AE8FC70D}" type="pres">
      <dgm:prSet presAssocID="{4AFA08B7-5D23-431D-8F00-6B1B9FB47FF1}" presName="node" presStyleLbl="node1" presStyleIdx="6" presStyleCnt="8">
        <dgm:presLayoutVars>
          <dgm:bulletEnabled val="1"/>
        </dgm:presLayoutVars>
      </dgm:prSet>
      <dgm:spPr/>
    </dgm:pt>
    <dgm:pt modelId="{AA497F5E-190D-4407-9751-1AF3AC122850}" type="pres">
      <dgm:prSet presAssocID="{4AFA08B7-5D23-431D-8F00-6B1B9FB47FF1}" presName="dummy" presStyleCnt="0"/>
      <dgm:spPr/>
    </dgm:pt>
    <dgm:pt modelId="{3EF701E1-0CC1-4BB0-9FF8-6DB972F7C473}" type="pres">
      <dgm:prSet presAssocID="{5B8B290C-AE43-4C09-96C4-842DB66086DE}" presName="sibTrans" presStyleLbl="sibTrans2D1" presStyleIdx="6" presStyleCnt="8"/>
      <dgm:spPr/>
    </dgm:pt>
    <dgm:pt modelId="{BA3C3C5C-17C8-44F9-A8DF-FCF500619FF5}" type="pres">
      <dgm:prSet presAssocID="{A99124CD-A8D7-4439-B163-247C4E30DB3A}" presName="node" presStyleLbl="node1" presStyleIdx="7" presStyleCnt="8">
        <dgm:presLayoutVars>
          <dgm:bulletEnabled val="1"/>
        </dgm:presLayoutVars>
      </dgm:prSet>
      <dgm:spPr/>
    </dgm:pt>
    <dgm:pt modelId="{A4D765D4-8495-4A01-8D87-4F4F4AC4A5C9}" type="pres">
      <dgm:prSet presAssocID="{A99124CD-A8D7-4439-B163-247C4E30DB3A}" presName="dummy" presStyleCnt="0"/>
      <dgm:spPr/>
    </dgm:pt>
    <dgm:pt modelId="{2B758AA6-8A2C-4B9E-9619-BD2D56309C49}" type="pres">
      <dgm:prSet presAssocID="{78B4BA65-57AC-408E-AD91-D8ECCDFF2452}" presName="sibTrans" presStyleLbl="sibTrans2D1" presStyleIdx="7" presStyleCnt="8"/>
      <dgm:spPr/>
    </dgm:pt>
  </dgm:ptLst>
  <dgm:cxnLst>
    <dgm:cxn modelId="{31ECB400-E6BD-4CBB-BF46-D75698898B4A}" type="presOf" srcId="{C528B447-604D-4BD4-8AFB-77A57EA6A2E0}" destId="{9C897566-E8A1-482F-A77F-B88F4674D202}" srcOrd="0" destOrd="0" presId="urn:microsoft.com/office/officeart/2005/8/layout/radial6"/>
    <dgm:cxn modelId="{1F1DEA17-FB4B-47B8-9509-1F8FEAF02ED3}" type="presOf" srcId="{41BC328E-A7F9-4E75-B63C-8452E0446EED}" destId="{74177DCC-5113-47A5-A092-9BD0E88157F5}" srcOrd="0" destOrd="0" presId="urn:microsoft.com/office/officeart/2005/8/layout/radial6"/>
    <dgm:cxn modelId="{8C6EAC21-EAC4-480F-8DC3-0482C9B4A3ED}" srcId="{BC3548EE-CF70-4A80-AB56-475B4237CB60}" destId="{D3EF8EC3-1BB0-4E2C-98F8-08F031C7F49D}" srcOrd="2" destOrd="0" parTransId="{481A2064-AE26-4469-96FC-15D8C491697B}" sibTransId="{46EF3100-5B8B-4D25-97E9-7E3CA0849259}"/>
    <dgm:cxn modelId="{1DC98928-0B32-453D-9020-0A179B128948}" srcId="{61A4BD72-C939-4DFC-8D22-83187A834226}" destId="{BC3548EE-CF70-4A80-AB56-475B4237CB60}" srcOrd="0" destOrd="0" parTransId="{2D49674B-2851-455B-9E7C-BD6F031AC215}" sibTransId="{1DF45584-9ACF-4C29-985A-1D4D442A76AB}"/>
    <dgm:cxn modelId="{3409AC2F-1618-46B0-ACA1-632F90C61A8D}" type="presOf" srcId="{D3EF8EC3-1BB0-4E2C-98F8-08F031C7F49D}" destId="{D47B9430-E190-495A-9C2F-DF7638BB0FAC}" srcOrd="0" destOrd="0" presId="urn:microsoft.com/office/officeart/2005/8/layout/radial6"/>
    <dgm:cxn modelId="{93092F32-4F60-4C59-96F4-F61E34D94581}" type="presOf" srcId="{CFFCE6CD-7610-40A0-9888-DE0B43195E25}" destId="{558C4A43-743F-4C4A-BA1D-796CE08B7868}" srcOrd="0" destOrd="0" presId="urn:microsoft.com/office/officeart/2005/8/layout/radial6"/>
    <dgm:cxn modelId="{74033238-AD74-44EA-88A3-C3CF9A7E0253}" srcId="{BC3548EE-CF70-4A80-AB56-475B4237CB60}" destId="{00DF12A1-DF78-43AB-B16F-BCE191115838}" srcOrd="1" destOrd="0" parTransId="{8E1ECA82-A844-466F-9932-1A2A5C4F910E}" sibTransId="{8389DE74-88F9-4BB5-8AEE-4F7781EF3000}"/>
    <dgm:cxn modelId="{C230B05E-C04B-4814-8862-5C5E1AC91DE4}" type="presOf" srcId="{61A4BD72-C939-4DFC-8D22-83187A834226}" destId="{2578966E-231C-4220-BAD0-CF1BCB8A5211}" srcOrd="0" destOrd="0" presId="urn:microsoft.com/office/officeart/2005/8/layout/radial6"/>
    <dgm:cxn modelId="{D9E9415F-A8AC-4396-BBB1-40E1BF474A65}" type="presOf" srcId="{05F73B26-BE10-464B-948C-1A4C9A871303}" destId="{CBAD04A0-D2CE-4C3E-9CE6-98F490752EDA}" srcOrd="0" destOrd="0" presId="urn:microsoft.com/office/officeart/2005/8/layout/radial6"/>
    <dgm:cxn modelId="{BCCF9D42-F6B7-4C5A-958A-5A6D4AB80548}" type="presOf" srcId="{BC3548EE-CF70-4A80-AB56-475B4237CB60}" destId="{79AD5E46-7263-41A4-B0C9-B875068A4223}" srcOrd="0" destOrd="0" presId="urn:microsoft.com/office/officeart/2005/8/layout/radial6"/>
    <dgm:cxn modelId="{2FDC1646-1571-4DC6-BB9F-B98B745987D7}" srcId="{BC3548EE-CF70-4A80-AB56-475B4237CB60}" destId="{C528B447-604D-4BD4-8AFB-77A57EA6A2E0}" srcOrd="0" destOrd="0" parTransId="{3983759C-C8BF-40B1-9323-40CC71C6A759}" sibTransId="{05F73B26-BE10-464B-948C-1A4C9A871303}"/>
    <dgm:cxn modelId="{DF12B851-8A09-420D-B894-6C2965C2B9C4}" type="presOf" srcId="{78B4BA65-57AC-408E-AD91-D8ECCDFF2452}" destId="{2B758AA6-8A2C-4B9E-9619-BD2D56309C49}" srcOrd="0" destOrd="0" presId="urn:microsoft.com/office/officeart/2005/8/layout/radial6"/>
    <dgm:cxn modelId="{8A84C753-5DFA-4BF4-9A68-FC14D9DA51C5}" type="presOf" srcId="{8389DE74-88F9-4BB5-8AEE-4F7781EF3000}" destId="{C76DFB2B-D9EA-45EB-A380-382E18EEAAD2}" srcOrd="0" destOrd="0" presId="urn:microsoft.com/office/officeart/2005/8/layout/radial6"/>
    <dgm:cxn modelId="{E6860F55-EFE2-48E0-85D0-B0202892959E}" srcId="{BC3548EE-CF70-4A80-AB56-475B4237CB60}" destId="{577F1713-DCC7-43BD-BCA7-7800AC0137A8}" srcOrd="4" destOrd="0" parTransId="{06A00080-406D-4C31-97C4-655AEA4BAD9B}" sibTransId="{CFFCE6CD-7610-40A0-9888-DE0B43195E25}"/>
    <dgm:cxn modelId="{B4F31380-E57D-4F0F-8C44-4D21A4F81874}" srcId="{BC3548EE-CF70-4A80-AB56-475B4237CB60}" destId="{4AFA08B7-5D23-431D-8F00-6B1B9FB47FF1}" srcOrd="6" destOrd="0" parTransId="{1E1A593C-AF9D-48AB-968C-83FF5E4E2EC8}" sibTransId="{5B8B290C-AE43-4C09-96C4-842DB66086DE}"/>
    <dgm:cxn modelId="{EC250F88-E935-4FD7-BEE9-4585133119B9}" type="presOf" srcId="{4AFA08B7-5D23-431D-8F00-6B1B9FB47FF1}" destId="{D81EC696-D3C9-4325-9C8A-4928AE8FC70D}" srcOrd="0" destOrd="0" presId="urn:microsoft.com/office/officeart/2005/8/layout/radial6"/>
    <dgm:cxn modelId="{B1BAAD8A-08F8-46F6-AEA2-960DCC01F9B7}" srcId="{BC3548EE-CF70-4A80-AB56-475B4237CB60}" destId="{608175D7-ED6B-478F-87CC-0FF55E5E44C2}" srcOrd="5" destOrd="0" parTransId="{8FF79E91-863D-4DEF-805B-A05C099DCAF6}" sibTransId="{2F8698B8-4B3D-4D7D-8887-712980CEDF0D}"/>
    <dgm:cxn modelId="{D7AFE598-75A4-45FC-8C0E-208153DF2A6B}" type="presOf" srcId="{608175D7-ED6B-478F-87CC-0FF55E5E44C2}" destId="{0D47DF88-5F7B-4FC9-8FBF-2A96A0710F4B}" srcOrd="0" destOrd="0" presId="urn:microsoft.com/office/officeart/2005/8/layout/radial6"/>
    <dgm:cxn modelId="{F4A0E3AC-42BF-4488-A067-81A1AA2C1D9B}" srcId="{BC3548EE-CF70-4A80-AB56-475B4237CB60}" destId="{9FFE6C61-BACA-470E-9BEE-0725E7BB1D07}" srcOrd="3" destOrd="0" parTransId="{46E65120-184B-4293-BCEE-65F0EF28B419}" sibTransId="{41BC328E-A7F9-4E75-B63C-8452E0446EED}"/>
    <dgm:cxn modelId="{E16D0EB3-718D-43D9-8D8E-ADD7767CC746}" type="presOf" srcId="{00DF12A1-DF78-43AB-B16F-BCE191115838}" destId="{94EBCE96-2B0C-43AB-A36D-46E2F465FA31}" srcOrd="0" destOrd="0" presId="urn:microsoft.com/office/officeart/2005/8/layout/radial6"/>
    <dgm:cxn modelId="{40ABABD6-3AAF-424F-937B-735633F26CB0}" type="presOf" srcId="{A99124CD-A8D7-4439-B163-247C4E30DB3A}" destId="{BA3C3C5C-17C8-44F9-A8DF-FCF500619FF5}" srcOrd="0" destOrd="0" presId="urn:microsoft.com/office/officeart/2005/8/layout/radial6"/>
    <dgm:cxn modelId="{925C1ADC-28F0-4369-BA83-D89EE36D0B13}" type="presOf" srcId="{2F8698B8-4B3D-4D7D-8887-712980CEDF0D}" destId="{61D35E45-E576-46C6-AF8B-C2C855A2843A}" srcOrd="0" destOrd="0" presId="urn:microsoft.com/office/officeart/2005/8/layout/radial6"/>
    <dgm:cxn modelId="{8CE922DD-0568-4A37-926B-B899BEA333BB}" type="presOf" srcId="{5B8B290C-AE43-4C09-96C4-842DB66086DE}" destId="{3EF701E1-0CC1-4BB0-9FF8-6DB972F7C473}" srcOrd="0" destOrd="0" presId="urn:microsoft.com/office/officeart/2005/8/layout/radial6"/>
    <dgm:cxn modelId="{6A8907E7-5ED1-4255-8893-6A94F9DD403E}" type="presOf" srcId="{9FFE6C61-BACA-470E-9BEE-0725E7BB1D07}" destId="{38C90CDA-B794-4FA9-8B92-C22BF9CBDE68}" srcOrd="0" destOrd="0" presId="urn:microsoft.com/office/officeart/2005/8/layout/radial6"/>
    <dgm:cxn modelId="{E73DD9E9-D66C-4902-802E-840BB6466456}" type="presOf" srcId="{46EF3100-5B8B-4D25-97E9-7E3CA0849259}" destId="{04B03D83-A3AE-4E99-AAD0-96056CCA8E4E}" srcOrd="0" destOrd="0" presId="urn:microsoft.com/office/officeart/2005/8/layout/radial6"/>
    <dgm:cxn modelId="{35A2CDEA-FE57-454C-9388-3C5C15A7A4B2}" type="presOf" srcId="{577F1713-DCC7-43BD-BCA7-7800AC0137A8}" destId="{D4D8D617-F1D7-4085-8FE4-1DF316C88665}" srcOrd="0" destOrd="0" presId="urn:microsoft.com/office/officeart/2005/8/layout/radial6"/>
    <dgm:cxn modelId="{A04868F6-6CD9-4E7A-A30B-9889FF41755B}" srcId="{BC3548EE-CF70-4A80-AB56-475B4237CB60}" destId="{A99124CD-A8D7-4439-B163-247C4E30DB3A}" srcOrd="7" destOrd="0" parTransId="{164ED368-8BCA-49E6-86D6-B83DE5A9D88B}" sibTransId="{78B4BA65-57AC-408E-AD91-D8ECCDFF2452}"/>
    <dgm:cxn modelId="{F6993EEC-66A5-4ADF-A929-DFEDBE7F7319}" type="presParOf" srcId="{2578966E-231C-4220-BAD0-CF1BCB8A5211}" destId="{79AD5E46-7263-41A4-B0C9-B875068A4223}" srcOrd="0" destOrd="0" presId="urn:microsoft.com/office/officeart/2005/8/layout/radial6"/>
    <dgm:cxn modelId="{4A0F6777-8597-4EB3-AA23-00E01820B6D9}" type="presParOf" srcId="{2578966E-231C-4220-BAD0-CF1BCB8A5211}" destId="{9C897566-E8A1-482F-A77F-B88F4674D202}" srcOrd="1" destOrd="0" presId="urn:microsoft.com/office/officeart/2005/8/layout/radial6"/>
    <dgm:cxn modelId="{EA6DD0BA-D0CC-4CA8-8D16-C0E4B6D5AA16}" type="presParOf" srcId="{2578966E-231C-4220-BAD0-CF1BCB8A5211}" destId="{A772FC3E-A0DB-4247-8CC5-A65FD0653A89}" srcOrd="2" destOrd="0" presId="urn:microsoft.com/office/officeart/2005/8/layout/radial6"/>
    <dgm:cxn modelId="{8EEB7BB0-A4FA-4FDE-BD45-ED652BF0E66F}" type="presParOf" srcId="{2578966E-231C-4220-BAD0-CF1BCB8A5211}" destId="{CBAD04A0-D2CE-4C3E-9CE6-98F490752EDA}" srcOrd="3" destOrd="0" presId="urn:microsoft.com/office/officeart/2005/8/layout/radial6"/>
    <dgm:cxn modelId="{8EAB873D-8FDB-487F-8983-D087BF8E68D4}" type="presParOf" srcId="{2578966E-231C-4220-BAD0-CF1BCB8A5211}" destId="{94EBCE96-2B0C-43AB-A36D-46E2F465FA31}" srcOrd="4" destOrd="0" presId="urn:microsoft.com/office/officeart/2005/8/layout/radial6"/>
    <dgm:cxn modelId="{736103D9-EA94-446D-8874-AE8758E18A0C}" type="presParOf" srcId="{2578966E-231C-4220-BAD0-CF1BCB8A5211}" destId="{3BF034E8-8223-410F-8BA3-70F214A5BE02}" srcOrd="5" destOrd="0" presId="urn:microsoft.com/office/officeart/2005/8/layout/radial6"/>
    <dgm:cxn modelId="{BFE34EBD-CAEC-451A-A085-76026C7EA2AB}" type="presParOf" srcId="{2578966E-231C-4220-BAD0-CF1BCB8A5211}" destId="{C76DFB2B-D9EA-45EB-A380-382E18EEAAD2}" srcOrd="6" destOrd="0" presId="urn:microsoft.com/office/officeart/2005/8/layout/radial6"/>
    <dgm:cxn modelId="{3C964CCA-6711-4D2F-8169-C62EA44E79D3}" type="presParOf" srcId="{2578966E-231C-4220-BAD0-CF1BCB8A5211}" destId="{D47B9430-E190-495A-9C2F-DF7638BB0FAC}" srcOrd="7" destOrd="0" presId="urn:microsoft.com/office/officeart/2005/8/layout/radial6"/>
    <dgm:cxn modelId="{37F4AF2A-5829-4E0B-B5AF-AB1BACFC2321}" type="presParOf" srcId="{2578966E-231C-4220-BAD0-CF1BCB8A5211}" destId="{BF03F47C-5D10-4169-BA6D-220C21FE42AE}" srcOrd="8" destOrd="0" presId="urn:microsoft.com/office/officeart/2005/8/layout/radial6"/>
    <dgm:cxn modelId="{73D33B7C-92CE-4EC0-85D9-0E1DD1E09E13}" type="presParOf" srcId="{2578966E-231C-4220-BAD0-CF1BCB8A5211}" destId="{04B03D83-A3AE-4E99-AAD0-96056CCA8E4E}" srcOrd="9" destOrd="0" presId="urn:microsoft.com/office/officeart/2005/8/layout/radial6"/>
    <dgm:cxn modelId="{5F1BDE64-3C56-4F8E-B79E-54A4B5E9281A}" type="presParOf" srcId="{2578966E-231C-4220-BAD0-CF1BCB8A5211}" destId="{38C90CDA-B794-4FA9-8B92-C22BF9CBDE68}" srcOrd="10" destOrd="0" presId="urn:microsoft.com/office/officeart/2005/8/layout/radial6"/>
    <dgm:cxn modelId="{112EBBD0-26B1-4970-B8A5-77BB8E800FB1}" type="presParOf" srcId="{2578966E-231C-4220-BAD0-CF1BCB8A5211}" destId="{8B4A607A-8735-431A-9B92-C29F76C2A780}" srcOrd="11" destOrd="0" presId="urn:microsoft.com/office/officeart/2005/8/layout/radial6"/>
    <dgm:cxn modelId="{95DF2842-856A-4C20-B24E-844C6B5B4462}" type="presParOf" srcId="{2578966E-231C-4220-BAD0-CF1BCB8A5211}" destId="{74177DCC-5113-47A5-A092-9BD0E88157F5}" srcOrd="12" destOrd="0" presId="urn:microsoft.com/office/officeart/2005/8/layout/radial6"/>
    <dgm:cxn modelId="{DC0BF74C-AC24-4327-9EF0-67C247D432B6}" type="presParOf" srcId="{2578966E-231C-4220-BAD0-CF1BCB8A5211}" destId="{D4D8D617-F1D7-4085-8FE4-1DF316C88665}" srcOrd="13" destOrd="0" presId="urn:microsoft.com/office/officeart/2005/8/layout/radial6"/>
    <dgm:cxn modelId="{05C58DC7-F8D4-4039-8412-A6DA556727A8}" type="presParOf" srcId="{2578966E-231C-4220-BAD0-CF1BCB8A5211}" destId="{AD0FB836-29CD-40AB-8D4E-E689BD89055B}" srcOrd="14" destOrd="0" presId="urn:microsoft.com/office/officeart/2005/8/layout/radial6"/>
    <dgm:cxn modelId="{9BB235E2-5F06-430A-9A80-FCF7BECED77F}" type="presParOf" srcId="{2578966E-231C-4220-BAD0-CF1BCB8A5211}" destId="{558C4A43-743F-4C4A-BA1D-796CE08B7868}" srcOrd="15" destOrd="0" presId="urn:microsoft.com/office/officeart/2005/8/layout/radial6"/>
    <dgm:cxn modelId="{F1C41E0B-8431-46D9-AA10-BC485EA4BCBC}" type="presParOf" srcId="{2578966E-231C-4220-BAD0-CF1BCB8A5211}" destId="{0D47DF88-5F7B-4FC9-8FBF-2A96A0710F4B}" srcOrd="16" destOrd="0" presId="urn:microsoft.com/office/officeart/2005/8/layout/radial6"/>
    <dgm:cxn modelId="{528A1719-CBD3-47FE-B8A2-D1A14990F502}" type="presParOf" srcId="{2578966E-231C-4220-BAD0-CF1BCB8A5211}" destId="{2C3AA466-8D06-4AA0-A866-CF803F884D13}" srcOrd="17" destOrd="0" presId="urn:microsoft.com/office/officeart/2005/8/layout/radial6"/>
    <dgm:cxn modelId="{12C4E227-81F1-4DB8-846D-05064E5001B9}" type="presParOf" srcId="{2578966E-231C-4220-BAD0-CF1BCB8A5211}" destId="{61D35E45-E576-46C6-AF8B-C2C855A2843A}" srcOrd="18" destOrd="0" presId="urn:microsoft.com/office/officeart/2005/8/layout/radial6"/>
    <dgm:cxn modelId="{4EEED57B-2479-4F7B-9BBA-62B169F502DD}" type="presParOf" srcId="{2578966E-231C-4220-BAD0-CF1BCB8A5211}" destId="{D81EC696-D3C9-4325-9C8A-4928AE8FC70D}" srcOrd="19" destOrd="0" presId="urn:microsoft.com/office/officeart/2005/8/layout/radial6"/>
    <dgm:cxn modelId="{439448F0-B9CF-4623-A196-9FEEAB576F55}" type="presParOf" srcId="{2578966E-231C-4220-BAD0-CF1BCB8A5211}" destId="{AA497F5E-190D-4407-9751-1AF3AC122850}" srcOrd="20" destOrd="0" presId="urn:microsoft.com/office/officeart/2005/8/layout/radial6"/>
    <dgm:cxn modelId="{6B0254A6-2721-4AFB-B139-AFE9C95DA8B7}" type="presParOf" srcId="{2578966E-231C-4220-BAD0-CF1BCB8A5211}" destId="{3EF701E1-0CC1-4BB0-9FF8-6DB972F7C473}" srcOrd="21" destOrd="0" presId="urn:microsoft.com/office/officeart/2005/8/layout/radial6"/>
    <dgm:cxn modelId="{015334DB-4BD8-49CC-BE82-6BF053CEFC8A}" type="presParOf" srcId="{2578966E-231C-4220-BAD0-CF1BCB8A5211}" destId="{BA3C3C5C-17C8-44F9-A8DF-FCF500619FF5}" srcOrd="22" destOrd="0" presId="urn:microsoft.com/office/officeart/2005/8/layout/radial6"/>
    <dgm:cxn modelId="{111FF9F9-782D-495B-AC9E-166EEBD223D5}" type="presParOf" srcId="{2578966E-231C-4220-BAD0-CF1BCB8A5211}" destId="{A4D765D4-8495-4A01-8D87-4F4F4AC4A5C9}" srcOrd="23" destOrd="0" presId="urn:microsoft.com/office/officeart/2005/8/layout/radial6"/>
    <dgm:cxn modelId="{2FD0433A-0754-4040-AAC9-FFBB500E1C9A}" type="presParOf" srcId="{2578966E-231C-4220-BAD0-CF1BCB8A5211}" destId="{2B758AA6-8A2C-4B9E-9619-BD2D56309C49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BC492BD-1FB6-4B2B-8D73-1BB23301FF35}" type="doc">
      <dgm:prSet loTypeId="urn:microsoft.com/office/officeart/2005/8/layout/process1" loCatId="process" qsTypeId="urn:microsoft.com/office/officeart/2005/8/quickstyle/3d9" qsCatId="3D" csTypeId="urn:microsoft.com/office/officeart/2005/8/colors/accent1_5" csCatId="accent1" phldr="1"/>
      <dgm:spPr/>
    </dgm:pt>
    <dgm:pt modelId="{C429DD60-0E7A-4424-8CEA-A4437B90C4D4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DEBOLEZZA CONTRATTUALE</a:t>
          </a:r>
        </a:p>
      </dgm:t>
    </dgm:pt>
    <dgm:pt modelId="{887AF7F0-3D35-4130-8402-5F3C53D597A6}" type="parTrans" cxnId="{A62CCA75-B0EE-44ED-A83A-22B472EBDCFA}">
      <dgm:prSet/>
      <dgm:spPr/>
      <dgm:t>
        <a:bodyPr/>
        <a:lstStyle/>
        <a:p>
          <a:endParaRPr lang="it-IT"/>
        </a:p>
      </dgm:t>
    </dgm:pt>
    <dgm:pt modelId="{0044423A-4221-486B-8A88-9A5EE1442E66}" type="sibTrans" cxnId="{A62CCA75-B0EE-44ED-A83A-22B472EBDCFA}">
      <dgm:prSet/>
      <dgm:spPr/>
      <dgm:t>
        <a:bodyPr/>
        <a:lstStyle/>
        <a:p>
          <a:endParaRPr lang="it-IT"/>
        </a:p>
      </dgm:t>
    </dgm:pt>
    <dgm:pt modelId="{E2888DF2-66BD-408D-A93D-F3786B60C3EC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SOTTOPROTEZIONE SOCIALE</a:t>
          </a:r>
        </a:p>
      </dgm:t>
    </dgm:pt>
    <dgm:pt modelId="{00E87687-4094-462F-81D3-8A578B6B62C5}" type="parTrans" cxnId="{D4A1815E-4DFA-4555-8282-C1CECF503F01}">
      <dgm:prSet/>
      <dgm:spPr/>
      <dgm:t>
        <a:bodyPr/>
        <a:lstStyle/>
        <a:p>
          <a:endParaRPr lang="it-IT"/>
        </a:p>
      </dgm:t>
    </dgm:pt>
    <dgm:pt modelId="{8855C4AC-340E-44C0-8344-03E08C48B4F3}" type="sibTrans" cxnId="{D4A1815E-4DFA-4555-8282-C1CECF503F01}">
      <dgm:prSet/>
      <dgm:spPr/>
      <dgm:t>
        <a:bodyPr/>
        <a:lstStyle/>
        <a:p>
          <a:endParaRPr lang="it-IT"/>
        </a:p>
      </dgm:t>
    </dgm:pt>
    <dgm:pt modelId="{A1B6AD46-733E-4A15-9A10-71929A4F4978}" type="pres">
      <dgm:prSet presAssocID="{DBC492BD-1FB6-4B2B-8D73-1BB23301FF35}" presName="Name0" presStyleCnt="0">
        <dgm:presLayoutVars>
          <dgm:dir/>
          <dgm:resizeHandles val="exact"/>
        </dgm:presLayoutVars>
      </dgm:prSet>
      <dgm:spPr/>
    </dgm:pt>
    <dgm:pt modelId="{46059018-8FB4-447C-9E2C-344041D666BE}" type="pres">
      <dgm:prSet presAssocID="{C429DD60-0E7A-4424-8CEA-A4437B90C4D4}" presName="node" presStyleLbl="node1" presStyleIdx="0" presStyleCnt="2">
        <dgm:presLayoutVars>
          <dgm:bulletEnabled val="1"/>
        </dgm:presLayoutVars>
      </dgm:prSet>
      <dgm:spPr/>
    </dgm:pt>
    <dgm:pt modelId="{0FCB1A5D-0CE6-4928-8C80-2703F9DC1EB9}" type="pres">
      <dgm:prSet presAssocID="{0044423A-4221-486B-8A88-9A5EE1442E66}" presName="sibTrans" presStyleLbl="sibTrans2D1" presStyleIdx="0" presStyleCnt="1"/>
      <dgm:spPr/>
    </dgm:pt>
    <dgm:pt modelId="{94C948ED-29D1-4FEF-A835-942152B0C5B5}" type="pres">
      <dgm:prSet presAssocID="{0044423A-4221-486B-8A88-9A5EE1442E66}" presName="connectorText" presStyleLbl="sibTrans2D1" presStyleIdx="0" presStyleCnt="1"/>
      <dgm:spPr/>
    </dgm:pt>
    <dgm:pt modelId="{8AD6533B-3F60-4473-B1D2-81C73BBD37FA}" type="pres">
      <dgm:prSet presAssocID="{E2888DF2-66BD-408D-A93D-F3786B60C3EC}" presName="node" presStyleLbl="node1" presStyleIdx="1" presStyleCnt="2">
        <dgm:presLayoutVars>
          <dgm:bulletEnabled val="1"/>
        </dgm:presLayoutVars>
      </dgm:prSet>
      <dgm:spPr/>
    </dgm:pt>
  </dgm:ptLst>
  <dgm:cxnLst>
    <dgm:cxn modelId="{3327C813-A99A-4AFF-9704-D3053526BFA6}" type="presOf" srcId="{0044423A-4221-486B-8A88-9A5EE1442E66}" destId="{0FCB1A5D-0CE6-4928-8C80-2703F9DC1EB9}" srcOrd="0" destOrd="0" presId="urn:microsoft.com/office/officeart/2005/8/layout/process1"/>
    <dgm:cxn modelId="{DEFB4836-28D1-45B4-A026-26A49C3ACC01}" type="presOf" srcId="{C429DD60-0E7A-4424-8CEA-A4437B90C4D4}" destId="{46059018-8FB4-447C-9E2C-344041D666BE}" srcOrd="0" destOrd="0" presId="urn:microsoft.com/office/officeart/2005/8/layout/process1"/>
    <dgm:cxn modelId="{D4A1815E-4DFA-4555-8282-C1CECF503F01}" srcId="{DBC492BD-1FB6-4B2B-8D73-1BB23301FF35}" destId="{E2888DF2-66BD-408D-A93D-F3786B60C3EC}" srcOrd="1" destOrd="0" parTransId="{00E87687-4094-462F-81D3-8A578B6B62C5}" sibTransId="{8855C4AC-340E-44C0-8344-03E08C48B4F3}"/>
    <dgm:cxn modelId="{6699BD44-4CCE-4928-A63E-44D0FD7A93D9}" type="presOf" srcId="{DBC492BD-1FB6-4B2B-8D73-1BB23301FF35}" destId="{A1B6AD46-733E-4A15-9A10-71929A4F4978}" srcOrd="0" destOrd="0" presId="urn:microsoft.com/office/officeart/2005/8/layout/process1"/>
    <dgm:cxn modelId="{A62CCA75-B0EE-44ED-A83A-22B472EBDCFA}" srcId="{DBC492BD-1FB6-4B2B-8D73-1BB23301FF35}" destId="{C429DD60-0E7A-4424-8CEA-A4437B90C4D4}" srcOrd="0" destOrd="0" parTransId="{887AF7F0-3D35-4130-8402-5F3C53D597A6}" sibTransId="{0044423A-4221-486B-8A88-9A5EE1442E66}"/>
    <dgm:cxn modelId="{AC67F3A6-2838-45A0-AE22-444426D9A9A9}" type="presOf" srcId="{E2888DF2-66BD-408D-A93D-F3786B60C3EC}" destId="{8AD6533B-3F60-4473-B1D2-81C73BBD37FA}" srcOrd="0" destOrd="0" presId="urn:microsoft.com/office/officeart/2005/8/layout/process1"/>
    <dgm:cxn modelId="{E8223EF8-4FF9-4961-A2A3-32510FE112D6}" type="presOf" srcId="{0044423A-4221-486B-8A88-9A5EE1442E66}" destId="{94C948ED-29D1-4FEF-A835-942152B0C5B5}" srcOrd="1" destOrd="0" presId="urn:microsoft.com/office/officeart/2005/8/layout/process1"/>
    <dgm:cxn modelId="{C7A3D406-CF45-4BEA-BFB0-4F804B23867F}" type="presParOf" srcId="{A1B6AD46-733E-4A15-9A10-71929A4F4978}" destId="{46059018-8FB4-447C-9E2C-344041D666BE}" srcOrd="0" destOrd="0" presId="urn:microsoft.com/office/officeart/2005/8/layout/process1"/>
    <dgm:cxn modelId="{9510A4CC-727E-4C2F-82C1-BCABA1AB1AE2}" type="presParOf" srcId="{A1B6AD46-733E-4A15-9A10-71929A4F4978}" destId="{0FCB1A5D-0CE6-4928-8C80-2703F9DC1EB9}" srcOrd="1" destOrd="0" presId="urn:microsoft.com/office/officeart/2005/8/layout/process1"/>
    <dgm:cxn modelId="{79CFEE86-4E24-46A7-B258-236F25FF4904}" type="presParOf" srcId="{0FCB1A5D-0CE6-4928-8C80-2703F9DC1EB9}" destId="{94C948ED-29D1-4FEF-A835-942152B0C5B5}" srcOrd="0" destOrd="0" presId="urn:microsoft.com/office/officeart/2005/8/layout/process1"/>
    <dgm:cxn modelId="{BB55A83B-1135-4CAE-9AE5-0114F4827BB4}" type="presParOf" srcId="{A1B6AD46-733E-4A15-9A10-71929A4F4978}" destId="{8AD6533B-3F60-4473-B1D2-81C73BBD37F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E0F4F5-4491-4D86-B83A-FE1C9F8C3657}" type="doc">
      <dgm:prSet loTypeId="urn:microsoft.com/office/officeart/2005/8/layout/list1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3C864DA6-CEC8-493B-87ED-A1936768D79D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TUTELA MINIMALE (DEBOLEZZA CONTRATTUALE)</a:t>
          </a:r>
        </a:p>
      </dgm:t>
    </dgm:pt>
    <dgm:pt modelId="{0630E17D-8462-43F8-88F7-A9F77797E73D}" type="parTrans" cxnId="{5E09EC2A-4AA1-4748-A1FC-0E9A82973F5A}">
      <dgm:prSet/>
      <dgm:spPr/>
      <dgm:t>
        <a:bodyPr/>
        <a:lstStyle/>
        <a:p>
          <a:endParaRPr lang="it-IT"/>
        </a:p>
      </dgm:t>
    </dgm:pt>
    <dgm:pt modelId="{C03832F9-AF44-486E-A178-0E37DBFF8671}" type="sibTrans" cxnId="{5E09EC2A-4AA1-4748-A1FC-0E9A82973F5A}">
      <dgm:prSet/>
      <dgm:spPr/>
      <dgm:t>
        <a:bodyPr/>
        <a:lstStyle/>
        <a:p>
          <a:endParaRPr lang="it-IT"/>
        </a:p>
      </dgm:t>
    </dgm:pt>
    <dgm:pt modelId="{974C7ACC-A49E-40EF-9692-CF7AB9C627C9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TUTELA + AMPIA (SOTTOPROTEZIONE SOCIALE)</a:t>
          </a:r>
        </a:p>
      </dgm:t>
    </dgm:pt>
    <dgm:pt modelId="{6AA37544-28C3-4608-9C7A-47EEC83A8C12}" type="parTrans" cxnId="{56365654-E0EB-4A72-87B0-C1951D1CA838}">
      <dgm:prSet/>
      <dgm:spPr/>
      <dgm:t>
        <a:bodyPr/>
        <a:lstStyle/>
        <a:p>
          <a:endParaRPr lang="it-IT"/>
        </a:p>
      </dgm:t>
    </dgm:pt>
    <dgm:pt modelId="{9475DCDB-D1FD-4FF3-8B70-E9C1DAC90A01}" type="sibTrans" cxnId="{56365654-E0EB-4A72-87B0-C1951D1CA838}">
      <dgm:prSet/>
      <dgm:spPr/>
      <dgm:t>
        <a:bodyPr/>
        <a:lstStyle/>
        <a:p>
          <a:endParaRPr lang="it-IT"/>
        </a:p>
      </dgm:t>
    </dgm:pt>
    <dgm:pt modelId="{A457D03F-E6AB-4F43-9884-2138FDB06DEC}" type="pres">
      <dgm:prSet presAssocID="{4EE0F4F5-4491-4D86-B83A-FE1C9F8C3657}" presName="linear" presStyleCnt="0">
        <dgm:presLayoutVars>
          <dgm:dir/>
          <dgm:animLvl val="lvl"/>
          <dgm:resizeHandles val="exact"/>
        </dgm:presLayoutVars>
      </dgm:prSet>
      <dgm:spPr/>
    </dgm:pt>
    <dgm:pt modelId="{6E715DF5-20F8-4BE5-BF98-2950615293A4}" type="pres">
      <dgm:prSet presAssocID="{3C864DA6-CEC8-493B-87ED-A1936768D79D}" presName="parentLin" presStyleCnt="0"/>
      <dgm:spPr/>
    </dgm:pt>
    <dgm:pt modelId="{0F06323E-7563-4C0D-894E-90073DB2F61F}" type="pres">
      <dgm:prSet presAssocID="{3C864DA6-CEC8-493B-87ED-A1936768D79D}" presName="parentLeftMargin" presStyleLbl="node1" presStyleIdx="0" presStyleCnt="2"/>
      <dgm:spPr/>
    </dgm:pt>
    <dgm:pt modelId="{E0D7AEC8-F21F-4ECC-ADAA-CC594058D61A}" type="pres">
      <dgm:prSet presAssocID="{3C864DA6-CEC8-493B-87ED-A1936768D79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ADD2086-C123-4147-AD07-559755A819ED}" type="pres">
      <dgm:prSet presAssocID="{3C864DA6-CEC8-493B-87ED-A1936768D79D}" presName="negativeSpace" presStyleCnt="0"/>
      <dgm:spPr/>
    </dgm:pt>
    <dgm:pt modelId="{E6E394BA-3849-49B6-964E-0D3BFB90091C}" type="pres">
      <dgm:prSet presAssocID="{3C864DA6-CEC8-493B-87ED-A1936768D79D}" presName="childText" presStyleLbl="conFgAcc1" presStyleIdx="0" presStyleCnt="2">
        <dgm:presLayoutVars>
          <dgm:bulletEnabled val="1"/>
        </dgm:presLayoutVars>
      </dgm:prSet>
      <dgm:spPr/>
    </dgm:pt>
    <dgm:pt modelId="{7DFF9B8A-FD96-49B3-855F-F74FACE62264}" type="pres">
      <dgm:prSet presAssocID="{C03832F9-AF44-486E-A178-0E37DBFF8671}" presName="spaceBetweenRectangles" presStyleCnt="0"/>
      <dgm:spPr/>
    </dgm:pt>
    <dgm:pt modelId="{D078D80F-626D-4935-8966-B125FE82454B}" type="pres">
      <dgm:prSet presAssocID="{974C7ACC-A49E-40EF-9692-CF7AB9C627C9}" presName="parentLin" presStyleCnt="0"/>
      <dgm:spPr/>
    </dgm:pt>
    <dgm:pt modelId="{A8E0D188-CFD1-454F-9B35-7C2A022E27B5}" type="pres">
      <dgm:prSet presAssocID="{974C7ACC-A49E-40EF-9692-CF7AB9C627C9}" presName="parentLeftMargin" presStyleLbl="node1" presStyleIdx="0" presStyleCnt="2"/>
      <dgm:spPr/>
    </dgm:pt>
    <dgm:pt modelId="{B44214A1-51AA-4C7D-B5C6-60766B1365C6}" type="pres">
      <dgm:prSet presAssocID="{974C7ACC-A49E-40EF-9692-CF7AB9C627C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19DB8AB-B11B-4866-9812-CA01958F8E5F}" type="pres">
      <dgm:prSet presAssocID="{974C7ACC-A49E-40EF-9692-CF7AB9C627C9}" presName="negativeSpace" presStyleCnt="0"/>
      <dgm:spPr/>
    </dgm:pt>
    <dgm:pt modelId="{EB39005C-9941-4BDC-A66D-B0CD10CB877D}" type="pres">
      <dgm:prSet presAssocID="{974C7ACC-A49E-40EF-9692-CF7AB9C627C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E09EC2A-4AA1-4748-A1FC-0E9A82973F5A}" srcId="{4EE0F4F5-4491-4D86-B83A-FE1C9F8C3657}" destId="{3C864DA6-CEC8-493B-87ED-A1936768D79D}" srcOrd="0" destOrd="0" parTransId="{0630E17D-8462-43F8-88F7-A9F77797E73D}" sibTransId="{C03832F9-AF44-486E-A178-0E37DBFF8671}"/>
    <dgm:cxn modelId="{52A3B438-CB32-44E7-923E-D6AC5226DBAB}" type="presOf" srcId="{974C7ACC-A49E-40EF-9692-CF7AB9C627C9}" destId="{B44214A1-51AA-4C7D-B5C6-60766B1365C6}" srcOrd="1" destOrd="0" presId="urn:microsoft.com/office/officeart/2005/8/layout/list1"/>
    <dgm:cxn modelId="{56365654-E0EB-4A72-87B0-C1951D1CA838}" srcId="{4EE0F4F5-4491-4D86-B83A-FE1C9F8C3657}" destId="{974C7ACC-A49E-40EF-9692-CF7AB9C627C9}" srcOrd="1" destOrd="0" parTransId="{6AA37544-28C3-4608-9C7A-47EEC83A8C12}" sibTransId="{9475DCDB-D1FD-4FF3-8B70-E9C1DAC90A01}"/>
    <dgm:cxn modelId="{EF2E1F7B-3082-468C-B737-83432F826B56}" type="presOf" srcId="{3C864DA6-CEC8-493B-87ED-A1936768D79D}" destId="{0F06323E-7563-4C0D-894E-90073DB2F61F}" srcOrd="0" destOrd="0" presId="urn:microsoft.com/office/officeart/2005/8/layout/list1"/>
    <dgm:cxn modelId="{9826C5BE-A981-4112-A115-6EB12718AE94}" type="presOf" srcId="{3C864DA6-CEC8-493B-87ED-A1936768D79D}" destId="{E0D7AEC8-F21F-4ECC-ADAA-CC594058D61A}" srcOrd="1" destOrd="0" presId="urn:microsoft.com/office/officeart/2005/8/layout/list1"/>
    <dgm:cxn modelId="{3A6FE1F5-99C9-4222-B5E9-B7793E5F767F}" type="presOf" srcId="{4EE0F4F5-4491-4D86-B83A-FE1C9F8C3657}" destId="{A457D03F-E6AB-4F43-9884-2138FDB06DEC}" srcOrd="0" destOrd="0" presId="urn:microsoft.com/office/officeart/2005/8/layout/list1"/>
    <dgm:cxn modelId="{6F529FFD-8474-44D6-B833-2D5059B1607B}" type="presOf" srcId="{974C7ACC-A49E-40EF-9692-CF7AB9C627C9}" destId="{A8E0D188-CFD1-454F-9B35-7C2A022E27B5}" srcOrd="0" destOrd="0" presId="urn:microsoft.com/office/officeart/2005/8/layout/list1"/>
    <dgm:cxn modelId="{E8422A12-A334-415A-BF0F-2C1DEFAC8DAC}" type="presParOf" srcId="{A457D03F-E6AB-4F43-9884-2138FDB06DEC}" destId="{6E715DF5-20F8-4BE5-BF98-2950615293A4}" srcOrd="0" destOrd="0" presId="urn:microsoft.com/office/officeart/2005/8/layout/list1"/>
    <dgm:cxn modelId="{E0DABE00-F721-4908-A1D3-D9AFD8A82E04}" type="presParOf" srcId="{6E715DF5-20F8-4BE5-BF98-2950615293A4}" destId="{0F06323E-7563-4C0D-894E-90073DB2F61F}" srcOrd="0" destOrd="0" presId="urn:microsoft.com/office/officeart/2005/8/layout/list1"/>
    <dgm:cxn modelId="{B1D4CD5C-816F-4198-9DCB-2E82EF91D8D3}" type="presParOf" srcId="{6E715DF5-20F8-4BE5-BF98-2950615293A4}" destId="{E0D7AEC8-F21F-4ECC-ADAA-CC594058D61A}" srcOrd="1" destOrd="0" presId="urn:microsoft.com/office/officeart/2005/8/layout/list1"/>
    <dgm:cxn modelId="{E0097F25-60DF-40E8-82D5-993D817188B9}" type="presParOf" srcId="{A457D03F-E6AB-4F43-9884-2138FDB06DEC}" destId="{3ADD2086-C123-4147-AD07-559755A819ED}" srcOrd="1" destOrd="0" presId="urn:microsoft.com/office/officeart/2005/8/layout/list1"/>
    <dgm:cxn modelId="{BD777CDC-9465-462C-B5F6-FFD641FDC6C1}" type="presParOf" srcId="{A457D03F-E6AB-4F43-9884-2138FDB06DEC}" destId="{E6E394BA-3849-49B6-964E-0D3BFB90091C}" srcOrd="2" destOrd="0" presId="urn:microsoft.com/office/officeart/2005/8/layout/list1"/>
    <dgm:cxn modelId="{D47BA209-3EBD-4476-9E1E-703B3F186BD6}" type="presParOf" srcId="{A457D03F-E6AB-4F43-9884-2138FDB06DEC}" destId="{7DFF9B8A-FD96-49B3-855F-F74FACE62264}" srcOrd="3" destOrd="0" presId="urn:microsoft.com/office/officeart/2005/8/layout/list1"/>
    <dgm:cxn modelId="{9A02BBB9-4606-4661-A004-AF577F14820C}" type="presParOf" srcId="{A457D03F-E6AB-4F43-9884-2138FDB06DEC}" destId="{D078D80F-626D-4935-8966-B125FE82454B}" srcOrd="4" destOrd="0" presId="urn:microsoft.com/office/officeart/2005/8/layout/list1"/>
    <dgm:cxn modelId="{03CBE224-AC00-42C0-959A-DC87ADA7612C}" type="presParOf" srcId="{D078D80F-626D-4935-8966-B125FE82454B}" destId="{A8E0D188-CFD1-454F-9B35-7C2A022E27B5}" srcOrd="0" destOrd="0" presId="urn:microsoft.com/office/officeart/2005/8/layout/list1"/>
    <dgm:cxn modelId="{C97AD5F4-DD2E-4AEB-8D7A-5F50D001A01E}" type="presParOf" srcId="{D078D80F-626D-4935-8966-B125FE82454B}" destId="{B44214A1-51AA-4C7D-B5C6-60766B1365C6}" srcOrd="1" destOrd="0" presId="urn:microsoft.com/office/officeart/2005/8/layout/list1"/>
    <dgm:cxn modelId="{DC3E48BF-F552-4123-8479-FD7FA562B166}" type="presParOf" srcId="{A457D03F-E6AB-4F43-9884-2138FDB06DEC}" destId="{A19DB8AB-B11B-4866-9812-CA01958F8E5F}" srcOrd="5" destOrd="0" presId="urn:microsoft.com/office/officeart/2005/8/layout/list1"/>
    <dgm:cxn modelId="{A80F355E-4495-473E-A504-71A6390D4773}" type="presParOf" srcId="{A457D03F-E6AB-4F43-9884-2138FDB06DEC}" destId="{EB39005C-9941-4BDC-A66D-B0CD10CB877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719CA2C-3448-4AAD-987C-2B25FA5E5373}" type="doc">
      <dgm:prSet loTypeId="urn:microsoft.com/office/officeart/2005/8/layout/arrow6" loCatId="process" qsTypeId="urn:microsoft.com/office/officeart/2005/8/quickstyle/3d6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F5D7BABA-FB69-49EE-A656-CB50AC1744FB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TUTELA LAVORATORE</a:t>
          </a:r>
        </a:p>
      </dgm:t>
    </dgm:pt>
    <dgm:pt modelId="{97FEA536-1A16-42DE-8C15-43351EFF63C9}" type="parTrans" cxnId="{713B6802-E24E-47FC-9815-3694D42D389C}">
      <dgm:prSet/>
      <dgm:spPr/>
      <dgm:t>
        <a:bodyPr/>
        <a:lstStyle/>
        <a:p>
          <a:endParaRPr lang="it-IT"/>
        </a:p>
      </dgm:t>
    </dgm:pt>
    <dgm:pt modelId="{76F9359B-4ADD-423B-8FEB-9DA6CD92DE91}" type="sibTrans" cxnId="{713B6802-E24E-47FC-9815-3694D42D389C}">
      <dgm:prSet/>
      <dgm:spPr/>
      <dgm:t>
        <a:bodyPr/>
        <a:lstStyle/>
        <a:p>
          <a:endParaRPr lang="it-IT"/>
        </a:p>
      </dgm:t>
    </dgm:pt>
    <dgm:pt modelId="{7AEB0816-D973-4810-94F9-3BA97FEFCDC9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SOSTEGNO SINDACATO</a:t>
          </a:r>
        </a:p>
      </dgm:t>
    </dgm:pt>
    <dgm:pt modelId="{8E026E16-79C2-4F58-A197-C15C54EE2756}" type="parTrans" cxnId="{FA8006C2-0CBC-4923-B997-32CC5F0DAAA6}">
      <dgm:prSet/>
      <dgm:spPr/>
      <dgm:t>
        <a:bodyPr/>
        <a:lstStyle/>
        <a:p>
          <a:endParaRPr lang="it-IT"/>
        </a:p>
      </dgm:t>
    </dgm:pt>
    <dgm:pt modelId="{B9F18A3C-B892-4E20-855B-6028E70684CA}" type="sibTrans" cxnId="{FA8006C2-0CBC-4923-B997-32CC5F0DAAA6}">
      <dgm:prSet/>
      <dgm:spPr/>
      <dgm:t>
        <a:bodyPr/>
        <a:lstStyle/>
        <a:p>
          <a:endParaRPr lang="it-IT"/>
        </a:p>
      </dgm:t>
    </dgm:pt>
    <dgm:pt modelId="{D69785F7-D577-4949-8356-7AC268F7A1AA}" type="pres">
      <dgm:prSet presAssocID="{C719CA2C-3448-4AAD-987C-2B25FA5E5373}" presName="compositeShape" presStyleCnt="0">
        <dgm:presLayoutVars>
          <dgm:chMax val="2"/>
          <dgm:dir/>
          <dgm:resizeHandles val="exact"/>
        </dgm:presLayoutVars>
      </dgm:prSet>
      <dgm:spPr/>
    </dgm:pt>
    <dgm:pt modelId="{E82775E0-FD04-44D2-A468-F1B2246461AA}" type="pres">
      <dgm:prSet presAssocID="{C719CA2C-3448-4AAD-987C-2B25FA5E5373}" presName="ribbon" presStyleLbl="node1" presStyleIdx="0" presStyleCnt="1"/>
      <dgm:spPr>
        <a:solidFill>
          <a:srgbClr val="FF0000"/>
        </a:solidFill>
      </dgm:spPr>
    </dgm:pt>
    <dgm:pt modelId="{8DEB54B6-2453-4F9B-9155-8B0E10687EEC}" type="pres">
      <dgm:prSet presAssocID="{C719CA2C-3448-4AAD-987C-2B25FA5E5373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916CB69F-C899-40D5-9159-CAD488D1D763}" type="pres">
      <dgm:prSet presAssocID="{C719CA2C-3448-4AAD-987C-2B25FA5E5373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13B6802-E24E-47FC-9815-3694D42D389C}" srcId="{C719CA2C-3448-4AAD-987C-2B25FA5E5373}" destId="{F5D7BABA-FB69-49EE-A656-CB50AC1744FB}" srcOrd="0" destOrd="0" parTransId="{97FEA536-1A16-42DE-8C15-43351EFF63C9}" sibTransId="{76F9359B-4ADD-423B-8FEB-9DA6CD92DE91}"/>
    <dgm:cxn modelId="{25088B03-5CF0-4737-937A-CB5337B62506}" type="presOf" srcId="{F5D7BABA-FB69-49EE-A656-CB50AC1744FB}" destId="{8DEB54B6-2453-4F9B-9155-8B0E10687EEC}" srcOrd="0" destOrd="0" presId="urn:microsoft.com/office/officeart/2005/8/layout/arrow6"/>
    <dgm:cxn modelId="{25FE1E5D-6CA3-4231-8456-7E8682B805AE}" type="presOf" srcId="{C719CA2C-3448-4AAD-987C-2B25FA5E5373}" destId="{D69785F7-D577-4949-8356-7AC268F7A1AA}" srcOrd="0" destOrd="0" presId="urn:microsoft.com/office/officeart/2005/8/layout/arrow6"/>
    <dgm:cxn modelId="{FA8006C2-0CBC-4923-B997-32CC5F0DAAA6}" srcId="{C719CA2C-3448-4AAD-987C-2B25FA5E5373}" destId="{7AEB0816-D973-4810-94F9-3BA97FEFCDC9}" srcOrd="1" destOrd="0" parTransId="{8E026E16-79C2-4F58-A197-C15C54EE2756}" sibTransId="{B9F18A3C-B892-4E20-855B-6028E70684CA}"/>
    <dgm:cxn modelId="{25BE0FF5-60E8-4F07-B12F-630ACDC44187}" type="presOf" srcId="{7AEB0816-D973-4810-94F9-3BA97FEFCDC9}" destId="{916CB69F-C899-40D5-9159-CAD488D1D763}" srcOrd="0" destOrd="0" presId="urn:microsoft.com/office/officeart/2005/8/layout/arrow6"/>
    <dgm:cxn modelId="{FBDAEF00-0A84-4F85-9899-FCDD6677EE4D}" type="presParOf" srcId="{D69785F7-D577-4949-8356-7AC268F7A1AA}" destId="{E82775E0-FD04-44D2-A468-F1B2246461AA}" srcOrd="0" destOrd="0" presId="urn:microsoft.com/office/officeart/2005/8/layout/arrow6"/>
    <dgm:cxn modelId="{93E34FD9-317E-426F-8B7F-70F2C88688DA}" type="presParOf" srcId="{D69785F7-D577-4949-8356-7AC268F7A1AA}" destId="{8DEB54B6-2453-4F9B-9155-8B0E10687EEC}" srcOrd="1" destOrd="0" presId="urn:microsoft.com/office/officeart/2005/8/layout/arrow6"/>
    <dgm:cxn modelId="{92562C80-713C-43D4-B1F1-CA12A74409F1}" type="presParOf" srcId="{D69785F7-D577-4949-8356-7AC268F7A1AA}" destId="{916CB69F-C899-40D5-9159-CAD488D1D763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53FA608-1A92-4651-B2C6-176ECFF6BFE6}" type="doc">
      <dgm:prSet loTypeId="urn:microsoft.com/office/officeart/2005/8/layout/vProcess5" loCatId="process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18FFFDB8-9887-4235-832B-6322A654DC4A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DIFESA OCCUPAZIONE</a:t>
          </a:r>
        </a:p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RIDUZIONE INFLAZIONE</a:t>
          </a:r>
        </a:p>
      </dgm:t>
    </dgm:pt>
    <dgm:pt modelId="{2313F119-D928-444B-9F49-B5478F9FA491}" type="parTrans" cxnId="{BEB0B487-AA1D-4965-83E3-31DAE1796863}">
      <dgm:prSet/>
      <dgm:spPr/>
      <dgm:t>
        <a:bodyPr/>
        <a:lstStyle/>
        <a:p>
          <a:endParaRPr lang="it-IT"/>
        </a:p>
      </dgm:t>
    </dgm:pt>
    <dgm:pt modelId="{D938A780-444D-441E-AA62-EAA22D4C31B1}" type="sibTrans" cxnId="{BEB0B487-AA1D-4965-83E3-31DAE1796863}">
      <dgm:prSet/>
      <dgm:spPr/>
      <dgm:t>
        <a:bodyPr/>
        <a:lstStyle/>
        <a:p>
          <a:endParaRPr lang="it-IT"/>
        </a:p>
      </dgm:t>
    </dgm:pt>
    <dgm:pt modelId="{A382FC53-8FEF-4845-9F9C-2BEDB94440AB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DEREGOLAMENTAZIONE MERCATO</a:t>
          </a:r>
        </a:p>
      </dgm:t>
    </dgm:pt>
    <dgm:pt modelId="{96F63F4D-A3DD-4164-8D0F-D04B6B1AA2FC}" type="parTrans" cxnId="{B7E09FF3-3802-40E5-B57D-DA1F33360207}">
      <dgm:prSet/>
      <dgm:spPr/>
      <dgm:t>
        <a:bodyPr/>
        <a:lstStyle/>
        <a:p>
          <a:endParaRPr lang="it-IT"/>
        </a:p>
      </dgm:t>
    </dgm:pt>
    <dgm:pt modelId="{1A3B833D-49E7-4B39-BD4A-EEB666418CA2}" type="sibTrans" cxnId="{B7E09FF3-3802-40E5-B57D-DA1F33360207}">
      <dgm:prSet/>
      <dgm:spPr/>
      <dgm:t>
        <a:bodyPr/>
        <a:lstStyle/>
        <a:p>
          <a:endParaRPr lang="it-IT"/>
        </a:p>
      </dgm:t>
    </dgm:pt>
    <dgm:pt modelId="{6B700E22-680E-4374-98A1-3B7675A54D77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FLESSIBILIZZAZIONE DISCIPLINA</a:t>
          </a:r>
        </a:p>
      </dgm:t>
    </dgm:pt>
    <dgm:pt modelId="{EC3619B3-929D-45E1-AC05-B6B05C0E89F1}" type="parTrans" cxnId="{1F5B17FB-AF87-443E-ADEE-7DAD0D9AB4AE}">
      <dgm:prSet/>
      <dgm:spPr/>
      <dgm:t>
        <a:bodyPr/>
        <a:lstStyle/>
        <a:p>
          <a:endParaRPr lang="it-IT"/>
        </a:p>
      </dgm:t>
    </dgm:pt>
    <dgm:pt modelId="{2DF9F29D-3D29-4FDD-AEEF-E19D5EC620C6}" type="sibTrans" cxnId="{1F5B17FB-AF87-443E-ADEE-7DAD0D9AB4AE}">
      <dgm:prSet/>
      <dgm:spPr/>
      <dgm:t>
        <a:bodyPr/>
        <a:lstStyle/>
        <a:p>
          <a:endParaRPr lang="it-IT"/>
        </a:p>
      </dgm:t>
    </dgm:pt>
    <dgm:pt modelId="{78E2230D-6AB5-402B-9C6D-4E4CF4FADD25}" type="pres">
      <dgm:prSet presAssocID="{C53FA608-1A92-4651-B2C6-176ECFF6BFE6}" presName="outerComposite" presStyleCnt="0">
        <dgm:presLayoutVars>
          <dgm:chMax val="5"/>
          <dgm:dir/>
          <dgm:resizeHandles val="exact"/>
        </dgm:presLayoutVars>
      </dgm:prSet>
      <dgm:spPr/>
    </dgm:pt>
    <dgm:pt modelId="{BC0CCD2C-A610-445A-BFFE-E3E81734EBD1}" type="pres">
      <dgm:prSet presAssocID="{C53FA608-1A92-4651-B2C6-176ECFF6BFE6}" presName="dummyMaxCanvas" presStyleCnt="0">
        <dgm:presLayoutVars/>
      </dgm:prSet>
      <dgm:spPr/>
    </dgm:pt>
    <dgm:pt modelId="{077C1FED-F4DD-42AA-9DF5-9715F832D958}" type="pres">
      <dgm:prSet presAssocID="{C53FA608-1A92-4651-B2C6-176ECFF6BFE6}" presName="ThreeNodes_1" presStyleLbl="node1" presStyleIdx="0" presStyleCnt="3">
        <dgm:presLayoutVars>
          <dgm:bulletEnabled val="1"/>
        </dgm:presLayoutVars>
      </dgm:prSet>
      <dgm:spPr/>
    </dgm:pt>
    <dgm:pt modelId="{243145B5-CB65-4D6A-B398-B63FEC36B135}" type="pres">
      <dgm:prSet presAssocID="{C53FA608-1A92-4651-B2C6-176ECFF6BFE6}" presName="ThreeNodes_2" presStyleLbl="node1" presStyleIdx="1" presStyleCnt="3">
        <dgm:presLayoutVars>
          <dgm:bulletEnabled val="1"/>
        </dgm:presLayoutVars>
      </dgm:prSet>
      <dgm:spPr/>
    </dgm:pt>
    <dgm:pt modelId="{6BF3FC16-B482-41FB-BA78-37505C33CD98}" type="pres">
      <dgm:prSet presAssocID="{C53FA608-1A92-4651-B2C6-176ECFF6BFE6}" presName="ThreeNodes_3" presStyleLbl="node1" presStyleIdx="2" presStyleCnt="3">
        <dgm:presLayoutVars>
          <dgm:bulletEnabled val="1"/>
        </dgm:presLayoutVars>
      </dgm:prSet>
      <dgm:spPr/>
    </dgm:pt>
    <dgm:pt modelId="{9F7A5551-C088-4CD3-90C5-3E39D8DAECE0}" type="pres">
      <dgm:prSet presAssocID="{C53FA608-1A92-4651-B2C6-176ECFF6BFE6}" presName="ThreeConn_1-2" presStyleLbl="fgAccFollowNode1" presStyleIdx="0" presStyleCnt="2">
        <dgm:presLayoutVars>
          <dgm:bulletEnabled val="1"/>
        </dgm:presLayoutVars>
      </dgm:prSet>
      <dgm:spPr/>
    </dgm:pt>
    <dgm:pt modelId="{2F62D2B2-CBD9-422A-BE68-CFE759B14EF7}" type="pres">
      <dgm:prSet presAssocID="{C53FA608-1A92-4651-B2C6-176ECFF6BFE6}" presName="ThreeConn_2-3" presStyleLbl="fgAccFollowNode1" presStyleIdx="1" presStyleCnt="2">
        <dgm:presLayoutVars>
          <dgm:bulletEnabled val="1"/>
        </dgm:presLayoutVars>
      </dgm:prSet>
      <dgm:spPr/>
    </dgm:pt>
    <dgm:pt modelId="{999DADE6-AFFB-4D68-8516-ED05A7D7AE7F}" type="pres">
      <dgm:prSet presAssocID="{C53FA608-1A92-4651-B2C6-176ECFF6BFE6}" presName="ThreeNodes_1_text" presStyleLbl="node1" presStyleIdx="2" presStyleCnt="3">
        <dgm:presLayoutVars>
          <dgm:bulletEnabled val="1"/>
        </dgm:presLayoutVars>
      </dgm:prSet>
      <dgm:spPr/>
    </dgm:pt>
    <dgm:pt modelId="{EF03D1E2-42C4-4E78-9FF0-67971B2493E3}" type="pres">
      <dgm:prSet presAssocID="{C53FA608-1A92-4651-B2C6-176ECFF6BFE6}" presName="ThreeNodes_2_text" presStyleLbl="node1" presStyleIdx="2" presStyleCnt="3">
        <dgm:presLayoutVars>
          <dgm:bulletEnabled val="1"/>
        </dgm:presLayoutVars>
      </dgm:prSet>
      <dgm:spPr/>
    </dgm:pt>
    <dgm:pt modelId="{FC19CAAF-2587-4C81-85B2-04AD846D31DF}" type="pres">
      <dgm:prSet presAssocID="{C53FA608-1A92-4651-B2C6-176ECFF6BFE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1D88401-8562-4AE7-9EC1-058AFDCFE99C}" type="presOf" srcId="{6B700E22-680E-4374-98A1-3B7675A54D77}" destId="{FC19CAAF-2587-4C81-85B2-04AD846D31DF}" srcOrd="1" destOrd="0" presId="urn:microsoft.com/office/officeart/2005/8/layout/vProcess5"/>
    <dgm:cxn modelId="{667A0109-2310-4B52-8B4B-ECDC2C990CC9}" type="presOf" srcId="{A382FC53-8FEF-4845-9F9C-2BEDB94440AB}" destId="{EF03D1E2-42C4-4E78-9FF0-67971B2493E3}" srcOrd="1" destOrd="0" presId="urn:microsoft.com/office/officeart/2005/8/layout/vProcess5"/>
    <dgm:cxn modelId="{ED648714-FDAB-4C2C-B779-AC8A41D3318C}" type="presOf" srcId="{D938A780-444D-441E-AA62-EAA22D4C31B1}" destId="{9F7A5551-C088-4CD3-90C5-3E39D8DAECE0}" srcOrd="0" destOrd="0" presId="urn:microsoft.com/office/officeart/2005/8/layout/vProcess5"/>
    <dgm:cxn modelId="{2DDBF55D-07C7-4110-A55F-4AB8FAEEBEBB}" type="presOf" srcId="{C53FA608-1A92-4651-B2C6-176ECFF6BFE6}" destId="{78E2230D-6AB5-402B-9C6D-4E4CF4FADD25}" srcOrd="0" destOrd="0" presId="urn:microsoft.com/office/officeart/2005/8/layout/vProcess5"/>
    <dgm:cxn modelId="{F8FDE964-ACB0-45C7-B4D4-B034F7677850}" type="presOf" srcId="{18FFFDB8-9887-4235-832B-6322A654DC4A}" destId="{999DADE6-AFFB-4D68-8516-ED05A7D7AE7F}" srcOrd="1" destOrd="0" presId="urn:microsoft.com/office/officeart/2005/8/layout/vProcess5"/>
    <dgm:cxn modelId="{34C04A50-37D2-434C-91A3-30AC55888D01}" type="presOf" srcId="{A382FC53-8FEF-4845-9F9C-2BEDB94440AB}" destId="{243145B5-CB65-4D6A-B398-B63FEC36B135}" srcOrd="0" destOrd="0" presId="urn:microsoft.com/office/officeart/2005/8/layout/vProcess5"/>
    <dgm:cxn modelId="{1C25BC54-0881-4270-97AF-4B1402EF5081}" type="presOf" srcId="{1A3B833D-49E7-4B39-BD4A-EEB666418CA2}" destId="{2F62D2B2-CBD9-422A-BE68-CFE759B14EF7}" srcOrd="0" destOrd="0" presId="urn:microsoft.com/office/officeart/2005/8/layout/vProcess5"/>
    <dgm:cxn modelId="{BEB0B487-AA1D-4965-83E3-31DAE1796863}" srcId="{C53FA608-1A92-4651-B2C6-176ECFF6BFE6}" destId="{18FFFDB8-9887-4235-832B-6322A654DC4A}" srcOrd="0" destOrd="0" parTransId="{2313F119-D928-444B-9F49-B5478F9FA491}" sibTransId="{D938A780-444D-441E-AA62-EAA22D4C31B1}"/>
    <dgm:cxn modelId="{42437297-43BE-4B9D-880D-1DE0EA6F029F}" type="presOf" srcId="{6B700E22-680E-4374-98A1-3B7675A54D77}" destId="{6BF3FC16-B482-41FB-BA78-37505C33CD98}" srcOrd="0" destOrd="0" presId="urn:microsoft.com/office/officeart/2005/8/layout/vProcess5"/>
    <dgm:cxn modelId="{34516E9B-EA3E-4B17-A60E-C8A84FAFCA1F}" type="presOf" srcId="{18FFFDB8-9887-4235-832B-6322A654DC4A}" destId="{077C1FED-F4DD-42AA-9DF5-9715F832D958}" srcOrd="0" destOrd="0" presId="urn:microsoft.com/office/officeart/2005/8/layout/vProcess5"/>
    <dgm:cxn modelId="{B7E09FF3-3802-40E5-B57D-DA1F33360207}" srcId="{C53FA608-1A92-4651-B2C6-176ECFF6BFE6}" destId="{A382FC53-8FEF-4845-9F9C-2BEDB94440AB}" srcOrd="1" destOrd="0" parTransId="{96F63F4D-A3DD-4164-8D0F-D04B6B1AA2FC}" sibTransId="{1A3B833D-49E7-4B39-BD4A-EEB666418CA2}"/>
    <dgm:cxn modelId="{1F5B17FB-AF87-443E-ADEE-7DAD0D9AB4AE}" srcId="{C53FA608-1A92-4651-B2C6-176ECFF6BFE6}" destId="{6B700E22-680E-4374-98A1-3B7675A54D77}" srcOrd="2" destOrd="0" parTransId="{EC3619B3-929D-45E1-AC05-B6B05C0E89F1}" sibTransId="{2DF9F29D-3D29-4FDD-AEEF-E19D5EC620C6}"/>
    <dgm:cxn modelId="{82AC493F-B8B4-4EFD-AEC4-B20139853715}" type="presParOf" srcId="{78E2230D-6AB5-402B-9C6D-4E4CF4FADD25}" destId="{BC0CCD2C-A610-445A-BFFE-E3E81734EBD1}" srcOrd="0" destOrd="0" presId="urn:microsoft.com/office/officeart/2005/8/layout/vProcess5"/>
    <dgm:cxn modelId="{1ECD87CD-ACED-47D4-BF76-AB4D8F15B89F}" type="presParOf" srcId="{78E2230D-6AB5-402B-9C6D-4E4CF4FADD25}" destId="{077C1FED-F4DD-42AA-9DF5-9715F832D958}" srcOrd="1" destOrd="0" presId="urn:microsoft.com/office/officeart/2005/8/layout/vProcess5"/>
    <dgm:cxn modelId="{F1AC81CD-A72C-4CDC-8F77-2A054DEC95BF}" type="presParOf" srcId="{78E2230D-6AB5-402B-9C6D-4E4CF4FADD25}" destId="{243145B5-CB65-4D6A-B398-B63FEC36B135}" srcOrd="2" destOrd="0" presId="urn:microsoft.com/office/officeart/2005/8/layout/vProcess5"/>
    <dgm:cxn modelId="{52FEB1B5-E6BA-4BBA-B86B-C839EE7ED3DD}" type="presParOf" srcId="{78E2230D-6AB5-402B-9C6D-4E4CF4FADD25}" destId="{6BF3FC16-B482-41FB-BA78-37505C33CD98}" srcOrd="3" destOrd="0" presId="urn:microsoft.com/office/officeart/2005/8/layout/vProcess5"/>
    <dgm:cxn modelId="{76BA6F8E-B4B0-4A4E-AF3F-AE98A27027B1}" type="presParOf" srcId="{78E2230D-6AB5-402B-9C6D-4E4CF4FADD25}" destId="{9F7A5551-C088-4CD3-90C5-3E39D8DAECE0}" srcOrd="4" destOrd="0" presId="urn:microsoft.com/office/officeart/2005/8/layout/vProcess5"/>
    <dgm:cxn modelId="{37D7CB09-20DD-404E-AF61-075D0CDCBE8C}" type="presParOf" srcId="{78E2230D-6AB5-402B-9C6D-4E4CF4FADD25}" destId="{2F62D2B2-CBD9-422A-BE68-CFE759B14EF7}" srcOrd="5" destOrd="0" presId="urn:microsoft.com/office/officeart/2005/8/layout/vProcess5"/>
    <dgm:cxn modelId="{38D1F380-7275-456E-BBD4-D0A8D8BF48B3}" type="presParOf" srcId="{78E2230D-6AB5-402B-9C6D-4E4CF4FADD25}" destId="{999DADE6-AFFB-4D68-8516-ED05A7D7AE7F}" srcOrd="6" destOrd="0" presId="urn:microsoft.com/office/officeart/2005/8/layout/vProcess5"/>
    <dgm:cxn modelId="{DF58913E-91BB-4E4D-9930-4B19860AD83C}" type="presParOf" srcId="{78E2230D-6AB5-402B-9C6D-4E4CF4FADD25}" destId="{EF03D1E2-42C4-4E78-9FF0-67971B2493E3}" srcOrd="7" destOrd="0" presId="urn:microsoft.com/office/officeart/2005/8/layout/vProcess5"/>
    <dgm:cxn modelId="{28DD96A9-E877-4AD3-A9E6-42251C91B869}" type="presParOf" srcId="{78E2230D-6AB5-402B-9C6D-4E4CF4FADD25}" destId="{FC19CAAF-2587-4C81-85B2-04AD846D31D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C3B5143-C21E-42A6-904B-FEBD6205D754}" type="doc">
      <dgm:prSet loTypeId="urn:microsoft.com/office/officeart/2005/8/layout/radial6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3CF4016A-F660-488E-9E15-603D672559DA}">
      <dgm:prSet phldrT="[Testo]" custT="1"/>
      <dgm:spPr/>
      <dgm:t>
        <a:bodyPr/>
        <a:lstStyle/>
        <a:p>
          <a:r>
            <a:rPr lang="it-IT" sz="1400" dirty="0">
              <a:latin typeface="Segoe UI Black" panose="020B0A02040204020203" pitchFamily="34" charset="0"/>
              <a:ea typeface="Segoe UI Black" panose="020B0A02040204020203" pitchFamily="34" charset="0"/>
            </a:rPr>
            <a:t>LIBERALIZZAZIONE</a:t>
          </a:r>
        </a:p>
      </dgm:t>
    </dgm:pt>
    <dgm:pt modelId="{4752D542-0AE4-44EE-B5C9-52A71BF7CC5D}" type="parTrans" cxnId="{99D4DBDA-1E29-4AE1-BC76-5473FA9EF81F}">
      <dgm:prSet/>
      <dgm:spPr/>
      <dgm:t>
        <a:bodyPr/>
        <a:lstStyle/>
        <a:p>
          <a:endParaRPr lang="it-IT"/>
        </a:p>
      </dgm:t>
    </dgm:pt>
    <dgm:pt modelId="{EB4537B7-57F0-421A-B108-D1CB340DB60D}" type="sibTrans" cxnId="{99D4DBDA-1E29-4AE1-BC76-5473FA9EF81F}">
      <dgm:prSet/>
      <dgm:spPr/>
      <dgm:t>
        <a:bodyPr/>
        <a:lstStyle/>
        <a:p>
          <a:endParaRPr lang="it-IT"/>
        </a:p>
      </dgm:t>
    </dgm:pt>
    <dgm:pt modelId="{5252C1C8-E326-46CF-9C6C-04BE123EF111}">
      <dgm:prSet phldrT="[Testo]" custT="1"/>
      <dgm:spPr/>
      <dgm:t>
        <a:bodyPr/>
        <a:lstStyle/>
        <a:p>
          <a:r>
            <a:rPr lang="it-IT" sz="1400" dirty="0">
              <a:latin typeface="Segoe UI Black" panose="020B0A02040204020203" pitchFamily="34" charset="0"/>
              <a:ea typeface="Segoe UI Black" panose="020B0A02040204020203" pitchFamily="34" charset="0"/>
            </a:rPr>
            <a:t>RAPPORTI IMPRESE</a:t>
          </a:r>
        </a:p>
      </dgm:t>
    </dgm:pt>
    <dgm:pt modelId="{26CD06B1-6184-4E78-A976-1E1BB2E04B9A}" type="parTrans" cxnId="{D35F3AC9-75EA-48F4-B008-4981721B9E17}">
      <dgm:prSet/>
      <dgm:spPr/>
      <dgm:t>
        <a:bodyPr/>
        <a:lstStyle/>
        <a:p>
          <a:endParaRPr lang="it-IT"/>
        </a:p>
      </dgm:t>
    </dgm:pt>
    <dgm:pt modelId="{DF01EBAB-4ABD-4F5D-93E1-C9837A404D22}" type="sibTrans" cxnId="{D35F3AC9-75EA-48F4-B008-4981721B9E17}">
      <dgm:prSet/>
      <dgm:spPr/>
      <dgm:t>
        <a:bodyPr/>
        <a:lstStyle/>
        <a:p>
          <a:endParaRPr lang="it-IT"/>
        </a:p>
      </dgm:t>
    </dgm:pt>
    <dgm:pt modelId="{DDB4C4D1-E561-4B6A-8290-2AE7247A0A11}">
      <dgm:prSet phldrT="[Testo]" custT="1"/>
      <dgm:spPr/>
      <dgm:t>
        <a:bodyPr/>
        <a:lstStyle/>
        <a:p>
          <a:r>
            <a:rPr lang="it-IT" sz="1400" dirty="0">
              <a:latin typeface="Segoe UI Black" panose="020B0A02040204020203" pitchFamily="34" charset="0"/>
              <a:ea typeface="Segoe UI Black" panose="020B0A02040204020203" pitchFamily="34" charset="0"/>
            </a:rPr>
            <a:t>GLOBALIZZAZIONE ECONOMIA</a:t>
          </a:r>
        </a:p>
      </dgm:t>
    </dgm:pt>
    <dgm:pt modelId="{C70A3F34-A2B8-46FB-AC70-C28907EC0AFE}" type="parTrans" cxnId="{03F8BBE2-554C-4B8B-B062-E4202FB66AC7}">
      <dgm:prSet/>
      <dgm:spPr/>
      <dgm:t>
        <a:bodyPr/>
        <a:lstStyle/>
        <a:p>
          <a:endParaRPr lang="it-IT"/>
        </a:p>
      </dgm:t>
    </dgm:pt>
    <dgm:pt modelId="{FCC78123-FA11-4487-9DBB-482BEED41956}" type="sibTrans" cxnId="{03F8BBE2-554C-4B8B-B062-E4202FB66AC7}">
      <dgm:prSet/>
      <dgm:spPr/>
      <dgm:t>
        <a:bodyPr/>
        <a:lstStyle/>
        <a:p>
          <a:endParaRPr lang="it-IT"/>
        </a:p>
      </dgm:t>
    </dgm:pt>
    <dgm:pt modelId="{A09805A0-A015-4790-BC70-920ADC983FCD}">
      <dgm:prSet phldrT="[Testo]" custT="1"/>
      <dgm:spPr/>
      <dgm:t>
        <a:bodyPr/>
        <a:lstStyle/>
        <a:p>
          <a:r>
            <a:rPr lang="it-IT" sz="1400" dirty="0">
              <a:latin typeface="Segoe UI Black" panose="020B0A02040204020203" pitchFamily="34" charset="0"/>
              <a:ea typeface="Segoe UI Black" panose="020B0A02040204020203" pitchFamily="34" charset="0"/>
            </a:rPr>
            <a:t>FUGA SUBORDINAZIONE</a:t>
          </a:r>
        </a:p>
      </dgm:t>
    </dgm:pt>
    <dgm:pt modelId="{6473A852-EC09-488E-BDF6-0E8F5301B014}" type="parTrans" cxnId="{89FE8338-5E28-4DD1-92A7-7DD9679249E9}">
      <dgm:prSet/>
      <dgm:spPr/>
      <dgm:t>
        <a:bodyPr/>
        <a:lstStyle/>
        <a:p>
          <a:endParaRPr lang="it-IT"/>
        </a:p>
      </dgm:t>
    </dgm:pt>
    <dgm:pt modelId="{1645D489-B7FC-4CDE-BB93-72D0C32F9CF1}" type="sibTrans" cxnId="{89FE8338-5E28-4DD1-92A7-7DD9679249E9}">
      <dgm:prSet/>
      <dgm:spPr/>
      <dgm:t>
        <a:bodyPr/>
        <a:lstStyle/>
        <a:p>
          <a:endParaRPr lang="it-IT"/>
        </a:p>
      </dgm:t>
    </dgm:pt>
    <dgm:pt modelId="{49B55A29-089D-480C-B3AC-CA756B2CE23A}" type="pres">
      <dgm:prSet presAssocID="{5C3B5143-C21E-42A6-904B-FEBD6205D75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FC0882-04AD-436E-92CF-3C82A9CBA6DD}" type="pres">
      <dgm:prSet presAssocID="{3CF4016A-F660-488E-9E15-603D672559DA}" presName="centerShape" presStyleLbl="node0" presStyleIdx="0" presStyleCnt="1" custScaleX="117977"/>
      <dgm:spPr/>
    </dgm:pt>
    <dgm:pt modelId="{26F2604D-7131-42D3-AE15-FC99D5363296}" type="pres">
      <dgm:prSet presAssocID="{5252C1C8-E326-46CF-9C6C-04BE123EF111}" presName="node" presStyleLbl="node1" presStyleIdx="0" presStyleCnt="3">
        <dgm:presLayoutVars>
          <dgm:bulletEnabled val="1"/>
        </dgm:presLayoutVars>
      </dgm:prSet>
      <dgm:spPr/>
    </dgm:pt>
    <dgm:pt modelId="{66E5728C-247C-46FC-AB04-CC968B45A59B}" type="pres">
      <dgm:prSet presAssocID="{5252C1C8-E326-46CF-9C6C-04BE123EF111}" presName="dummy" presStyleCnt="0"/>
      <dgm:spPr/>
    </dgm:pt>
    <dgm:pt modelId="{D37F3ED6-8CA1-41DD-94CE-5BA9B4952144}" type="pres">
      <dgm:prSet presAssocID="{DF01EBAB-4ABD-4F5D-93E1-C9837A404D22}" presName="sibTrans" presStyleLbl="sibTrans2D1" presStyleIdx="0" presStyleCnt="3"/>
      <dgm:spPr/>
    </dgm:pt>
    <dgm:pt modelId="{A58E0BDE-87FD-40FF-832D-00C0B8E7D889}" type="pres">
      <dgm:prSet presAssocID="{DDB4C4D1-E561-4B6A-8290-2AE7247A0A11}" presName="node" presStyleLbl="node1" presStyleIdx="1" presStyleCnt="3">
        <dgm:presLayoutVars>
          <dgm:bulletEnabled val="1"/>
        </dgm:presLayoutVars>
      </dgm:prSet>
      <dgm:spPr/>
    </dgm:pt>
    <dgm:pt modelId="{86AF6F0E-15AC-41A9-A58B-29DEEB0C9799}" type="pres">
      <dgm:prSet presAssocID="{DDB4C4D1-E561-4B6A-8290-2AE7247A0A11}" presName="dummy" presStyleCnt="0"/>
      <dgm:spPr/>
    </dgm:pt>
    <dgm:pt modelId="{2DE2F16E-D62A-4DB2-AFDE-ABBF6CBC7320}" type="pres">
      <dgm:prSet presAssocID="{FCC78123-FA11-4487-9DBB-482BEED41956}" presName="sibTrans" presStyleLbl="sibTrans2D1" presStyleIdx="1" presStyleCnt="3"/>
      <dgm:spPr/>
    </dgm:pt>
    <dgm:pt modelId="{FA4AD75E-78D2-46B1-8E70-EACA670E5141}" type="pres">
      <dgm:prSet presAssocID="{A09805A0-A015-4790-BC70-920ADC983FCD}" presName="node" presStyleLbl="node1" presStyleIdx="2" presStyleCnt="3">
        <dgm:presLayoutVars>
          <dgm:bulletEnabled val="1"/>
        </dgm:presLayoutVars>
      </dgm:prSet>
      <dgm:spPr/>
    </dgm:pt>
    <dgm:pt modelId="{99E12CB1-B89E-4D35-9F6C-0A05101FCBA4}" type="pres">
      <dgm:prSet presAssocID="{A09805A0-A015-4790-BC70-920ADC983FCD}" presName="dummy" presStyleCnt="0"/>
      <dgm:spPr/>
    </dgm:pt>
    <dgm:pt modelId="{29A12162-1B3F-4412-B525-731C51E85E1B}" type="pres">
      <dgm:prSet presAssocID="{1645D489-B7FC-4CDE-BB93-72D0C32F9CF1}" presName="sibTrans" presStyleLbl="sibTrans2D1" presStyleIdx="2" presStyleCnt="3"/>
      <dgm:spPr/>
    </dgm:pt>
  </dgm:ptLst>
  <dgm:cxnLst>
    <dgm:cxn modelId="{5529F322-8736-4ACC-8159-3CF5E21A2AC1}" type="presOf" srcId="{FCC78123-FA11-4487-9DBB-482BEED41956}" destId="{2DE2F16E-D62A-4DB2-AFDE-ABBF6CBC7320}" srcOrd="0" destOrd="0" presId="urn:microsoft.com/office/officeart/2005/8/layout/radial6"/>
    <dgm:cxn modelId="{FF5A5526-9199-46F6-81FC-6CF5E8908946}" type="presOf" srcId="{3CF4016A-F660-488E-9E15-603D672559DA}" destId="{67FC0882-04AD-436E-92CF-3C82A9CBA6DD}" srcOrd="0" destOrd="0" presId="urn:microsoft.com/office/officeart/2005/8/layout/radial6"/>
    <dgm:cxn modelId="{89FE8338-5E28-4DD1-92A7-7DD9679249E9}" srcId="{3CF4016A-F660-488E-9E15-603D672559DA}" destId="{A09805A0-A015-4790-BC70-920ADC983FCD}" srcOrd="2" destOrd="0" parTransId="{6473A852-EC09-488E-BDF6-0E8F5301B014}" sibTransId="{1645D489-B7FC-4CDE-BB93-72D0C32F9CF1}"/>
    <dgm:cxn modelId="{1B052460-770B-4A0D-A575-4D0558833D66}" type="presOf" srcId="{A09805A0-A015-4790-BC70-920ADC983FCD}" destId="{FA4AD75E-78D2-46B1-8E70-EACA670E5141}" srcOrd="0" destOrd="0" presId="urn:microsoft.com/office/officeart/2005/8/layout/radial6"/>
    <dgm:cxn modelId="{E0D88548-7AE0-4106-8F15-0A375C5E7296}" type="presOf" srcId="{1645D489-B7FC-4CDE-BB93-72D0C32F9CF1}" destId="{29A12162-1B3F-4412-B525-731C51E85E1B}" srcOrd="0" destOrd="0" presId="urn:microsoft.com/office/officeart/2005/8/layout/radial6"/>
    <dgm:cxn modelId="{2884E753-C815-439A-9A9E-86EB1539DAD7}" type="presOf" srcId="{5C3B5143-C21E-42A6-904B-FEBD6205D754}" destId="{49B55A29-089D-480C-B3AC-CA756B2CE23A}" srcOrd="0" destOrd="0" presId="urn:microsoft.com/office/officeart/2005/8/layout/radial6"/>
    <dgm:cxn modelId="{4257C380-3886-4CF0-8B0B-CA5F63F19AE9}" type="presOf" srcId="{DDB4C4D1-E561-4B6A-8290-2AE7247A0A11}" destId="{A58E0BDE-87FD-40FF-832D-00C0B8E7D889}" srcOrd="0" destOrd="0" presId="urn:microsoft.com/office/officeart/2005/8/layout/radial6"/>
    <dgm:cxn modelId="{78923BC0-8981-46EC-8F99-A3B8D83092AA}" type="presOf" srcId="{DF01EBAB-4ABD-4F5D-93E1-C9837A404D22}" destId="{D37F3ED6-8CA1-41DD-94CE-5BA9B4952144}" srcOrd="0" destOrd="0" presId="urn:microsoft.com/office/officeart/2005/8/layout/radial6"/>
    <dgm:cxn modelId="{D35F3AC9-75EA-48F4-B008-4981721B9E17}" srcId="{3CF4016A-F660-488E-9E15-603D672559DA}" destId="{5252C1C8-E326-46CF-9C6C-04BE123EF111}" srcOrd="0" destOrd="0" parTransId="{26CD06B1-6184-4E78-A976-1E1BB2E04B9A}" sibTransId="{DF01EBAB-4ABD-4F5D-93E1-C9837A404D22}"/>
    <dgm:cxn modelId="{99D4DBDA-1E29-4AE1-BC76-5473FA9EF81F}" srcId="{5C3B5143-C21E-42A6-904B-FEBD6205D754}" destId="{3CF4016A-F660-488E-9E15-603D672559DA}" srcOrd="0" destOrd="0" parTransId="{4752D542-0AE4-44EE-B5C9-52A71BF7CC5D}" sibTransId="{EB4537B7-57F0-421A-B108-D1CB340DB60D}"/>
    <dgm:cxn modelId="{03F8BBE2-554C-4B8B-B062-E4202FB66AC7}" srcId="{3CF4016A-F660-488E-9E15-603D672559DA}" destId="{DDB4C4D1-E561-4B6A-8290-2AE7247A0A11}" srcOrd="1" destOrd="0" parTransId="{C70A3F34-A2B8-46FB-AC70-C28907EC0AFE}" sibTransId="{FCC78123-FA11-4487-9DBB-482BEED41956}"/>
    <dgm:cxn modelId="{5822FEFF-2A90-431F-8159-F68146F3246B}" type="presOf" srcId="{5252C1C8-E326-46CF-9C6C-04BE123EF111}" destId="{26F2604D-7131-42D3-AE15-FC99D5363296}" srcOrd="0" destOrd="0" presId="urn:microsoft.com/office/officeart/2005/8/layout/radial6"/>
    <dgm:cxn modelId="{BF60D96C-45FC-4737-B4EA-9D6C697B0107}" type="presParOf" srcId="{49B55A29-089D-480C-B3AC-CA756B2CE23A}" destId="{67FC0882-04AD-436E-92CF-3C82A9CBA6DD}" srcOrd="0" destOrd="0" presId="urn:microsoft.com/office/officeart/2005/8/layout/radial6"/>
    <dgm:cxn modelId="{692752AA-DB52-4E22-9638-D5402FA0041C}" type="presParOf" srcId="{49B55A29-089D-480C-B3AC-CA756B2CE23A}" destId="{26F2604D-7131-42D3-AE15-FC99D5363296}" srcOrd="1" destOrd="0" presId="urn:microsoft.com/office/officeart/2005/8/layout/radial6"/>
    <dgm:cxn modelId="{B1CF9179-5B06-4A46-BCB4-D08793432E1A}" type="presParOf" srcId="{49B55A29-089D-480C-B3AC-CA756B2CE23A}" destId="{66E5728C-247C-46FC-AB04-CC968B45A59B}" srcOrd="2" destOrd="0" presId="urn:microsoft.com/office/officeart/2005/8/layout/radial6"/>
    <dgm:cxn modelId="{1E007129-A51A-4027-9991-F45D5C437AAD}" type="presParOf" srcId="{49B55A29-089D-480C-B3AC-CA756B2CE23A}" destId="{D37F3ED6-8CA1-41DD-94CE-5BA9B4952144}" srcOrd="3" destOrd="0" presId="urn:microsoft.com/office/officeart/2005/8/layout/radial6"/>
    <dgm:cxn modelId="{F36F1789-4C87-4E12-B2AA-B4CB7B9E6DCE}" type="presParOf" srcId="{49B55A29-089D-480C-B3AC-CA756B2CE23A}" destId="{A58E0BDE-87FD-40FF-832D-00C0B8E7D889}" srcOrd="4" destOrd="0" presId="urn:microsoft.com/office/officeart/2005/8/layout/radial6"/>
    <dgm:cxn modelId="{7B155DA0-AF61-4937-9274-4F2F8A430057}" type="presParOf" srcId="{49B55A29-089D-480C-B3AC-CA756B2CE23A}" destId="{86AF6F0E-15AC-41A9-A58B-29DEEB0C9799}" srcOrd="5" destOrd="0" presId="urn:microsoft.com/office/officeart/2005/8/layout/radial6"/>
    <dgm:cxn modelId="{39DD9A59-7E94-49E5-8557-8AEC8F4E1EBB}" type="presParOf" srcId="{49B55A29-089D-480C-B3AC-CA756B2CE23A}" destId="{2DE2F16E-D62A-4DB2-AFDE-ABBF6CBC7320}" srcOrd="6" destOrd="0" presId="urn:microsoft.com/office/officeart/2005/8/layout/radial6"/>
    <dgm:cxn modelId="{7E0C6CB7-112F-4A1D-B504-FF154DA2C3A8}" type="presParOf" srcId="{49B55A29-089D-480C-B3AC-CA756B2CE23A}" destId="{FA4AD75E-78D2-46B1-8E70-EACA670E5141}" srcOrd="7" destOrd="0" presId="urn:microsoft.com/office/officeart/2005/8/layout/radial6"/>
    <dgm:cxn modelId="{A28CAA0F-9A45-4A78-A8A2-89AABBCFFAB5}" type="presParOf" srcId="{49B55A29-089D-480C-B3AC-CA756B2CE23A}" destId="{99E12CB1-B89E-4D35-9F6C-0A05101FCBA4}" srcOrd="8" destOrd="0" presId="urn:microsoft.com/office/officeart/2005/8/layout/radial6"/>
    <dgm:cxn modelId="{741AF590-C616-4053-9636-78A3EA16C375}" type="presParOf" srcId="{49B55A29-089D-480C-B3AC-CA756B2CE23A}" destId="{29A12162-1B3F-4412-B525-731C51E85E1B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EE44954-91A5-468E-921A-4D7D91111759}" type="doc">
      <dgm:prSet loTypeId="urn:microsoft.com/office/officeart/2005/8/layout/cycle8" loCatId="cycle" qsTypeId="urn:microsoft.com/office/officeart/2005/8/quickstyle/3d9" qsCatId="3D" csTypeId="urn:microsoft.com/office/officeart/2005/8/colors/accent1_2" csCatId="accent1" phldr="1"/>
      <dgm:spPr/>
    </dgm:pt>
    <dgm:pt modelId="{C56FA3A9-EF65-4423-847C-03342165000F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COINCIDENZA CICLO/IMPRESA</a:t>
          </a:r>
        </a:p>
      </dgm:t>
    </dgm:pt>
    <dgm:pt modelId="{F85C426D-1BD9-4CE8-99C9-B03857219461}" type="parTrans" cxnId="{2534F229-F286-4C88-AD4F-BB8B169C53E5}">
      <dgm:prSet/>
      <dgm:spPr/>
      <dgm:t>
        <a:bodyPr/>
        <a:lstStyle/>
        <a:p>
          <a:endParaRPr lang="it-IT"/>
        </a:p>
      </dgm:t>
    </dgm:pt>
    <dgm:pt modelId="{92369341-C408-4406-8536-E02EE92A5FAD}" type="sibTrans" cxnId="{2534F229-F286-4C88-AD4F-BB8B169C53E5}">
      <dgm:prSet/>
      <dgm:spPr/>
      <dgm:t>
        <a:bodyPr/>
        <a:lstStyle/>
        <a:p>
          <a:endParaRPr lang="it-IT"/>
        </a:p>
      </dgm:t>
    </dgm:pt>
    <dgm:pt modelId="{C269B08A-C1D2-4626-9FA8-D68DD3B5E144}">
      <dgm:prSet phldrT="[Testo]" custT="1"/>
      <dgm:spPr/>
      <dgm:t>
        <a:bodyPr/>
        <a:lstStyle/>
        <a:p>
          <a:r>
            <a:rPr lang="it-IT" sz="1600" dirty="0">
              <a:latin typeface="Segoe UI Black" panose="020B0A02040204020203" pitchFamily="34" charset="0"/>
              <a:ea typeface="Segoe UI Black" panose="020B0A02040204020203" pitchFamily="34" charset="0"/>
            </a:rPr>
            <a:t>DISTINZIONE INTERNO/ ESTERNO</a:t>
          </a:r>
        </a:p>
      </dgm:t>
    </dgm:pt>
    <dgm:pt modelId="{14A54135-AD1B-4011-A6B2-E6C3FD3157D8}" type="parTrans" cxnId="{3B0010DD-8C9B-4076-A078-0CDFAF6CB34C}">
      <dgm:prSet/>
      <dgm:spPr/>
      <dgm:t>
        <a:bodyPr/>
        <a:lstStyle/>
        <a:p>
          <a:endParaRPr lang="it-IT"/>
        </a:p>
      </dgm:t>
    </dgm:pt>
    <dgm:pt modelId="{B7F5952A-BC7F-4519-928D-6354BB9D8945}" type="sibTrans" cxnId="{3B0010DD-8C9B-4076-A078-0CDFAF6CB34C}">
      <dgm:prSet/>
      <dgm:spPr/>
      <dgm:t>
        <a:bodyPr/>
        <a:lstStyle/>
        <a:p>
          <a:endParaRPr lang="it-IT"/>
        </a:p>
      </dgm:t>
    </dgm:pt>
    <dgm:pt modelId="{B2B3B974-72BA-4336-8252-477932EB9737}" type="pres">
      <dgm:prSet presAssocID="{DEE44954-91A5-468E-921A-4D7D91111759}" presName="compositeShape" presStyleCnt="0">
        <dgm:presLayoutVars>
          <dgm:chMax val="7"/>
          <dgm:dir/>
          <dgm:resizeHandles val="exact"/>
        </dgm:presLayoutVars>
      </dgm:prSet>
      <dgm:spPr/>
    </dgm:pt>
    <dgm:pt modelId="{5CAF50DD-33CD-49E4-B83F-6B2A1AAF563A}" type="pres">
      <dgm:prSet presAssocID="{DEE44954-91A5-468E-921A-4D7D91111759}" presName="wedge1" presStyleLbl="node1" presStyleIdx="0" presStyleCnt="2" custScaleX="258361"/>
      <dgm:spPr/>
    </dgm:pt>
    <dgm:pt modelId="{4D1094CE-5015-4929-AF72-D46611A948E8}" type="pres">
      <dgm:prSet presAssocID="{DEE44954-91A5-468E-921A-4D7D91111759}" presName="dummy1a" presStyleCnt="0"/>
      <dgm:spPr/>
    </dgm:pt>
    <dgm:pt modelId="{7A5EB740-0F06-4FA7-8854-184CA3F38B80}" type="pres">
      <dgm:prSet presAssocID="{DEE44954-91A5-468E-921A-4D7D91111759}" presName="dummy1b" presStyleCnt="0"/>
      <dgm:spPr/>
    </dgm:pt>
    <dgm:pt modelId="{E571514A-0A46-4B96-B218-1860FE7C896A}" type="pres">
      <dgm:prSet presAssocID="{DEE44954-91A5-468E-921A-4D7D91111759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C6DC3D67-9614-411F-B96C-BB6FC790146B}" type="pres">
      <dgm:prSet presAssocID="{DEE44954-91A5-468E-921A-4D7D91111759}" presName="wedge2" presStyleLbl="node1" presStyleIdx="1" presStyleCnt="2" custScaleX="255244"/>
      <dgm:spPr/>
    </dgm:pt>
    <dgm:pt modelId="{F1B0B6AD-FA21-4620-9786-725CDE0EE0B6}" type="pres">
      <dgm:prSet presAssocID="{DEE44954-91A5-468E-921A-4D7D91111759}" presName="dummy2a" presStyleCnt="0"/>
      <dgm:spPr/>
    </dgm:pt>
    <dgm:pt modelId="{061678F4-F878-4FC1-82F1-6D8F33572199}" type="pres">
      <dgm:prSet presAssocID="{DEE44954-91A5-468E-921A-4D7D91111759}" presName="dummy2b" presStyleCnt="0"/>
      <dgm:spPr/>
    </dgm:pt>
    <dgm:pt modelId="{E69C2448-39DB-40CD-BCC0-07389354A331}" type="pres">
      <dgm:prSet presAssocID="{DEE44954-91A5-468E-921A-4D7D91111759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A0200A15-D5B8-4EA6-9859-9A5C82BF2207}" type="pres">
      <dgm:prSet presAssocID="{92369341-C408-4406-8536-E02EE92A5FAD}" presName="arrowWedge1" presStyleLbl="fgSibTrans2D1" presStyleIdx="0" presStyleCnt="2" custScaleX="243920"/>
      <dgm:spPr/>
    </dgm:pt>
    <dgm:pt modelId="{447E3F32-6839-4054-828C-C2E0C0F2D9AD}" type="pres">
      <dgm:prSet presAssocID="{B7F5952A-BC7F-4519-928D-6354BB9D8945}" presName="arrowWedge2" presStyleLbl="fgSibTrans2D1" presStyleIdx="1" presStyleCnt="2" custScaleX="237038"/>
      <dgm:spPr/>
    </dgm:pt>
  </dgm:ptLst>
  <dgm:cxnLst>
    <dgm:cxn modelId="{2534F229-F286-4C88-AD4F-BB8B169C53E5}" srcId="{DEE44954-91A5-468E-921A-4D7D91111759}" destId="{C56FA3A9-EF65-4423-847C-03342165000F}" srcOrd="0" destOrd="0" parTransId="{F85C426D-1BD9-4CE8-99C9-B03857219461}" sibTransId="{92369341-C408-4406-8536-E02EE92A5FAD}"/>
    <dgm:cxn modelId="{EA330C32-0E2D-443C-A780-1AD5FDD3E714}" type="presOf" srcId="{C56FA3A9-EF65-4423-847C-03342165000F}" destId="{5CAF50DD-33CD-49E4-B83F-6B2A1AAF563A}" srcOrd="0" destOrd="0" presId="urn:microsoft.com/office/officeart/2005/8/layout/cycle8"/>
    <dgm:cxn modelId="{C3287253-510D-42FF-B36C-1749571A62E0}" type="presOf" srcId="{C269B08A-C1D2-4626-9FA8-D68DD3B5E144}" destId="{C6DC3D67-9614-411F-B96C-BB6FC790146B}" srcOrd="0" destOrd="0" presId="urn:microsoft.com/office/officeart/2005/8/layout/cycle8"/>
    <dgm:cxn modelId="{87563392-3886-4FA7-ADE1-1F67823A39FC}" type="presOf" srcId="{C56FA3A9-EF65-4423-847C-03342165000F}" destId="{E571514A-0A46-4B96-B218-1860FE7C896A}" srcOrd="1" destOrd="0" presId="urn:microsoft.com/office/officeart/2005/8/layout/cycle8"/>
    <dgm:cxn modelId="{80371FA4-1D12-4360-8452-8CFAA37B559E}" type="presOf" srcId="{DEE44954-91A5-468E-921A-4D7D91111759}" destId="{B2B3B974-72BA-4336-8252-477932EB9737}" srcOrd="0" destOrd="0" presId="urn:microsoft.com/office/officeart/2005/8/layout/cycle8"/>
    <dgm:cxn modelId="{0F002AB5-EE59-4E54-92BA-8FA3A4821FA9}" type="presOf" srcId="{C269B08A-C1D2-4626-9FA8-D68DD3B5E144}" destId="{E69C2448-39DB-40CD-BCC0-07389354A331}" srcOrd="1" destOrd="0" presId="urn:microsoft.com/office/officeart/2005/8/layout/cycle8"/>
    <dgm:cxn modelId="{3B0010DD-8C9B-4076-A078-0CDFAF6CB34C}" srcId="{DEE44954-91A5-468E-921A-4D7D91111759}" destId="{C269B08A-C1D2-4626-9FA8-D68DD3B5E144}" srcOrd="1" destOrd="0" parTransId="{14A54135-AD1B-4011-A6B2-E6C3FD3157D8}" sibTransId="{B7F5952A-BC7F-4519-928D-6354BB9D8945}"/>
    <dgm:cxn modelId="{5C5F11E1-796F-4ABB-899D-C10FA532D2CD}" type="presParOf" srcId="{B2B3B974-72BA-4336-8252-477932EB9737}" destId="{5CAF50DD-33CD-49E4-B83F-6B2A1AAF563A}" srcOrd="0" destOrd="0" presId="urn:microsoft.com/office/officeart/2005/8/layout/cycle8"/>
    <dgm:cxn modelId="{047569AD-469B-4C53-9181-026D0D8DD252}" type="presParOf" srcId="{B2B3B974-72BA-4336-8252-477932EB9737}" destId="{4D1094CE-5015-4929-AF72-D46611A948E8}" srcOrd="1" destOrd="0" presId="urn:microsoft.com/office/officeart/2005/8/layout/cycle8"/>
    <dgm:cxn modelId="{0F6E53CC-FC05-42E4-A479-D5D44A0E94D4}" type="presParOf" srcId="{B2B3B974-72BA-4336-8252-477932EB9737}" destId="{7A5EB740-0F06-4FA7-8854-184CA3F38B80}" srcOrd="2" destOrd="0" presId="urn:microsoft.com/office/officeart/2005/8/layout/cycle8"/>
    <dgm:cxn modelId="{2B8F6D2C-CF54-4F40-88AD-84BA678839D3}" type="presParOf" srcId="{B2B3B974-72BA-4336-8252-477932EB9737}" destId="{E571514A-0A46-4B96-B218-1860FE7C896A}" srcOrd="3" destOrd="0" presId="urn:microsoft.com/office/officeart/2005/8/layout/cycle8"/>
    <dgm:cxn modelId="{CD909290-7BEA-4834-B7CD-1569BC82D7D5}" type="presParOf" srcId="{B2B3B974-72BA-4336-8252-477932EB9737}" destId="{C6DC3D67-9614-411F-B96C-BB6FC790146B}" srcOrd="4" destOrd="0" presId="urn:microsoft.com/office/officeart/2005/8/layout/cycle8"/>
    <dgm:cxn modelId="{C8BE24E6-E294-43CF-A261-4C6046E93EF0}" type="presParOf" srcId="{B2B3B974-72BA-4336-8252-477932EB9737}" destId="{F1B0B6AD-FA21-4620-9786-725CDE0EE0B6}" srcOrd="5" destOrd="0" presId="urn:microsoft.com/office/officeart/2005/8/layout/cycle8"/>
    <dgm:cxn modelId="{CEE25424-4169-408F-8641-F6F7C5AC95EE}" type="presParOf" srcId="{B2B3B974-72BA-4336-8252-477932EB9737}" destId="{061678F4-F878-4FC1-82F1-6D8F33572199}" srcOrd="6" destOrd="0" presId="urn:microsoft.com/office/officeart/2005/8/layout/cycle8"/>
    <dgm:cxn modelId="{26F33AAE-826B-42A4-84DA-D13BF070ED62}" type="presParOf" srcId="{B2B3B974-72BA-4336-8252-477932EB9737}" destId="{E69C2448-39DB-40CD-BCC0-07389354A331}" srcOrd="7" destOrd="0" presId="urn:microsoft.com/office/officeart/2005/8/layout/cycle8"/>
    <dgm:cxn modelId="{2BD94104-2418-484B-BBDB-1F7D3F86E862}" type="presParOf" srcId="{B2B3B974-72BA-4336-8252-477932EB9737}" destId="{A0200A15-D5B8-4EA6-9859-9A5C82BF2207}" srcOrd="8" destOrd="0" presId="urn:microsoft.com/office/officeart/2005/8/layout/cycle8"/>
    <dgm:cxn modelId="{40E1CBDE-468C-419D-AA12-56C901888C41}" type="presParOf" srcId="{B2B3B974-72BA-4336-8252-477932EB9737}" destId="{447E3F32-6839-4054-828C-C2E0C0F2D9AD}" srcOrd="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075A6C5-D344-4AF9-8B8F-6B7964DC31CD}" type="doc">
      <dgm:prSet loTypeId="urn:microsoft.com/office/officeart/2005/8/layout/gear1" loCatId="cycle" qsTypeId="urn:microsoft.com/office/officeart/2005/8/quickstyle/3d5" qsCatId="3D" csTypeId="urn:microsoft.com/office/officeart/2005/8/colors/accent1_5" csCatId="accent1" phldr="1"/>
      <dgm:spPr/>
    </dgm:pt>
    <dgm:pt modelId="{F41068A6-FDA2-498B-BA1F-39FA73B35814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RELAZIONI CONTRATTUALI </a:t>
          </a:r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  <a:sym typeface="Wingdings" panose="05000000000000000000" pitchFamily="2" charset="2"/>
            </a:rPr>
            <a:t></a:t>
          </a:r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 POTERE</a:t>
          </a:r>
        </a:p>
      </dgm:t>
    </dgm:pt>
    <dgm:pt modelId="{3733BF90-00ED-4D55-AAF0-B719CF177C51}" type="parTrans" cxnId="{DCE11E33-D7CA-4664-9FD3-6BD157BEC761}">
      <dgm:prSet/>
      <dgm:spPr/>
      <dgm:t>
        <a:bodyPr/>
        <a:lstStyle/>
        <a:p>
          <a:endParaRPr lang="it-IT"/>
        </a:p>
      </dgm:t>
    </dgm:pt>
    <dgm:pt modelId="{9CF58542-A732-4805-94AD-88D88B9BC5E8}" type="sibTrans" cxnId="{DCE11E33-D7CA-4664-9FD3-6BD157BEC761}">
      <dgm:prSet/>
      <dgm:spPr/>
      <dgm:t>
        <a:bodyPr/>
        <a:lstStyle/>
        <a:p>
          <a:endParaRPr lang="it-IT"/>
        </a:p>
      </dgm:t>
    </dgm:pt>
    <dgm:pt modelId="{805BDB47-2FAA-45B0-A9D9-CAD9F8091172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RELAZIONI SCAMBIO </a:t>
          </a:r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  <a:sym typeface="Wingdings" panose="05000000000000000000" pitchFamily="2" charset="2"/>
            </a:rPr>
            <a:t> POTERE</a:t>
          </a:r>
          <a:endParaRPr lang="it-IT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7705124B-C947-4C8A-BFC0-DE872EFA70DC}" type="parTrans" cxnId="{5E16C1EC-6312-41DE-93B8-37FC85FB7165}">
      <dgm:prSet/>
      <dgm:spPr/>
      <dgm:t>
        <a:bodyPr/>
        <a:lstStyle/>
        <a:p>
          <a:endParaRPr lang="it-IT"/>
        </a:p>
      </dgm:t>
    </dgm:pt>
    <dgm:pt modelId="{930BADC4-054B-417E-A6BF-C0C32C4AFAAA}" type="sibTrans" cxnId="{5E16C1EC-6312-41DE-93B8-37FC85FB7165}">
      <dgm:prSet/>
      <dgm:spPr/>
      <dgm:t>
        <a:bodyPr/>
        <a:lstStyle/>
        <a:p>
          <a:endParaRPr lang="it-IT"/>
        </a:p>
      </dgm:t>
    </dgm:pt>
    <dgm:pt modelId="{B59153A3-F951-444D-A872-464F86921E27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INCASTRO SOCIETA’</a:t>
          </a:r>
        </a:p>
      </dgm:t>
    </dgm:pt>
    <dgm:pt modelId="{7412DDC2-5438-45F7-A034-0795998FD8D9}" type="parTrans" cxnId="{C4355BD1-61C9-4157-8AE6-270D6D72663F}">
      <dgm:prSet/>
      <dgm:spPr/>
      <dgm:t>
        <a:bodyPr/>
        <a:lstStyle/>
        <a:p>
          <a:endParaRPr lang="it-IT"/>
        </a:p>
      </dgm:t>
    </dgm:pt>
    <dgm:pt modelId="{FA9780A4-DC8C-4982-9B2D-5CD49FF133BC}" type="sibTrans" cxnId="{C4355BD1-61C9-4157-8AE6-270D6D72663F}">
      <dgm:prSet/>
      <dgm:spPr/>
      <dgm:t>
        <a:bodyPr/>
        <a:lstStyle/>
        <a:p>
          <a:endParaRPr lang="it-IT"/>
        </a:p>
      </dgm:t>
    </dgm:pt>
    <dgm:pt modelId="{774B3119-4E12-4D31-9659-7D9E25F9F52E}" type="pres">
      <dgm:prSet presAssocID="{F075A6C5-D344-4AF9-8B8F-6B7964DC31C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931D86B-AADC-458A-9960-E0530D5E631F}" type="pres">
      <dgm:prSet presAssocID="{F41068A6-FDA2-498B-BA1F-39FA73B35814}" presName="gear1" presStyleLbl="node1" presStyleIdx="0" presStyleCnt="3">
        <dgm:presLayoutVars>
          <dgm:chMax val="1"/>
          <dgm:bulletEnabled val="1"/>
        </dgm:presLayoutVars>
      </dgm:prSet>
      <dgm:spPr/>
    </dgm:pt>
    <dgm:pt modelId="{8B25356E-FCA0-44FE-BFBC-BCB9716A3147}" type="pres">
      <dgm:prSet presAssocID="{F41068A6-FDA2-498B-BA1F-39FA73B35814}" presName="gear1srcNode" presStyleLbl="node1" presStyleIdx="0" presStyleCnt="3"/>
      <dgm:spPr/>
    </dgm:pt>
    <dgm:pt modelId="{2E29D421-D99B-4D5D-A96F-87A6C19025B6}" type="pres">
      <dgm:prSet presAssocID="{F41068A6-FDA2-498B-BA1F-39FA73B35814}" presName="gear1dstNode" presStyleLbl="node1" presStyleIdx="0" presStyleCnt="3"/>
      <dgm:spPr/>
    </dgm:pt>
    <dgm:pt modelId="{71596DA9-0DAD-4832-8CFF-8E8333A7B84F}" type="pres">
      <dgm:prSet presAssocID="{805BDB47-2FAA-45B0-A9D9-CAD9F8091172}" presName="gear2" presStyleLbl="node1" presStyleIdx="1" presStyleCnt="3">
        <dgm:presLayoutVars>
          <dgm:chMax val="1"/>
          <dgm:bulletEnabled val="1"/>
        </dgm:presLayoutVars>
      </dgm:prSet>
      <dgm:spPr/>
    </dgm:pt>
    <dgm:pt modelId="{90622137-5C0B-4E2D-865D-16C6B43E9724}" type="pres">
      <dgm:prSet presAssocID="{805BDB47-2FAA-45B0-A9D9-CAD9F8091172}" presName="gear2srcNode" presStyleLbl="node1" presStyleIdx="1" presStyleCnt="3"/>
      <dgm:spPr/>
    </dgm:pt>
    <dgm:pt modelId="{A47B262E-658F-465E-8965-AA47175C14C6}" type="pres">
      <dgm:prSet presAssocID="{805BDB47-2FAA-45B0-A9D9-CAD9F8091172}" presName="gear2dstNode" presStyleLbl="node1" presStyleIdx="1" presStyleCnt="3"/>
      <dgm:spPr/>
    </dgm:pt>
    <dgm:pt modelId="{7D2E55AD-4685-45E5-A09A-B83271C92143}" type="pres">
      <dgm:prSet presAssocID="{B59153A3-F951-444D-A872-464F86921E27}" presName="gear3" presStyleLbl="node1" presStyleIdx="2" presStyleCnt="3"/>
      <dgm:spPr/>
    </dgm:pt>
    <dgm:pt modelId="{EED9D70F-9837-442E-98F7-4E1A3D54BE1C}" type="pres">
      <dgm:prSet presAssocID="{B59153A3-F951-444D-A872-464F86921E27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C2D7093-E276-4172-B33D-5FB9FDD77ADB}" type="pres">
      <dgm:prSet presAssocID="{B59153A3-F951-444D-A872-464F86921E27}" presName="gear3srcNode" presStyleLbl="node1" presStyleIdx="2" presStyleCnt="3"/>
      <dgm:spPr/>
    </dgm:pt>
    <dgm:pt modelId="{C1926AAD-E379-4E76-932B-78D8FA3AB8DF}" type="pres">
      <dgm:prSet presAssocID="{B59153A3-F951-444D-A872-464F86921E27}" presName="gear3dstNode" presStyleLbl="node1" presStyleIdx="2" presStyleCnt="3"/>
      <dgm:spPr/>
    </dgm:pt>
    <dgm:pt modelId="{EB82ED14-76D6-4B4B-806C-37C47953FAFD}" type="pres">
      <dgm:prSet presAssocID="{9CF58542-A732-4805-94AD-88D88B9BC5E8}" presName="connector1" presStyleLbl="sibTrans2D1" presStyleIdx="0" presStyleCnt="3"/>
      <dgm:spPr/>
    </dgm:pt>
    <dgm:pt modelId="{23FF7D72-9CAD-44C9-8E0A-B1842A3A1331}" type="pres">
      <dgm:prSet presAssocID="{930BADC4-054B-417E-A6BF-C0C32C4AFAAA}" presName="connector2" presStyleLbl="sibTrans2D1" presStyleIdx="1" presStyleCnt="3"/>
      <dgm:spPr/>
    </dgm:pt>
    <dgm:pt modelId="{98D11885-E9D2-4795-911B-F5AC7F016839}" type="pres">
      <dgm:prSet presAssocID="{FA9780A4-DC8C-4982-9B2D-5CD49FF133BC}" presName="connector3" presStyleLbl="sibTrans2D1" presStyleIdx="2" presStyleCnt="3"/>
      <dgm:spPr/>
    </dgm:pt>
  </dgm:ptLst>
  <dgm:cxnLst>
    <dgm:cxn modelId="{0968BF03-E812-4904-8D3C-DE827C8299CD}" type="presOf" srcId="{9CF58542-A732-4805-94AD-88D88B9BC5E8}" destId="{EB82ED14-76D6-4B4B-806C-37C47953FAFD}" srcOrd="0" destOrd="0" presId="urn:microsoft.com/office/officeart/2005/8/layout/gear1"/>
    <dgm:cxn modelId="{5620AA19-BB0A-47F5-BE47-40AEFB3A98FE}" type="presOf" srcId="{B59153A3-F951-444D-A872-464F86921E27}" destId="{AC2D7093-E276-4172-B33D-5FB9FDD77ADB}" srcOrd="2" destOrd="0" presId="urn:microsoft.com/office/officeart/2005/8/layout/gear1"/>
    <dgm:cxn modelId="{DCE11E33-D7CA-4664-9FD3-6BD157BEC761}" srcId="{F075A6C5-D344-4AF9-8B8F-6B7964DC31CD}" destId="{F41068A6-FDA2-498B-BA1F-39FA73B35814}" srcOrd="0" destOrd="0" parTransId="{3733BF90-00ED-4D55-AAF0-B719CF177C51}" sibTransId="{9CF58542-A732-4805-94AD-88D88B9BC5E8}"/>
    <dgm:cxn modelId="{E0C73336-DB1B-4C21-8AD0-3F6A8BF1357B}" type="presOf" srcId="{B59153A3-F951-444D-A872-464F86921E27}" destId="{C1926AAD-E379-4E76-932B-78D8FA3AB8DF}" srcOrd="3" destOrd="0" presId="urn:microsoft.com/office/officeart/2005/8/layout/gear1"/>
    <dgm:cxn modelId="{BDC37B65-6DF4-44A5-AB08-35EF367418F8}" type="presOf" srcId="{B59153A3-F951-444D-A872-464F86921E27}" destId="{EED9D70F-9837-442E-98F7-4E1A3D54BE1C}" srcOrd="1" destOrd="0" presId="urn:microsoft.com/office/officeart/2005/8/layout/gear1"/>
    <dgm:cxn modelId="{46C90849-9BA5-4CFE-9691-41615F041C3F}" type="presOf" srcId="{FA9780A4-DC8C-4982-9B2D-5CD49FF133BC}" destId="{98D11885-E9D2-4795-911B-F5AC7F016839}" srcOrd="0" destOrd="0" presId="urn:microsoft.com/office/officeart/2005/8/layout/gear1"/>
    <dgm:cxn modelId="{11D03C4D-EA25-4A05-ADF4-3BFBCE3DB8AA}" type="presOf" srcId="{930BADC4-054B-417E-A6BF-C0C32C4AFAAA}" destId="{23FF7D72-9CAD-44C9-8E0A-B1842A3A1331}" srcOrd="0" destOrd="0" presId="urn:microsoft.com/office/officeart/2005/8/layout/gear1"/>
    <dgm:cxn modelId="{9C5B3552-7C46-4CC8-A737-9E90D59897B1}" type="presOf" srcId="{805BDB47-2FAA-45B0-A9D9-CAD9F8091172}" destId="{90622137-5C0B-4E2D-865D-16C6B43E9724}" srcOrd="1" destOrd="0" presId="urn:microsoft.com/office/officeart/2005/8/layout/gear1"/>
    <dgm:cxn modelId="{56B32C76-F8C2-41B2-B0EF-89AFA9361F4C}" type="presOf" srcId="{B59153A3-F951-444D-A872-464F86921E27}" destId="{7D2E55AD-4685-45E5-A09A-B83271C92143}" srcOrd="0" destOrd="0" presId="urn:microsoft.com/office/officeart/2005/8/layout/gear1"/>
    <dgm:cxn modelId="{BF920999-DC3F-4C95-ABC5-BD55D3C6DCC7}" type="presOf" srcId="{805BDB47-2FAA-45B0-A9D9-CAD9F8091172}" destId="{A47B262E-658F-465E-8965-AA47175C14C6}" srcOrd="2" destOrd="0" presId="urn:microsoft.com/office/officeart/2005/8/layout/gear1"/>
    <dgm:cxn modelId="{2BA4E9B7-99E3-4E65-8151-A6D9C84C121F}" type="presOf" srcId="{F41068A6-FDA2-498B-BA1F-39FA73B35814}" destId="{2E29D421-D99B-4D5D-A96F-87A6C19025B6}" srcOrd="2" destOrd="0" presId="urn:microsoft.com/office/officeart/2005/8/layout/gear1"/>
    <dgm:cxn modelId="{7888ACBF-3F9A-4D10-8347-30695C6BB9C4}" type="presOf" srcId="{F41068A6-FDA2-498B-BA1F-39FA73B35814}" destId="{8B25356E-FCA0-44FE-BFBC-BCB9716A3147}" srcOrd="1" destOrd="0" presId="urn:microsoft.com/office/officeart/2005/8/layout/gear1"/>
    <dgm:cxn modelId="{9BBC0CCB-B49E-4B99-A4B1-A7A0A1D6DE78}" type="presOf" srcId="{805BDB47-2FAA-45B0-A9D9-CAD9F8091172}" destId="{71596DA9-0DAD-4832-8CFF-8E8333A7B84F}" srcOrd="0" destOrd="0" presId="urn:microsoft.com/office/officeart/2005/8/layout/gear1"/>
    <dgm:cxn modelId="{C4355BD1-61C9-4157-8AE6-270D6D72663F}" srcId="{F075A6C5-D344-4AF9-8B8F-6B7964DC31CD}" destId="{B59153A3-F951-444D-A872-464F86921E27}" srcOrd="2" destOrd="0" parTransId="{7412DDC2-5438-45F7-A034-0795998FD8D9}" sibTransId="{FA9780A4-DC8C-4982-9B2D-5CD49FF133BC}"/>
    <dgm:cxn modelId="{5E16C1EC-6312-41DE-93B8-37FC85FB7165}" srcId="{F075A6C5-D344-4AF9-8B8F-6B7964DC31CD}" destId="{805BDB47-2FAA-45B0-A9D9-CAD9F8091172}" srcOrd="1" destOrd="0" parTransId="{7705124B-C947-4C8A-BFC0-DE872EFA70DC}" sibTransId="{930BADC4-054B-417E-A6BF-C0C32C4AFAAA}"/>
    <dgm:cxn modelId="{EF7F5EED-5141-4680-BF67-9782A71D0FDE}" type="presOf" srcId="{F075A6C5-D344-4AF9-8B8F-6B7964DC31CD}" destId="{774B3119-4E12-4D31-9659-7D9E25F9F52E}" srcOrd="0" destOrd="0" presId="urn:microsoft.com/office/officeart/2005/8/layout/gear1"/>
    <dgm:cxn modelId="{06E7F1FF-F5C6-46AE-ADDD-8B1E8268E2CC}" type="presOf" srcId="{F41068A6-FDA2-498B-BA1F-39FA73B35814}" destId="{4931D86B-AADC-458A-9960-E0530D5E631F}" srcOrd="0" destOrd="0" presId="urn:microsoft.com/office/officeart/2005/8/layout/gear1"/>
    <dgm:cxn modelId="{77844607-1056-4421-81BF-F0A7A79E291E}" type="presParOf" srcId="{774B3119-4E12-4D31-9659-7D9E25F9F52E}" destId="{4931D86B-AADC-458A-9960-E0530D5E631F}" srcOrd="0" destOrd="0" presId="urn:microsoft.com/office/officeart/2005/8/layout/gear1"/>
    <dgm:cxn modelId="{E9D92E46-0C1A-45C7-8ECC-1606BF266F60}" type="presParOf" srcId="{774B3119-4E12-4D31-9659-7D9E25F9F52E}" destId="{8B25356E-FCA0-44FE-BFBC-BCB9716A3147}" srcOrd="1" destOrd="0" presId="urn:microsoft.com/office/officeart/2005/8/layout/gear1"/>
    <dgm:cxn modelId="{3F174C9A-6D5A-412C-90DE-5675CD12DB32}" type="presParOf" srcId="{774B3119-4E12-4D31-9659-7D9E25F9F52E}" destId="{2E29D421-D99B-4D5D-A96F-87A6C19025B6}" srcOrd="2" destOrd="0" presId="urn:microsoft.com/office/officeart/2005/8/layout/gear1"/>
    <dgm:cxn modelId="{F62E9F8D-C446-4EF6-BD5F-A1146224161F}" type="presParOf" srcId="{774B3119-4E12-4D31-9659-7D9E25F9F52E}" destId="{71596DA9-0DAD-4832-8CFF-8E8333A7B84F}" srcOrd="3" destOrd="0" presId="urn:microsoft.com/office/officeart/2005/8/layout/gear1"/>
    <dgm:cxn modelId="{6BCC819C-04E9-4905-A24C-60DE114C2B9A}" type="presParOf" srcId="{774B3119-4E12-4D31-9659-7D9E25F9F52E}" destId="{90622137-5C0B-4E2D-865D-16C6B43E9724}" srcOrd="4" destOrd="0" presId="urn:microsoft.com/office/officeart/2005/8/layout/gear1"/>
    <dgm:cxn modelId="{B620C55A-24D7-4C05-87B7-03443E014DCC}" type="presParOf" srcId="{774B3119-4E12-4D31-9659-7D9E25F9F52E}" destId="{A47B262E-658F-465E-8965-AA47175C14C6}" srcOrd="5" destOrd="0" presId="urn:microsoft.com/office/officeart/2005/8/layout/gear1"/>
    <dgm:cxn modelId="{20B58AB5-5B6F-4459-A34C-164889E8F25B}" type="presParOf" srcId="{774B3119-4E12-4D31-9659-7D9E25F9F52E}" destId="{7D2E55AD-4685-45E5-A09A-B83271C92143}" srcOrd="6" destOrd="0" presId="urn:microsoft.com/office/officeart/2005/8/layout/gear1"/>
    <dgm:cxn modelId="{3DD5D90F-F063-4724-86ED-F6B4ED3F0024}" type="presParOf" srcId="{774B3119-4E12-4D31-9659-7D9E25F9F52E}" destId="{EED9D70F-9837-442E-98F7-4E1A3D54BE1C}" srcOrd="7" destOrd="0" presId="urn:microsoft.com/office/officeart/2005/8/layout/gear1"/>
    <dgm:cxn modelId="{5FEFAB1D-5859-4DFB-99D3-92BB868279A1}" type="presParOf" srcId="{774B3119-4E12-4D31-9659-7D9E25F9F52E}" destId="{AC2D7093-E276-4172-B33D-5FB9FDD77ADB}" srcOrd="8" destOrd="0" presId="urn:microsoft.com/office/officeart/2005/8/layout/gear1"/>
    <dgm:cxn modelId="{43449930-0DD2-495D-9E3C-85D58EC13AA5}" type="presParOf" srcId="{774B3119-4E12-4D31-9659-7D9E25F9F52E}" destId="{C1926AAD-E379-4E76-932B-78D8FA3AB8DF}" srcOrd="9" destOrd="0" presId="urn:microsoft.com/office/officeart/2005/8/layout/gear1"/>
    <dgm:cxn modelId="{47446A36-AFA0-4DFA-95C3-EF90B88F74A7}" type="presParOf" srcId="{774B3119-4E12-4D31-9659-7D9E25F9F52E}" destId="{EB82ED14-76D6-4B4B-806C-37C47953FAFD}" srcOrd="10" destOrd="0" presId="urn:microsoft.com/office/officeart/2005/8/layout/gear1"/>
    <dgm:cxn modelId="{532A1B36-B020-4B1E-B040-520D469529BF}" type="presParOf" srcId="{774B3119-4E12-4D31-9659-7D9E25F9F52E}" destId="{23FF7D72-9CAD-44C9-8E0A-B1842A3A1331}" srcOrd="11" destOrd="0" presId="urn:microsoft.com/office/officeart/2005/8/layout/gear1"/>
    <dgm:cxn modelId="{8F0EB0B5-28EF-4B87-ABFD-29873219E73B}" type="presParOf" srcId="{774B3119-4E12-4D31-9659-7D9E25F9F52E}" destId="{98D11885-E9D2-4795-911B-F5AC7F01683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574B5B8-095D-478D-B709-3FA7FE412AA9}" type="doc">
      <dgm:prSet loTypeId="urn:microsoft.com/office/officeart/2005/8/layout/arrow3" loCatId="relationship" qsTypeId="urn:microsoft.com/office/officeart/2005/8/quickstyle/3d9" qsCatId="3D" csTypeId="urn:microsoft.com/office/officeart/2005/8/colors/accent2_4" csCatId="accent2" phldr="1"/>
      <dgm:spPr/>
      <dgm:t>
        <a:bodyPr/>
        <a:lstStyle/>
        <a:p>
          <a:endParaRPr lang="it-IT"/>
        </a:p>
      </dgm:t>
    </dgm:pt>
    <dgm:pt modelId="{A8AE94BF-A2E6-4441-AC8D-EE5E58CEF9D9}">
      <dgm:prSet phldrT="[Testo]" custT="1"/>
      <dgm:spPr/>
      <dgm:t>
        <a:bodyPr/>
        <a:lstStyle/>
        <a:p>
          <a:r>
            <a:rPr lang="it-IT" sz="1400" dirty="0">
              <a:latin typeface="Segoe UI Black" panose="020B0A02040204020203" pitchFamily="34" charset="0"/>
              <a:ea typeface="Segoe UI Black" panose="020B0A02040204020203" pitchFamily="34" charset="0"/>
            </a:rPr>
            <a:t>EGUAGLIANZA FORMALE</a:t>
          </a:r>
        </a:p>
      </dgm:t>
    </dgm:pt>
    <dgm:pt modelId="{C72D6A14-FB63-4CBF-BF6B-55E2C6DF1BFE}" type="parTrans" cxnId="{6A0BC6E7-D424-48B6-8549-C270211DA5A5}">
      <dgm:prSet/>
      <dgm:spPr/>
      <dgm:t>
        <a:bodyPr/>
        <a:lstStyle/>
        <a:p>
          <a:endParaRPr lang="it-IT"/>
        </a:p>
      </dgm:t>
    </dgm:pt>
    <dgm:pt modelId="{F9DEE7C2-FD1E-4303-8EC4-3FD87CB9151E}" type="sibTrans" cxnId="{6A0BC6E7-D424-48B6-8549-C270211DA5A5}">
      <dgm:prSet/>
      <dgm:spPr/>
      <dgm:t>
        <a:bodyPr/>
        <a:lstStyle/>
        <a:p>
          <a:endParaRPr lang="it-IT"/>
        </a:p>
      </dgm:t>
    </dgm:pt>
    <dgm:pt modelId="{1A87D683-901E-4B12-9549-750507DDB4EC}">
      <dgm:prSet phldrT="[Testo]" custT="1"/>
      <dgm:spPr/>
      <dgm:t>
        <a:bodyPr/>
        <a:lstStyle/>
        <a:p>
          <a:r>
            <a:rPr lang="it-IT" sz="1400" dirty="0">
              <a:latin typeface="Segoe UI Black" panose="020B0A02040204020203" pitchFamily="34" charset="0"/>
              <a:ea typeface="Segoe UI Black" panose="020B0A02040204020203" pitchFamily="34" charset="0"/>
            </a:rPr>
            <a:t>DISPARITA’ POTERE REALE</a:t>
          </a:r>
        </a:p>
      </dgm:t>
    </dgm:pt>
    <dgm:pt modelId="{5BFF90A3-D2AD-417E-901E-7D8A1FA03B06}" type="parTrans" cxnId="{62199655-F3F9-4D83-8CDE-E190516CB35C}">
      <dgm:prSet/>
      <dgm:spPr/>
      <dgm:t>
        <a:bodyPr/>
        <a:lstStyle/>
        <a:p>
          <a:endParaRPr lang="it-IT"/>
        </a:p>
      </dgm:t>
    </dgm:pt>
    <dgm:pt modelId="{86873C50-D92F-4B9D-97BE-3FCE6A4F9898}" type="sibTrans" cxnId="{62199655-F3F9-4D83-8CDE-E190516CB35C}">
      <dgm:prSet/>
      <dgm:spPr/>
      <dgm:t>
        <a:bodyPr/>
        <a:lstStyle/>
        <a:p>
          <a:endParaRPr lang="it-IT"/>
        </a:p>
      </dgm:t>
    </dgm:pt>
    <dgm:pt modelId="{09DF069F-6FBA-4073-A33D-8911E3A053AB}" type="pres">
      <dgm:prSet presAssocID="{6574B5B8-095D-478D-B709-3FA7FE412AA9}" presName="compositeShape" presStyleCnt="0">
        <dgm:presLayoutVars>
          <dgm:chMax val="2"/>
          <dgm:dir/>
          <dgm:resizeHandles val="exact"/>
        </dgm:presLayoutVars>
      </dgm:prSet>
      <dgm:spPr/>
    </dgm:pt>
    <dgm:pt modelId="{28CD3E94-7F64-4DD2-BC3D-D2BF123245D4}" type="pres">
      <dgm:prSet presAssocID="{6574B5B8-095D-478D-B709-3FA7FE412AA9}" presName="divider" presStyleLbl="fgShp" presStyleIdx="0" presStyleCnt="1"/>
      <dgm:spPr/>
    </dgm:pt>
    <dgm:pt modelId="{9108A371-C981-43D4-8A5F-EEA13C43B877}" type="pres">
      <dgm:prSet presAssocID="{A8AE94BF-A2E6-4441-AC8D-EE5E58CEF9D9}" presName="downArrow" presStyleLbl="node1" presStyleIdx="0" presStyleCnt="2"/>
      <dgm:spPr/>
    </dgm:pt>
    <dgm:pt modelId="{EFB764C4-7D3E-4C8F-97B9-F4430AF954DD}" type="pres">
      <dgm:prSet presAssocID="{A8AE94BF-A2E6-4441-AC8D-EE5E58CEF9D9}" presName="downArrowText" presStyleLbl="revTx" presStyleIdx="0" presStyleCnt="2">
        <dgm:presLayoutVars>
          <dgm:bulletEnabled val="1"/>
        </dgm:presLayoutVars>
      </dgm:prSet>
      <dgm:spPr/>
    </dgm:pt>
    <dgm:pt modelId="{B72C5DD6-54EC-4A9C-B48A-32595A263F97}" type="pres">
      <dgm:prSet presAssocID="{1A87D683-901E-4B12-9549-750507DDB4EC}" presName="upArrow" presStyleLbl="node1" presStyleIdx="1" presStyleCnt="2"/>
      <dgm:spPr/>
    </dgm:pt>
    <dgm:pt modelId="{B2473593-69BB-47CF-96C0-152E41AC7D26}" type="pres">
      <dgm:prSet presAssocID="{1A87D683-901E-4B12-9549-750507DDB4EC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67CA4708-308B-4F3E-BF6C-9D75E94AACE3}" type="presOf" srcId="{6574B5B8-095D-478D-B709-3FA7FE412AA9}" destId="{09DF069F-6FBA-4073-A33D-8911E3A053AB}" srcOrd="0" destOrd="0" presId="urn:microsoft.com/office/officeart/2005/8/layout/arrow3"/>
    <dgm:cxn modelId="{134E8424-6DA5-42E4-95CB-E6A63A754017}" type="presOf" srcId="{A8AE94BF-A2E6-4441-AC8D-EE5E58CEF9D9}" destId="{EFB764C4-7D3E-4C8F-97B9-F4430AF954DD}" srcOrd="0" destOrd="0" presId="urn:microsoft.com/office/officeart/2005/8/layout/arrow3"/>
    <dgm:cxn modelId="{62199655-F3F9-4D83-8CDE-E190516CB35C}" srcId="{6574B5B8-095D-478D-B709-3FA7FE412AA9}" destId="{1A87D683-901E-4B12-9549-750507DDB4EC}" srcOrd="1" destOrd="0" parTransId="{5BFF90A3-D2AD-417E-901E-7D8A1FA03B06}" sibTransId="{86873C50-D92F-4B9D-97BE-3FCE6A4F9898}"/>
    <dgm:cxn modelId="{08D43BAD-265A-485F-B79C-590E607F66EC}" type="presOf" srcId="{1A87D683-901E-4B12-9549-750507DDB4EC}" destId="{B2473593-69BB-47CF-96C0-152E41AC7D26}" srcOrd="0" destOrd="0" presId="urn:microsoft.com/office/officeart/2005/8/layout/arrow3"/>
    <dgm:cxn modelId="{6A0BC6E7-D424-48B6-8549-C270211DA5A5}" srcId="{6574B5B8-095D-478D-B709-3FA7FE412AA9}" destId="{A8AE94BF-A2E6-4441-AC8D-EE5E58CEF9D9}" srcOrd="0" destOrd="0" parTransId="{C72D6A14-FB63-4CBF-BF6B-55E2C6DF1BFE}" sibTransId="{F9DEE7C2-FD1E-4303-8EC4-3FD87CB9151E}"/>
    <dgm:cxn modelId="{5B64CF36-2624-4927-B2C1-8076995F5295}" type="presParOf" srcId="{09DF069F-6FBA-4073-A33D-8911E3A053AB}" destId="{28CD3E94-7F64-4DD2-BC3D-D2BF123245D4}" srcOrd="0" destOrd="0" presId="urn:microsoft.com/office/officeart/2005/8/layout/arrow3"/>
    <dgm:cxn modelId="{199B4A8A-32A9-4860-A7C1-CDDB8590B40F}" type="presParOf" srcId="{09DF069F-6FBA-4073-A33D-8911E3A053AB}" destId="{9108A371-C981-43D4-8A5F-EEA13C43B877}" srcOrd="1" destOrd="0" presId="urn:microsoft.com/office/officeart/2005/8/layout/arrow3"/>
    <dgm:cxn modelId="{0121A030-18D8-40B4-ADFD-E3B024190F10}" type="presParOf" srcId="{09DF069F-6FBA-4073-A33D-8911E3A053AB}" destId="{EFB764C4-7D3E-4C8F-97B9-F4430AF954DD}" srcOrd="2" destOrd="0" presId="urn:microsoft.com/office/officeart/2005/8/layout/arrow3"/>
    <dgm:cxn modelId="{08EF0181-5EE3-41B7-B165-3348FBD72CF9}" type="presParOf" srcId="{09DF069F-6FBA-4073-A33D-8911E3A053AB}" destId="{B72C5DD6-54EC-4A9C-B48A-32595A263F97}" srcOrd="3" destOrd="0" presId="urn:microsoft.com/office/officeart/2005/8/layout/arrow3"/>
    <dgm:cxn modelId="{9BB7B228-F06F-490D-AB50-1440E237DBC2}" type="presParOf" srcId="{09DF069F-6FBA-4073-A33D-8911E3A053AB}" destId="{B2473593-69BB-47CF-96C0-152E41AC7D2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748538F-0F52-454C-BC1A-8826BA1D2929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2A42010-4616-431A-BC1A-DF0F43009910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INTEGRAZIONE AREE REGIONALI</a:t>
          </a:r>
        </a:p>
      </dgm:t>
    </dgm:pt>
    <dgm:pt modelId="{445AC98C-CC9E-473A-B188-C765F76DCD2F}" type="parTrans" cxnId="{33FD0BF2-C50D-480B-9DC0-9677DCC4B403}">
      <dgm:prSet/>
      <dgm:spPr/>
      <dgm:t>
        <a:bodyPr/>
        <a:lstStyle/>
        <a:p>
          <a:endParaRPr lang="it-IT"/>
        </a:p>
      </dgm:t>
    </dgm:pt>
    <dgm:pt modelId="{0AE4ACF8-F74C-4C18-A67E-58409C3ABD27}" type="sibTrans" cxnId="{33FD0BF2-C50D-480B-9DC0-9677DCC4B403}">
      <dgm:prSet/>
      <dgm:spPr/>
      <dgm:t>
        <a:bodyPr/>
        <a:lstStyle/>
        <a:p>
          <a:endParaRPr lang="it-IT"/>
        </a:p>
      </dgm:t>
    </dgm:pt>
    <dgm:pt modelId="{9E4D504A-2647-43B1-BBCE-60D4A978CEA5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LIBERALIZZAZIONE MONDIALE MERCATI</a:t>
          </a:r>
        </a:p>
      </dgm:t>
    </dgm:pt>
    <dgm:pt modelId="{A30917F4-1FCF-4C9C-8558-BDBC11AC5350}" type="parTrans" cxnId="{EAC7CB93-549E-474F-886E-1B9CB02BA434}">
      <dgm:prSet/>
      <dgm:spPr/>
      <dgm:t>
        <a:bodyPr/>
        <a:lstStyle/>
        <a:p>
          <a:endParaRPr lang="it-IT"/>
        </a:p>
      </dgm:t>
    </dgm:pt>
    <dgm:pt modelId="{BF863F9A-47BE-4F68-9625-C7ACDC129BB4}" type="sibTrans" cxnId="{EAC7CB93-549E-474F-886E-1B9CB02BA434}">
      <dgm:prSet/>
      <dgm:spPr/>
      <dgm:t>
        <a:bodyPr/>
        <a:lstStyle/>
        <a:p>
          <a:endParaRPr lang="it-IT"/>
        </a:p>
      </dgm:t>
    </dgm:pt>
    <dgm:pt modelId="{5BD47AE9-9A6E-41B8-937A-57081E173E59}" type="pres">
      <dgm:prSet presAssocID="{3748538F-0F52-454C-BC1A-8826BA1D2929}" presName="linear" presStyleCnt="0">
        <dgm:presLayoutVars>
          <dgm:dir/>
          <dgm:animLvl val="lvl"/>
          <dgm:resizeHandles val="exact"/>
        </dgm:presLayoutVars>
      </dgm:prSet>
      <dgm:spPr/>
    </dgm:pt>
    <dgm:pt modelId="{983A6060-E248-4094-B1DC-54659938077E}" type="pres">
      <dgm:prSet presAssocID="{62A42010-4616-431A-BC1A-DF0F43009910}" presName="parentLin" presStyleCnt="0"/>
      <dgm:spPr/>
    </dgm:pt>
    <dgm:pt modelId="{80AD69BF-98FA-4B61-B0EB-9AD13542F76C}" type="pres">
      <dgm:prSet presAssocID="{62A42010-4616-431A-BC1A-DF0F43009910}" presName="parentLeftMargin" presStyleLbl="node1" presStyleIdx="0" presStyleCnt="2"/>
      <dgm:spPr/>
    </dgm:pt>
    <dgm:pt modelId="{40B04435-5A0E-48DD-8F28-AA83D33A39C5}" type="pres">
      <dgm:prSet presAssocID="{62A42010-4616-431A-BC1A-DF0F4300991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037B9E3-0FDD-44C8-8EA0-CCE9BBB34B0D}" type="pres">
      <dgm:prSet presAssocID="{62A42010-4616-431A-BC1A-DF0F43009910}" presName="negativeSpace" presStyleCnt="0"/>
      <dgm:spPr/>
    </dgm:pt>
    <dgm:pt modelId="{303994D9-C0C1-49EF-80EB-96E7EECD7255}" type="pres">
      <dgm:prSet presAssocID="{62A42010-4616-431A-BC1A-DF0F43009910}" presName="childText" presStyleLbl="conFgAcc1" presStyleIdx="0" presStyleCnt="2">
        <dgm:presLayoutVars>
          <dgm:bulletEnabled val="1"/>
        </dgm:presLayoutVars>
      </dgm:prSet>
      <dgm:spPr/>
    </dgm:pt>
    <dgm:pt modelId="{E0DE5C70-509C-4151-A76B-42FDD4C7D30E}" type="pres">
      <dgm:prSet presAssocID="{0AE4ACF8-F74C-4C18-A67E-58409C3ABD27}" presName="spaceBetweenRectangles" presStyleCnt="0"/>
      <dgm:spPr/>
    </dgm:pt>
    <dgm:pt modelId="{931AEB5D-BB36-4216-B6F0-6446C30C49B0}" type="pres">
      <dgm:prSet presAssocID="{9E4D504A-2647-43B1-BBCE-60D4A978CEA5}" presName="parentLin" presStyleCnt="0"/>
      <dgm:spPr/>
    </dgm:pt>
    <dgm:pt modelId="{D996C38F-E0AC-447E-A465-0C5B842D8286}" type="pres">
      <dgm:prSet presAssocID="{9E4D504A-2647-43B1-BBCE-60D4A978CEA5}" presName="parentLeftMargin" presStyleLbl="node1" presStyleIdx="0" presStyleCnt="2"/>
      <dgm:spPr/>
    </dgm:pt>
    <dgm:pt modelId="{E3936F7D-5F5A-4028-BF2A-7C676E3EB09C}" type="pres">
      <dgm:prSet presAssocID="{9E4D504A-2647-43B1-BBCE-60D4A978CEA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0829E99-F59B-42B0-BF15-FE0EDE455E14}" type="pres">
      <dgm:prSet presAssocID="{9E4D504A-2647-43B1-BBCE-60D4A978CEA5}" presName="negativeSpace" presStyleCnt="0"/>
      <dgm:spPr/>
    </dgm:pt>
    <dgm:pt modelId="{48C197E1-AF56-47B2-87BD-C0D76FC143C7}" type="pres">
      <dgm:prSet presAssocID="{9E4D504A-2647-43B1-BBCE-60D4A978CEA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5CA9305-1310-4C5C-9F52-8477C9FC2859}" type="presOf" srcId="{62A42010-4616-431A-BC1A-DF0F43009910}" destId="{40B04435-5A0E-48DD-8F28-AA83D33A39C5}" srcOrd="1" destOrd="0" presId="urn:microsoft.com/office/officeart/2005/8/layout/list1"/>
    <dgm:cxn modelId="{F6F4601D-C103-48BB-9769-30349ADA47CB}" type="presOf" srcId="{3748538F-0F52-454C-BC1A-8826BA1D2929}" destId="{5BD47AE9-9A6E-41B8-937A-57081E173E59}" srcOrd="0" destOrd="0" presId="urn:microsoft.com/office/officeart/2005/8/layout/list1"/>
    <dgm:cxn modelId="{F300BD2F-313E-44A1-B7C8-9F7B5036D095}" type="presOf" srcId="{9E4D504A-2647-43B1-BBCE-60D4A978CEA5}" destId="{D996C38F-E0AC-447E-A465-0C5B842D8286}" srcOrd="0" destOrd="0" presId="urn:microsoft.com/office/officeart/2005/8/layout/list1"/>
    <dgm:cxn modelId="{EAC7CB93-549E-474F-886E-1B9CB02BA434}" srcId="{3748538F-0F52-454C-BC1A-8826BA1D2929}" destId="{9E4D504A-2647-43B1-BBCE-60D4A978CEA5}" srcOrd="1" destOrd="0" parTransId="{A30917F4-1FCF-4C9C-8558-BDBC11AC5350}" sibTransId="{BF863F9A-47BE-4F68-9625-C7ACDC129BB4}"/>
    <dgm:cxn modelId="{33FD0BF2-C50D-480B-9DC0-9677DCC4B403}" srcId="{3748538F-0F52-454C-BC1A-8826BA1D2929}" destId="{62A42010-4616-431A-BC1A-DF0F43009910}" srcOrd="0" destOrd="0" parTransId="{445AC98C-CC9E-473A-B188-C765F76DCD2F}" sibTransId="{0AE4ACF8-F74C-4C18-A67E-58409C3ABD27}"/>
    <dgm:cxn modelId="{DF9EF9F4-EE3C-44A0-AA34-63F538F58E06}" type="presOf" srcId="{62A42010-4616-431A-BC1A-DF0F43009910}" destId="{80AD69BF-98FA-4B61-B0EB-9AD13542F76C}" srcOrd="0" destOrd="0" presId="urn:microsoft.com/office/officeart/2005/8/layout/list1"/>
    <dgm:cxn modelId="{D78B9EF8-6256-4CB4-8033-66224DE3B5C7}" type="presOf" srcId="{9E4D504A-2647-43B1-BBCE-60D4A978CEA5}" destId="{E3936F7D-5F5A-4028-BF2A-7C676E3EB09C}" srcOrd="1" destOrd="0" presId="urn:microsoft.com/office/officeart/2005/8/layout/list1"/>
    <dgm:cxn modelId="{4F40E6A6-9215-4315-BA60-C23F7B6D5F66}" type="presParOf" srcId="{5BD47AE9-9A6E-41B8-937A-57081E173E59}" destId="{983A6060-E248-4094-B1DC-54659938077E}" srcOrd="0" destOrd="0" presId="urn:microsoft.com/office/officeart/2005/8/layout/list1"/>
    <dgm:cxn modelId="{82D69107-534D-4BED-9AED-6B536C38733F}" type="presParOf" srcId="{983A6060-E248-4094-B1DC-54659938077E}" destId="{80AD69BF-98FA-4B61-B0EB-9AD13542F76C}" srcOrd="0" destOrd="0" presId="urn:microsoft.com/office/officeart/2005/8/layout/list1"/>
    <dgm:cxn modelId="{F7F839B8-E50A-4DEC-8834-07D54CB5D284}" type="presParOf" srcId="{983A6060-E248-4094-B1DC-54659938077E}" destId="{40B04435-5A0E-48DD-8F28-AA83D33A39C5}" srcOrd="1" destOrd="0" presId="urn:microsoft.com/office/officeart/2005/8/layout/list1"/>
    <dgm:cxn modelId="{F3CC4C68-199C-4E86-BC2A-C7A886CECEFA}" type="presParOf" srcId="{5BD47AE9-9A6E-41B8-937A-57081E173E59}" destId="{E037B9E3-0FDD-44C8-8EA0-CCE9BBB34B0D}" srcOrd="1" destOrd="0" presId="urn:microsoft.com/office/officeart/2005/8/layout/list1"/>
    <dgm:cxn modelId="{ACD5DF9C-6295-4635-A328-B86664B51793}" type="presParOf" srcId="{5BD47AE9-9A6E-41B8-937A-57081E173E59}" destId="{303994D9-C0C1-49EF-80EB-96E7EECD7255}" srcOrd="2" destOrd="0" presId="urn:microsoft.com/office/officeart/2005/8/layout/list1"/>
    <dgm:cxn modelId="{D671F1E7-F35A-489E-8A68-2B3649C61BC1}" type="presParOf" srcId="{5BD47AE9-9A6E-41B8-937A-57081E173E59}" destId="{E0DE5C70-509C-4151-A76B-42FDD4C7D30E}" srcOrd="3" destOrd="0" presId="urn:microsoft.com/office/officeart/2005/8/layout/list1"/>
    <dgm:cxn modelId="{302E0204-A5B8-459A-8CAB-7DF76CC9D3E1}" type="presParOf" srcId="{5BD47AE9-9A6E-41B8-937A-57081E173E59}" destId="{931AEB5D-BB36-4216-B6F0-6446C30C49B0}" srcOrd="4" destOrd="0" presId="urn:microsoft.com/office/officeart/2005/8/layout/list1"/>
    <dgm:cxn modelId="{EB0AF2ED-7E6D-4C89-BF5C-131D6F4FC566}" type="presParOf" srcId="{931AEB5D-BB36-4216-B6F0-6446C30C49B0}" destId="{D996C38F-E0AC-447E-A465-0C5B842D8286}" srcOrd="0" destOrd="0" presId="urn:microsoft.com/office/officeart/2005/8/layout/list1"/>
    <dgm:cxn modelId="{B7E803C5-8E63-4892-B8D4-65606F503307}" type="presParOf" srcId="{931AEB5D-BB36-4216-B6F0-6446C30C49B0}" destId="{E3936F7D-5F5A-4028-BF2A-7C676E3EB09C}" srcOrd="1" destOrd="0" presId="urn:microsoft.com/office/officeart/2005/8/layout/list1"/>
    <dgm:cxn modelId="{940242E8-AF16-433A-A63C-94AA03CC6BF3}" type="presParOf" srcId="{5BD47AE9-9A6E-41B8-937A-57081E173E59}" destId="{D0829E99-F59B-42B0-BF15-FE0EDE455E14}" srcOrd="5" destOrd="0" presId="urn:microsoft.com/office/officeart/2005/8/layout/list1"/>
    <dgm:cxn modelId="{8BAB25FD-2215-408D-A2BC-D91E6FA99199}" type="presParOf" srcId="{5BD47AE9-9A6E-41B8-937A-57081E173E59}" destId="{48C197E1-AF56-47B2-87BD-C0D76FC143C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EE671-584D-49C4-8ED8-64B5A82E1A0A}" type="doc">
      <dgm:prSet loTypeId="urn:microsoft.com/office/officeart/2005/8/layout/funnel1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EC23F508-C55B-4494-8A3E-7BCD592C341D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DIRITTO</a:t>
          </a:r>
        </a:p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COMMERCIALE</a:t>
          </a:r>
        </a:p>
      </dgm:t>
    </dgm:pt>
    <dgm:pt modelId="{6E636CE7-C0B0-4BDC-9324-A29C684BCAD4}" type="parTrans" cxnId="{5FD60762-030F-4617-8E71-96B8E93DE585}">
      <dgm:prSet/>
      <dgm:spPr/>
      <dgm:t>
        <a:bodyPr/>
        <a:lstStyle/>
        <a:p>
          <a:endParaRPr lang="it-IT"/>
        </a:p>
      </dgm:t>
    </dgm:pt>
    <dgm:pt modelId="{351BE179-D1F3-4565-8C28-A2D8029469BF}" type="sibTrans" cxnId="{5FD60762-030F-4617-8E71-96B8E93DE585}">
      <dgm:prSet/>
      <dgm:spPr/>
      <dgm:t>
        <a:bodyPr/>
        <a:lstStyle/>
        <a:p>
          <a:endParaRPr lang="it-IT"/>
        </a:p>
      </dgm:t>
    </dgm:pt>
    <dgm:pt modelId="{0D7EECF0-5D8C-4208-904C-583E66CAAB88}">
      <dgm:prSet phldrT="[Testo]"/>
      <dgm:spPr/>
      <dgm:t>
        <a:bodyPr/>
        <a:lstStyle/>
        <a:p>
          <a:r>
            <a:rPr lang="it-IT" dirty="0"/>
            <a:t> </a:t>
          </a:r>
        </a:p>
      </dgm:t>
    </dgm:pt>
    <dgm:pt modelId="{5F7A74C9-973E-4C0F-A7F0-A1401EC08C08}" type="parTrans" cxnId="{0E5C913E-D61A-4876-8835-B9B91BC34B8E}">
      <dgm:prSet/>
      <dgm:spPr/>
      <dgm:t>
        <a:bodyPr/>
        <a:lstStyle/>
        <a:p>
          <a:endParaRPr lang="it-IT"/>
        </a:p>
      </dgm:t>
    </dgm:pt>
    <dgm:pt modelId="{01557AE4-00A8-4611-BF70-A7A031604080}" type="sibTrans" cxnId="{0E5C913E-D61A-4876-8835-B9B91BC34B8E}">
      <dgm:prSet/>
      <dgm:spPr/>
      <dgm:t>
        <a:bodyPr/>
        <a:lstStyle/>
        <a:p>
          <a:endParaRPr lang="it-IT"/>
        </a:p>
      </dgm:t>
    </dgm:pt>
    <dgm:pt modelId="{4DAE7880-061B-4C9C-B007-C8668E6FED48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DIRITTO LAVORO</a:t>
          </a:r>
        </a:p>
      </dgm:t>
    </dgm:pt>
    <dgm:pt modelId="{AE65DDD8-8794-4415-9EF1-5BB99ED7954E}" type="sibTrans" cxnId="{429297FA-78C3-414C-8DD1-76D3584087EF}">
      <dgm:prSet/>
      <dgm:spPr/>
      <dgm:t>
        <a:bodyPr/>
        <a:lstStyle/>
        <a:p>
          <a:endParaRPr lang="it-IT"/>
        </a:p>
      </dgm:t>
    </dgm:pt>
    <dgm:pt modelId="{3432CAE6-8E96-46DB-BD1E-5C792B5C2F46}" type="parTrans" cxnId="{429297FA-78C3-414C-8DD1-76D3584087EF}">
      <dgm:prSet/>
      <dgm:spPr/>
      <dgm:t>
        <a:bodyPr/>
        <a:lstStyle/>
        <a:p>
          <a:endParaRPr lang="it-IT"/>
        </a:p>
      </dgm:t>
    </dgm:pt>
    <dgm:pt modelId="{7151C071-F6BD-49B9-B504-B5B8A438DE7E}" type="pres">
      <dgm:prSet presAssocID="{519EE671-584D-49C4-8ED8-64B5A82E1A0A}" presName="Name0" presStyleCnt="0">
        <dgm:presLayoutVars>
          <dgm:chMax val="4"/>
          <dgm:resizeHandles val="exact"/>
        </dgm:presLayoutVars>
      </dgm:prSet>
      <dgm:spPr/>
    </dgm:pt>
    <dgm:pt modelId="{F83978C9-38EF-4FAE-97F7-627C913FCF83}" type="pres">
      <dgm:prSet presAssocID="{519EE671-584D-49C4-8ED8-64B5A82E1A0A}" presName="ellipse" presStyleLbl="trBgShp" presStyleIdx="0" presStyleCnt="1" custLinFactY="-4314" custLinFactNeighborX="11079" custLinFactNeighborY="-100000"/>
      <dgm:spPr/>
    </dgm:pt>
    <dgm:pt modelId="{45FC2F54-223F-4CB6-BBFB-4741C2C3F1F8}" type="pres">
      <dgm:prSet presAssocID="{519EE671-584D-49C4-8ED8-64B5A82E1A0A}" presName="arrow1" presStyleLbl="fgShp" presStyleIdx="0" presStyleCnt="1" custLinFactNeighborX="35008" custLinFactNeighborY="26108"/>
      <dgm:spPr/>
    </dgm:pt>
    <dgm:pt modelId="{AD27FD96-4CB9-4287-8341-2DC810F6502A}" type="pres">
      <dgm:prSet presAssocID="{519EE671-584D-49C4-8ED8-64B5A82E1A0A}" presName="rectangle" presStyleLbl="revTx" presStyleIdx="0" presStyleCnt="1">
        <dgm:presLayoutVars>
          <dgm:bulletEnabled val="1"/>
        </dgm:presLayoutVars>
      </dgm:prSet>
      <dgm:spPr/>
    </dgm:pt>
    <dgm:pt modelId="{54E90990-71F0-4273-BC9B-5CCB382CAF62}" type="pres">
      <dgm:prSet presAssocID="{EC23F508-C55B-4494-8A3E-7BCD592C341D}" presName="item1" presStyleLbl="node1" presStyleIdx="0" presStyleCnt="2">
        <dgm:presLayoutVars>
          <dgm:bulletEnabled val="1"/>
        </dgm:presLayoutVars>
      </dgm:prSet>
      <dgm:spPr/>
    </dgm:pt>
    <dgm:pt modelId="{AFD7B7D7-0F00-4146-92E4-3909CD9B62C4}" type="pres">
      <dgm:prSet presAssocID="{0D7EECF0-5D8C-4208-904C-583E66CAAB88}" presName="item2" presStyleLbl="node1" presStyleIdx="1" presStyleCnt="2" custLinFactNeighborX="22912" custLinFactNeighborY="-20087">
        <dgm:presLayoutVars>
          <dgm:bulletEnabled val="1"/>
        </dgm:presLayoutVars>
      </dgm:prSet>
      <dgm:spPr/>
    </dgm:pt>
    <dgm:pt modelId="{FCBD9EB0-0C06-4CF9-8C65-6157F5A5D1CB}" type="pres">
      <dgm:prSet presAssocID="{519EE671-584D-49C4-8ED8-64B5A82E1A0A}" presName="funnel" presStyleLbl="trAlignAcc1" presStyleIdx="0" presStyleCnt="1" custLinFactNeighborX="5798" custLinFactNeighborY="-10142"/>
      <dgm:spPr/>
    </dgm:pt>
  </dgm:ptLst>
  <dgm:cxnLst>
    <dgm:cxn modelId="{0E5C913E-D61A-4876-8835-B9B91BC34B8E}" srcId="{519EE671-584D-49C4-8ED8-64B5A82E1A0A}" destId="{0D7EECF0-5D8C-4208-904C-583E66CAAB88}" srcOrd="2" destOrd="0" parTransId="{5F7A74C9-973E-4C0F-A7F0-A1401EC08C08}" sibTransId="{01557AE4-00A8-4611-BF70-A7A031604080}"/>
    <dgm:cxn modelId="{DC5ED85D-28E4-4E9E-81E4-997107178B0B}" type="presOf" srcId="{0D7EECF0-5D8C-4208-904C-583E66CAAB88}" destId="{AD27FD96-4CB9-4287-8341-2DC810F6502A}" srcOrd="0" destOrd="0" presId="urn:microsoft.com/office/officeart/2005/8/layout/funnel1"/>
    <dgm:cxn modelId="{5FD60762-030F-4617-8E71-96B8E93DE585}" srcId="{519EE671-584D-49C4-8ED8-64B5A82E1A0A}" destId="{EC23F508-C55B-4494-8A3E-7BCD592C341D}" srcOrd="1" destOrd="0" parTransId="{6E636CE7-C0B0-4BDC-9324-A29C684BCAD4}" sibTransId="{351BE179-D1F3-4565-8C28-A2D8029469BF}"/>
    <dgm:cxn modelId="{43396765-58D0-42DC-B0C4-5FE9984E17F5}" type="presOf" srcId="{519EE671-584D-49C4-8ED8-64B5A82E1A0A}" destId="{7151C071-F6BD-49B9-B504-B5B8A438DE7E}" srcOrd="0" destOrd="0" presId="urn:microsoft.com/office/officeart/2005/8/layout/funnel1"/>
    <dgm:cxn modelId="{F63FA758-51FA-4A88-ABF2-97D3C3744695}" type="presOf" srcId="{4DAE7880-061B-4C9C-B007-C8668E6FED48}" destId="{AFD7B7D7-0F00-4146-92E4-3909CD9B62C4}" srcOrd="0" destOrd="0" presId="urn:microsoft.com/office/officeart/2005/8/layout/funnel1"/>
    <dgm:cxn modelId="{429297FA-78C3-414C-8DD1-76D3584087EF}" srcId="{519EE671-584D-49C4-8ED8-64B5A82E1A0A}" destId="{4DAE7880-061B-4C9C-B007-C8668E6FED48}" srcOrd="0" destOrd="0" parTransId="{3432CAE6-8E96-46DB-BD1E-5C792B5C2F46}" sibTransId="{AE65DDD8-8794-4415-9EF1-5BB99ED7954E}"/>
    <dgm:cxn modelId="{F5E2FFFD-CCC5-42B5-BBDF-BBBDEDF84789}" type="presOf" srcId="{EC23F508-C55B-4494-8A3E-7BCD592C341D}" destId="{54E90990-71F0-4273-BC9B-5CCB382CAF62}" srcOrd="0" destOrd="0" presId="urn:microsoft.com/office/officeart/2005/8/layout/funnel1"/>
    <dgm:cxn modelId="{000AE2D6-E82A-45C1-AF5E-CC0891161AAA}" type="presParOf" srcId="{7151C071-F6BD-49B9-B504-B5B8A438DE7E}" destId="{F83978C9-38EF-4FAE-97F7-627C913FCF83}" srcOrd="0" destOrd="0" presId="urn:microsoft.com/office/officeart/2005/8/layout/funnel1"/>
    <dgm:cxn modelId="{A7D0594A-594D-49B2-AB51-3652E6748848}" type="presParOf" srcId="{7151C071-F6BD-49B9-B504-B5B8A438DE7E}" destId="{45FC2F54-223F-4CB6-BBFB-4741C2C3F1F8}" srcOrd="1" destOrd="0" presId="urn:microsoft.com/office/officeart/2005/8/layout/funnel1"/>
    <dgm:cxn modelId="{D06F9270-A10F-4A03-874A-9D43634B1B2A}" type="presParOf" srcId="{7151C071-F6BD-49B9-B504-B5B8A438DE7E}" destId="{AD27FD96-4CB9-4287-8341-2DC810F6502A}" srcOrd="2" destOrd="0" presId="urn:microsoft.com/office/officeart/2005/8/layout/funnel1"/>
    <dgm:cxn modelId="{2237AA01-5F79-4B43-8441-18B2E4C7ED84}" type="presParOf" srcId="{7151C071-F6BD-49B9-B504-B5B8A438DE7E}" destId="{54E90990-71F0-4273-BC9B-5CCB382CAF62}" srcOrd="3" destOrd="0" presId="urn:microsoft.com/office/officeart/2005/8/layout/funnel1"/>
    <dgm:cxn modelId="{15346547-1400-449A-A672-D931F73C0B53}" type="presParOf" srcId="{7151C071-F6BD-49B9-B504-B5B8A438DE7E}" destId="{AFD7B7D7-0F00-4146-92E4-3909CD9B62C4}" srcOrd="4" destOrd="0" presId="urn:microsoft.com/office/officeart/2005/8/layout/funnel1"/>
    <dgm:cxn modelId="{31E19381-4736-43DD-85AA-3107BFBA10B1}" type="presParOf" srcId="{7151C071-F6BD-49B9-B504-B5B8A438DE7E}" destId="{FCBD9EB0-0C06-4CF9-8C65-6157F5A5D1CB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8C2398E-BD46-491C-B470-260839C59D79}" type="doc">
      <dgm:prSet loTypeId="urn:microsoft.com/office/officeart/2005/8/layout/arrow4" loCatId="relationship" qsTypeId="urn:microsoft.com/office/officeart/2005/8/quickstyle/3d9" qsCatId="3D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959B825E-C9FC-4702-B95D-72EE0CC4F89C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ECONOMIA</a:t>
          </a:r>
        </a:p>
      </dgm:t>
    </dgm:pt>
    <dgm:pt modelId="{4C716FA5-4961-43EF-9F05-7A083EE05FED}" type="parTrans" cxnId="{B493679E-F2D2-4C39-96C7-9FDA91A58B4D}">
      <dgm:prSet/>
      <dgm:spPr/>
      <dgm:t>
        <a:bodyPr/>
        <a:lstStyle/>
        <a:p>
          <a:endParaRPr lang="it-IT"/>
        </a:p>
      </dgm:t>
    </dgm:pt>
    <dgm:pt modelId="{03BB1B8E-A750-44D3-A8AF-0C5D62BED3DF}" type="sibTrans" cxnId="{B493679E-F2D2-4C39-96C7-9FDA91A58B4D}">
      <dgm:prSet/>
      <dgm:spPr/>
      <dgm:t>
        <a:bodyPr/>
        <a:lstStyle/>
        <a:p>
          <a:endParaRPr lang="it-IT"/>
        </a:p>
      </dgm:t>
    </dgm:pt>
    <dgm:pt modelId="{1529EAB6-B828-4421-A012-395321A0B97F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POLITICA</a:t>
          </a:r>
        </a:p>
      </dgm:t>
    </dgm:pt>
    <dgm:pt modelId="{AD59DD06-A54D-419A-9972-27F52D0E7319}" type="parTrans" cxnId="{223E3EC9-4CD8-40A5-9DC0-1000EF13CDCC}">
      <dgm:prSet/>
      <dgm:spPr/>
      <dgm:t>
        <a:bodyPr/>
        <a:lstStyle/>
        <a:p>
          <a:endParaRPr lang="it-IT"/>
        </a:p>
      </dgm:t>
    </dgm:pt>
    <dgm:pt modelId="{5E430FAF-9F98-4809-BB82-4C5A6CB3119A}" type="sibTrans" cxnId="{223E3EC9-4CD8-40A5-9DC0-1000EF13CDCC}">
      <dgm:prSet/>
      <dgm:spPr/>
      <dgm:t>
        <a:bodyPr/>
        <a:lstStyle/>
        <a:p>
          <a:endParaRPr lang="it-IT"/>
        </a:p>
      </dgm:t>
    </dgm:pt>
    <dgm:pt modelId="{530E7F79-6332-4D54-AA07-59EE3A824119}" type="pres">
      <dgm:prSet presAssocID="{58C2398E-BD46-491C-B470-260839C59D79}" presName="compositeShape" presStyleCnt="0">
        <dgm:presLayoutVars>
          <dgm:chMax val="2"/>
          <dgm:dir/>
          <dgm:resizeHandles val="exact"/>
        </dgm:presLayoutVars>
      </dgm:prSet>
      <dgm:spPr/>
    </dgm:pt>
    <dgm:pt modelId="{790023BF-FD0F-4AD1-ACE1-001AF995FE12}" type="pres">
      <dgm:prSet presAssocID="{959B825E-C9FC-4702-B95D-72EE0CC4F89C}" presName="upArrow" presStyleLbl="node1" presStyleIdx="0" presStyleCnt="2"/>
      <dgm:spPr/>
    </dgm:pt>
    <dgm:pt modelId="{3AECBBE6-B9E5-4646-B4CC-63A5227B6189}" type="pres">
      <dgm:prSet presAssocID="{959B825E-C9FC-4702-B95D-72EE0CC4F89C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97238D74-79F9-4349-BD24-661531AE37AE}" type="pres">
      <dgm:prSet presAssocID="{1529EAB6-B828-4421-A012-395321A0B97F}" presName="downArrow" presStyleLbl="node1" presStyleIdx="1" presStyleCnt="2"/>
      <dgm:spPr/>
    </dgm:pt>
    <dgm:pt modelId="{E4B6A349-7857-4ECB-85AB-8E029CB42971}" type="pres">
      <dgm:prSet presAssocID="{1529EAB6-B828-4421-A012-395321A0B97F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AF135560-7F30-4D0B-B0C4-656ED5BD8EB7}" type="presOf" srcId="{1529EAB6-B828-4421-A012-395321A0B97F}" destId="{E4B6A349-7857-4ECB-85AB-8E029CB42971}" srcOrd="0" destOrd="0" presId="urn:microsoft.com/office/officeart/2005/8/layout/arrow4"/>
    <dgm:cxn modelId="{B493679E-F2D2-4C39-96C7-9FDA91A58B4D}" srcId="{58C2398E-BD46-491C-B470-260839C59D79}" destId="{959B825E-C9FC-4702-B95D-72EE0CC4F89C}" srcOrd="0" destOrd="0" parTransId="{4C716FA5-4961-43EF-9F05-7A083EE05FED}" sibTransId="{03BB1B8E-A750-44D3-A8AF-0C5D62BED3DF}"/>
    <dgm:cxn modelId="{C7FEF4AF-D9C9-4E89-B7FC-80D3E6C049FD}" type="presOf" srcId="{58C2398E-BD46-491C-B470-260839C59D79}" destId="{530E7F79-6332-4D54-AA07-59EE3A824119}" srcOrd="0" destOrd="0" presId="urn:microsoft.com/office/officeart/2005/8/layout/arrow4"/>
    <dgm:cxn modelId="{FC1FBDC0-5012-4507-9DFA-7CD361F13740}" type="presOf" srcId="{959B825E-C9FC-4702-B95D-72EE0CC4F89C}" destId="{3AECBBE6-B9E5-4646-B4CC-63A5227B6189}" srcOrd="0" destOrd="0" presId="urn:microsoft.com/office/officeart/2005/8/layout/arrow4"/>
    <dgm:cxn modelId="{223E3EC9-4CD8-40A5-9DC0-1000EF13CDCC}" srcId="{58C2398E-BD46-491C-B470-260839C59D79}" destId="{1529EAB6-B828-4421-A012-395321A0B97F}" srcOrd="1" destOrd="0" parTransId="{AD59DD06-A54D-419A-9972-27F52D0E7319}" sibTransId="{5E430FAF-9F98-4809-BB82-4C5A6CB3119A}"/>
    <dgm:cxn modelId="{A64E305D-66A4-425E-BCE5-A8A870AFADF1}" type="presParOf" srcId="{530E7F79-6332-4D54-AA07-59EE3A824119}" destId="{790023BF-FD0F-4AD1-ACE1-001AF995FE12}" srcOrd="0" destOrd="0" presId="urn:microsoft.com/office/officeart/2005/8/layout/arrow4"/>
    <dgm:cxn modelId="{43738B57-C7AA-465C-B54C-A0F1619238C9}" type="presParOf" srcId="{530E7F79-6332-4D54-AA07-59EE3A824119}" destId="{3AECBBE6-B9E5-4646-B4CC-63A5227B6189}" srcOrd="1" destOrd="0" presId="urn:microsoft.com/office/officeart/2005/8/layout/arrow4"/>
    <dgm:cxn modelId="{60DAE0A5-101B-402C-9CD1-8C9388F1DB7B}" type="presParOf" srcId="{530E7F79-6332-4D54-AA07-59EE3A824119}" destId="{97238D74-79F9-4349-BD24-661531AE37AE}" srcOrd="2" destOrd="0" presId="urn:microsoft.com/office/officeart/2005/8/layout/arrow4"/>
    <dgm:cxn modelId="{02C60950-B9D1-4204-B81D-ED70531F832E}" type="presParOf" srcId="{530E7F79-6332-4D54-AA07-59EE3A824119}" destId="{E4B6A349-7857-4ECB-85AB-8E029CB42971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B9FD94C-4475-4948-A096-BD78D19F49C4}" type="doc">
      <dgm:prSet loTypeId="urn:microsoft.com/office/officeart/2005/8/layout/radial3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8B8E715E-F7DE-46FC-980C-02CA2095F894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PROVVISTA LAVORO</a:t>
          </a:r>
        </a:p>
      </dgm:t>
    </dgm:pt>
    <dgm:pt modelId="{8D026E84-68C8-44A2-B18E-71CD93C33D6F}" type="parTrans" cxnId="{443A5F4D-829E-48AA-82BC-E6EE0D9C2F7E}">
      <dgm:prSet/>
      <dgm:spPr/>
      <dgm:t>
        <a:bodyPr/>
        <a:lstStyle/>
        <a:p>
          <a:endParaRPr lang="it-IT"/>
        </a:p>
      </dgm:t>
    </dgm:pt>
    <dgm:pt modelId="{44BC118F-CCB8-4169-87C4-F2CFE0AE5B39}" type="sibTrans" cxnId="{443A5F4D-829E-48AA-82BC-E6EE0D9C2F7E}">
      <dgm:prSet/>
      <dgm:spPr/>
      <dgm:t>
        <a:bodyPr/>
        <a:lstStyle/>
        <a:p>
          <a:endParaRPr lang="it-IT"/>
        </a:p>
      </dgm:t>
    </dgm:pt>
    <dgm:pt modelId="{7B8ACAAF-EC84-4D91-929A-4C3C5728FE7F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SUBORDINATO</a:t>
          </a:r>
        </a:p>
      </dgm:t>
    </dgm:pt>
    <dgm:pt modelId="{C1A40537-3AE8-4491-B633-2DF0575D0B40}" type="parTrans" cxnId="{5C8791DC-C025-46BC-9019-D2E134C7934A}">
      <dgm:prSet/>
      <dgm:spPr/>
      <dgm:t>
        <a:bodyPr/>
        <a:lstStyle/>
        <a:p>
          <a:endParaRPr lang="it-IT"/>
        </a:p>
      </dgm:t>
    </dgm:pt>
    <dgm:pt modelId="{87FDEA5F-7702-416F-A0C9-A2C43CF482B9}" type="sibTrans" cxnId="{5C8791DC-C025-46BC-9019-D2E134C7934A}">
      <dgm:prSet/>
      <dgm:spPr/>
      <dgm:t>
        <a:bodyPr/>
        <a:lstStyle/>
        <a:p>
          <a:endParaRPr lang="it-IT"/>
        </a:p>
      </dgm:t>
    </dgm:pt>
    <dgm:pt modelId="{0F58CA27-5F6C-4670-A943-23F13057E72E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AUTONOMO</a:t>
          </a:r>
        </a:p>
      </dgm:t>
    </dgm:pt>
    <dgm:pt modelId="{71F2D0A3-8383-4043-8363-D32EA9ECAE48}" type="parTrans" cxnId="{0C8C8C55-5D42-4777-8F7A-96A717C9F725}">
      <dgm:prSet/>
      <dgm:spPr/>
      <dgm:t>
        <a:bodyPr/>
        <a:lstStyle/>
        <a:p>
          <a:endParaRPr lang="it-IT"/>
        </a:p>
      </dgm:t>
    </dgm:pt>
    <dgm:pt modelId="{6ACC6D48-156F-4B0C-A4A9-6E5452800474}" type="sibTrans" cxnId="{0C8C8C55-5D42-4777-8F7A-96A717C9F725}">
      <dgm:prSet/>
      <dgm:spPr/>
      <dgm:t>
        <a:bodyPr/>
        <a:lstStyle/>
        <a:p>
          <a:endParaRPr lang="it-IT"/>
        </a:p>
      </dgm:t>
    </dgm:pt>
    <dgm:pt modelId="{3D135CE8-8E95-4AD0-A8A5-B63E3F63C706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ASSOCIATO</a:t>
          </a:r>
        </a:p>
      </dgm:t>
    </dgm:pt>
    <dgm:pt modelId="{09D9DD1A-A05E-4A60-AAC3-B50EBE47D6C3}" type="parTrans" cxnId="{DD115B1E-C133-44EB-8A20-CCFE0C39BF34}">
      <dgm:prSet/>
      <dgm:spPr/>
      <dgm:t>
        <a:bodyPr/>
        <a:lstStyle/>
        <a:p>
          <a:endParaRPr lang="it-IT"/>
        </a:p>
      </dgm:t>
    </dgm:pt>
    <dgm:pt modelId="{A426F8A2-CED9-43C9-9332-7A761457859F}" type="sibTrans" cxnId="{DD115B1E-C133-44EB-8A20-CCFE0C39BF34}">
      <dgm:prSet/>
      <dgm:spPr/>
      <dgm:t>
        <a:bodyPr/>
        <a:lstStyle/>
        <a:p>
          <a:endParaRPr lang="it-IT"/>
        </a:p>
      </dgm:t>
    </dgm:pt>
    <dgm:pt modelId="{42756359-B39A-4030-B99E-D497FA90A804}" type="pres">
      <dgm:prSet presAssocID="{AB9FD94C-4475-4948-A096-BD78D19F49C4}" presName="composite" presStyleCnt="0">
        <dgm:presLayoutVars>
          <dgm:chMax val="1"/>
          <dgm:dir/>
          <dgm:resizeHandles val="exact"/>
        </dgm:presLayoutVars>
      </dgm:prSet>
      <dgm:spPr/>
    </dgm:pt>
    <dgm:pt modelId="{FCBEB0A3-CEFF-42A0-833B-41FC65313DBE}" type="pres">
      <dgm:prSet presAssocID="{AB9FD94C-4475-4948-A096-BD78D19F49C4}" presName="radial" presStyleCnt="0">
        <dgm:presLayoutVars>
          <dgm:animLvl val="ctr"/>
        </dgm:presLayoutVars>
      </dgm:prSet>
      <dgm:spPr/>
    </dgm:pt>
    <dgm:pt modelId="{B1DFB8FE-3986-408A-9597-0AC8844EFCB9}" type="pres">
      <dgm:prSet presAssocID="{8B8E715E-F7DE-46FC-980C-02CA2095F894}" presName="centerShape" presStyleLbl="vennNode1" presStyleIdx="0" presStyleCnt="4" custLinFactNeighborX="1573" custLinFactNeighborY="-6141"/>
      <dgm:spPr/>
    </dgm:pt>
    <dgm:pt modelId="{BDD9267B-39A7-413E-BC20-2EA762F097B4}" type="pres">
      <dgm:prSet presAssocID="{7B8ACAAF-EC84-4D91-929A-4C3C5728FE7F}" presName="node" presStyleLbl="vennNode1" presStyleIdx="1" presStyleCnt="4" custScaleX="186943" custScaleY="100239">
        <dgm:presLayoutVars>
          <dgm:bulletEnabled val="1"/>
        </dgm:presLayoutVars>
      </dgm:prSet>
      <dgm:spPr/>
    </dgm:pt>
    <dgm:pt modelId="{10612445-BCAD-41C8-92BB-F7515BADF237}" type="pres">
      <dgm:prSet presAssocID="{0F58CA27-5F6C-4670-A943-23F13057E72E}" presName="node" presStyleLbl="vennNode1" presStyleIdx="2" presStyleCnt="4" custScaleX="166009" custScaleY="96955">
        <dgm:presLayoutVars>
          <dgm:bulletEnabled val="1"/>
        </dgm:presLayoutVars>
      </dgm:prSet>
      <dgm:spPr/>
    </dgm:pt>
    <dgm:pt modelId="{A33D9B4D-C7A1-4E9B-B076-8E32866E52CD}" type="pres">
      <dgm:prSet presAssocID="{3D135CE8-8E95-4AD0-A8A5-B63E3F63C706}" presName="node" presStyleLbl="vennNode1" presStyleIdx="3" presStyleCnt="4" custScaleX="196130">
        <dgm:presLayoutVars>
          <dgm:bulletEnabled val="1"/>
        </dgm:presLayoutVars>
      </dgm:prSet>
      <dgm:spPr/>
    </dgm:pt>
  </dgm:ptLst>
  <dgm:cxnLst>
    <dgm:cxn modelId="{DD115B1E-C133-44EB-8A20-CCFE0C39BF34}" srcId="{8B8E715E-F7DE-46FC-980C-02CA2095F894}" destId="{3D135CE8-8E95-4AD0-A8A5-B63E3F63C706}" srcOrd="2" destOrd="0" parTransId="{09D9DD1A-A05E-4A60-AAC3-B50EBE47D6C3}" sibTransId="{A426F8A2-CED9-43C9-9332-7A761457859F}"/>
    <dgm:cxn modelId="{D5995A4A-1BDD-4CA6-9E47-02A36150D141}" type="presOf" srcId="{7B8ACAAF-EC84-4D91-929A-4C3C5728FE7F}" destId="{BDD9267B-39A7-413E-BC20-2EA762F097B4}" srcOrd="0" destOrd="0" presId="urn:microsoft.com/office/officeart/2005/8/layout/radial3"/>
    <dgm:cxn modelId="{443A5F4D-829E-48AA-82BC-E6EE0D9C2F7E}" srcId="{AB9FD94C-4475-4948-A096-BD78D19F49C4}" destId="{8B8E715E-F7DE-46FC-980C-02CA2095F894}" srcOrd="0" destOrd="0" parTransId="{8D026E84-68C8-44A2-B18E-71CD93C33D6F}" sibTransId="{44BC118F-CCB8-4169-87C4-F2CFE0AE5B39}"/>
    <dgm:cxn modelId="{0C8C8C55-5D42-4777-8F7A-96A717C9F725}" srcId="{8B8E715E-F7DE-46FC-980C-02CA2095F894}" destId="{0F58CA27-5F6C-4670-A943-23F13057E72E}" srcOrd="1" destOrd="0" parTransId="{71F2D0A3-8383-4043-8363-D32EA9ECAE48}" sibTransId="{6ACC6D48-156F-4B0C-A4A9-6E5452800474}"/>
    <dgm:cxn modelId="{0CCDC78E-BEFC-411E-9397-61E38C19F5F7}" type="presOf" srcId="{0F58CA27-5F6C-4670-A943-23F13057E72E}" destId="{10612445-BCAD-41C8-92BB-F7515BADF237}" srcOrd="0" destOrd="0" presId="urn:microsoft.com/office/officeart/2005/8/layout/radial3"/>
    <dgm:cxn modelId="{84852690-1D45-4F15-830D-3F7F162F4796}" type="presOf" srcId="{3D135CE8-8E95-4AD0-A8A5-B63E3F63C706}" destId="{A33D9B4D-C7A1-4E9B-B076-8E32866E52CD}" srcOrd="0" destOrd="0" presId="urn:microsoft.com/office/officeart/2005/8/layout/radial3"/>
    <dgm:cxn modelId="{5C8791DC-C025-46BC-9019-D2E134C7934A}" srcId="{8B8E715E-F7DE-46FC-980C-02CA2095F894}" destId="{7B8ACAAF-EC84-4D91-929A-4C3C5728FE7F}" srcOrd="0" destOrd="0" parTransId="{C1A40537-3AE8-4491-B633-2DF0575D0B40}" sibTransId="{87FDEA5F-7702-416F-A0C9-A2C43CF482B9}"/>
    <dgm:cxn modelId="{E1988EED-2503-452C-88B8-BEE9BF4543BC}" type="presOf" srcId="{8B8E715E-F7DE-46FC-980C-02CA2095F894}" destId="{B1DFB8FE-3986-408A-9597-0AC8844EFCB9}" srcOrd="0" destOrd="0" presId="urn:microsoft.com/office/officeart/2005/8/layout/radial3"/>
    <dgm:cxn modelId="{AD0170F4-9FCC-4DEA-A10A-9C0F84F4D757}" type="presOf" srcId="{AB9FD94C-4475-4948-A096-BD78D19F49C4}" destId="{42756359-B39A-4030-B99E-D497FA90A804}" srcOrd="0" destOrd="0" presId="urn:microsoft.com/office/officeart/2005/8/layout/radial3"/>
    <dgm:cxn modelId="{6DA34DD0-F3D8-43BE-ACDD-C6407DBD0157}" type="presParOf" srcId="{42756359-B39A-4030-B99E-D497FA90A804}" destId="{FCBEB0A3-CEFF-42A0-833B-41FC65313DBE}" srcOrd="0" destOrd="0" presId="urn:microsoft.com/office/officeart/2005/8/layout/radial3"/>
    <dgm:cxn modelId="{2FDE3C0E-F020-4FD4-855C-378CB0E3D2F2}" type="presParOf" srcId="{FCBEB0A3-CEFF-42A0-833B-41FC65313DBE}" destId="{B1DFB8FE-3986-408A-9597-0AC8844EFCB9}" srcOrd="0" destOrd="0" presId="urn:microsoft.com/office/officeart/2005/8/layout/radial3"/>
    <dgm:cxn modelId="{60040443-A12A-4FCE-B170-A02859855C45}" type="presParOf" srcId="{FCBEB0A3-CEFF-42A0-833B-41FC65313DBE}" destId="{BDD9267B-39A7-413E-BC20-2EA762F097B4}" srcOrd="1" destOrd="0" presId="urn:microsoft.com/office/officeart/2005/8/layout/radial3"/>
    <dgm:cxn modelId="{297C78E2-39CE-4331-8EEE-346C3D682FC2}" type="presParOf" srcId="{FCBEB0A3-CEFF-42A0-833B-41FC65313DBE}" destId="{10612445-BCAD-41C8-92BB-F7515BADF237}" srcOrd="2" destOrd="0" presId="urn:microsoft.com/office/officeart/2005/8/layout/radial3"/>
    <dgm:cxn modelId="{20589828-4327-4577-AE50-1A4E19DF1687}" type="presParOf" srcId="{FCBEB0A3-CEFF-42A0-833B-41FC65313DBE}" destId="{A33D9B4D-C7A1-4E9B-B076-8E32866E52CD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D5F11D5-93DD-45E6-9978-9CEE1ABC01AD}" type="doc">
      <dgm:prSet loTypeId="urn:microsoft.com/office/officeart/2005/8/layout/arrow1" loCatId="relationship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5FA6D0DF-AA82-4328-935E-1CCA5590A151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SUBALTERNITA’ SOCIALE</a:t>
          </a:r>
        </a:p>
      </dgm:t>
    </dgm:pt>
    <dgm:pt modelId="{7237695A-4BDF-4798-896B-32AA9CD2C913}" type="parTrans" cxnId="{568AA8E5-AB0A-4498-ADED-E0596CB24BB1}">
      <dgm:prSet/>
      <dgm:spPr/>
      <dgm:t>
        <a:bodyPr/>
        <a:lstStyle/>
        <a:p>
          <a:endParaRPr lang="it-IT"/>
        </a:p>
      </dgm:t>
    </dgm:pt>
    <dgm:pt modelId="{D35B1235-B581-4FB0-BD2C-66353DF6BA9F}" type="sibTrans" cxnId="{568AA8E5-AB0A-4498-ADED-E0596CB24BB1}">
      <dgm:prSet/>
      <dgm:spPr/>
      <dgm:t>
        <a:bodyPr/>
        <a:lstStyle/>
        <a:p>
          <a:endParaRPr lang="it-IT"/>
        </a:p>
      </dgm:t>
    </dgm:pt>
    <dgm:pt modelId="{8ACFAB89-189D-47FC-BC12-A609787DA88B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SUBORDINAZIONE EX A 2094</a:t>
          </a:r>
        </a:p>
      </dgm:t>
    </dgm:pt>
    <dgm:pt modelId="{9736B372-250A-46DE-A7B1-1A0F44BC5DEF}" type="parTrans" cxnId="{3A7A585A-81A7-49D3-A1A9-EA88A55AE556}">
      <dgm:prSet/>
      <dgm:spPr/>
      <dgm:t>
        <a:bodyPr/>
        <a:lstStyle/>
        <a:p>
          <a:endParaRPr lang="it-IT"/>
        </a:p>
      </dgm:t>
    </dgm:pt>
    <dgm:pt modelId="{B776308C-7F4F-4637-8015-6020D230C508}" type="sibTrans" cxnId="{3A7A585A-81A7-49D3-A1A9-EA88A55AE556}">
      <dgm:prSet/>
      <dgm:spPr/>
      <dgm:t>
        <a:bodyPr/>
        <a:lstStyle/>
        <a:p>
          <a:endParaRPr lang="it-IT"/>
        </a:p>
      </dgm:t>
    </dgm:pt>
    <dgm:pt modelId="{AC87AFF7-0757-4B98-8672-6F69A5BCBAC8}" type="pres">
      <dgm:prSet presAssocID="{3D5F11D5-93DD-45E6-9978-9CEE1ABC01AD}" presName="cycle" presStyleCnt="0">
        <dgm:presLayoutVars>
          <dgm:dir/>
          <dgm:resizeHandles val="exact"/>
        </dgm:presLayoutVars>
      </dgm:prSet>
      <dgm:spPr/>
    </dgm:pt>
    <dgm:pt modelId="{71EB8C36-1FF8-4FD4-B40E-753A570D5CC9}" type="pres">
      <dgm:prSet presAssocID="{5FA6D0DF-AA82-4328-935E-1CCA5590A151}" presName="arrow" presStyleLbl="node1" presStyleIdx="0" presStyleCnt="2">
        <dgm:presLayoutVars>
          <dgm:bulletEnabled val="1"/>
        </dgm:presLayoutVars>
      </dgm:prSet>
      <dgm:spPr/>
    </dgm:pt>
    <dgm:pt modelId="{CE222161-13AD-4F15-9265-B4F295F94055}" type="pres">
      <dgm:prSet presAssocID="{8ACFAB89-189D-47FC-BC12-A609787DA88B}" presName="arrow" presStyleLbl="node1" presStyleIdx="1" presStyleCnt="2">
        <dgm:presLayoutVars>
          <dgm:bulletEnabled val="1"/>
        </dgm:presLayoutVars>
      </dgm:prSet>
      <dgm:spPr/>
    </dgm:pt>
  </dgm:ptLst>
  <dgm:cxnLst>
    <dgm:cxn modelId="{A9A3544E-2EF3-4266-B1C2-50B69AA147B2}" type="presOf" srcId="{8ACFAB89-189D-47FC-BC12-A609787DA88B}" destId="{CE222161-13AD-4F15-9265-B4F295F94055}" srcOrd="0" destOrd="0" presId="urn:microsoft.com/office/officeart/2005/8/layout/arrow1"/>
    <dgm:cxn modelId="{CEBE2555-395B-409E-8CF2-BEDCC0EC6988}" type="presOf" srcId="{5FA6D0DF-AA82-4328-935E-1CCA5590A151}" destId="{71EB8C36-1FF8-4FD4-B40E-753A570D5CC9}" srcOrd="0" destOrd="0" presId="urn:microsoft.com/office/officeart/2005/8/layout/arrow1"/>
    <dgm:cxn modelId="{3A7A585A-81A7-49D3-A1A9-EA88A55AE556}" srcId="{3D5F11D5-93DD-45E6-9978-9CEE1ABC01AD}" destId="{8ACFAB89-189D-47FC-BC12-A609787DA88B}" srcOrd="1" destOrd="0" parTransId="{9736B372-250A-46DE-A7B1-1A0F44BC5DEF}" sibTransId="{B776308C-7F4F-4637-8015-6020D230C508}"/>
    <dgm:cxn modelId="{8D9EB6C3-DBD4-4B29-819F-533606F337F9}" type="presOf" srcId="{3D5F11D5-93DD-45E6-9978-9CEE1ABC01AD}" destId="{AC87AFF7-0757-4B98-8672-6F69A5BCBAC8}" srcOrd="0" destOrd="0" presId="urn:microsoft.com/office/officeart/2005/8/layout/arrow1"/>
    <dgm:cxn modelId="{568AA8E5-AB0A-4498-ADED-E0596CB24BB1}" srcId="{3D5F11D5-93DD-45E6-9978-9CEE1ABC01AD}" destId="{5FA6D0DF-AA82-4328-935E-1CCA5590A151}" srcOrd="0" destOrd="0" parTransId="{7237695A-4BDF-4798-896B-32AA9CD2C913}" sibTransId="{D35B1235-B581-4FB0-BD2C-66353DF6BA9F}"/>
    <dgm:cxn modelId="{1199E74A-40E8-4118-919B-36D75E20D6A5}" type="presParOf" srcId="{AC87AFF7-0757-4B98-8672-6F69A5BCBAC8}" destId="{71EB8C36-1FF8-4FD4-B40E-753A570D5CC9}" srcOrd="0" destOrd="0" presId="urn:microsoft.com/office/officeart/2005/8/layout/arrow1"/>
    <dgm:cxn modelId="{F4BBAC17-5DA3-4079-8C66-C3EE08EB10BC}" type="presParOf" srcId="{AC87AFF7-0757-4B98-8672-6F69A5BCBAC8}" destId="{CE222161-13AD-4F15-9265-B4F295F9405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70F3F7-FF60-49C5-A335-23DC5947D040}" type="doc">
      <dgm:prSet loTypeId="urn:microsoft.com/office/officeart/2005/8/layout/equation1" loCatId="relationship" qsTypeId="urn:microsoft.com/office/officeart/2005/8/quickstyle/3d9" qsCatId="3D" csTypeId="urn:microsoft.com/office/officeart/2005/8/colors/accent1_4" csCatId="accent1" phldr="1"/>
      <dgm:spPr/>
    </dgm:pt>
    <dgm:pt modelId="{53F4F780-2D4B-4C8D-A292-211779AA9D23}">
      <dgm:prSet phldrT="[Testo]" custT="1"/>
      <dgm:spPr/>
      <dgm:t>
        <a:bodyPr/>
        <a:lstStyle/>
        <a:p>
          <a:endParaRPr lang="it-IT" sz="1100" dirty="0"/>
        </a:p>
        <a:p>
          <a:r>
            <a:rPr lang="it-IT" sz="1400" dirty="0">
              <a:latin typeface="Segoe UI Black" panose="020B0A02040204020203" pitchFamily="34" charset="0"/>
              <a:ea typeface="Segoe UI Black" panose="020B0A02040204020203" pitchFamily="34" charset="0"/>
            </a:rPr>
            <a:t>ART. 2082</a:t>
          </a:r>
        </a:p>
        <a:p>
          <a:r>
            <a:rPr lang="it-IT" sz="1100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</a:p>
      </dgm:t>
    </dgm:pt>
    <dgm:pt modelId="{22101512-A516-4373-A98B-89F6373E288F}" type="parTrans" cxnId="{F661565D-1627-4749-B7ED-ED1E04005805}">
      <dgm:prSet/>
      <dgm:spPr/>
      <dgm:t>
        <a:bodyPr/>
        <a:lstStyle/>
        <a:p>
          <a:endParaRPr lang="it-IT"/>
        </a:p>
      </dgm:t>
    </dgm:pt>
    <dgm:pt modelId="{0B0D906A-253D-42B0-82CC-FBFD78307E9E}" type="sibTrans" cxnId="{F661565D-1627-4749-B7ED-ED1E04005805}">
      <dgm:prSet/>
      <dgm:spPr/>
      <dgm:t>
        <a:bodyPr/>
        <a:lstStyle/>
        <a:p>
          <a:endParaRPr lang="it-IT"/>
        </a:p>
      </dgm:t>
    </dgm:pt>
    <dgm:pt modelId="{5451F208-849D-4F9F-BF26-CC8120455717}">
      <dgm:prSet phldrT="[Testo]" custT="1"/>
      <dgm:spPr/>
      <dgm:t>
        <a:bodyPr/>
        <a:lstStyle/>
        <a:p>
          <a:r>
            <a:rPr lang="it-IT" sz="1400" dirty="0">
              <a:latin typeface="Segoe UI Black" panose="020B0A02040204020203" pitchFamily="34" charset="0"/>
              <a:ea typeface="Segoe UI Black" panose="020B0A02040204020203" pitchFamily="34" charset="0"/>
            </a:rPr>
            <a:t>ART. 2094</a:t>
          </a:r>
        </a:p>
      </dgm:t>
    </dgm:pt>
    <dgm:pt modelId="{CADE97CA-744F-4E7E-AF4A-C915B2FE308E}" type="parTrans" cxnId="{91739D81-B132-4F14-A361-F321A5038901}">
      <dgm:prSet/>
      <dgm:spPr/>
      <dgm:t>
        <a:bodyPr/>
        <a:lstStyle/>
        <a:p>
          <a:endParaRPr lang="it-IT"/>
        </a:p>
      </dgm:t>
    </dgm:pt>
    <dgm:pt modelId="{032F448F-2211-47D6-8495-47E27E92770B}" type="sibTrans" cxnId="{91739D81-B132-4F14-A361-F321A5038901}">
      <dgm:prSet/>
      <dgm:spPr/>
      <dgm:t>
        <a:bodyPr/>
        <a:lstStyle/>
        <a:p>
          <a:endParaRPr lang="it-IT"/>
        </a:p>
      </dgm:t>
    </dgm:pt>
    <dgm:pt modelId="{F138AE37-406F-4EFD-AC40-F733B3CCD268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FONDAMENTO POTERE DATORIALE</a:t>
          </a:r>
        </a:p>
      </dgm:t>
    </dgm:pt>
    <dgm:pt modelId="{089EF16C-500F-4A71-A1FB-41A78B3B12C1}" type="parTrans" cxnId="{A8FA9532-0B5E-48F4-82A0-367BD9DF1E1A}">
      <dgm:prSet/>
      <dgm:spPr/>
      <dgm:t>
        <a:bodyPr/>
        <a:lstStyle/>
        <a:p>
          <a:endParaRPr lang="it-IT"/>
        </a:p>
      </dgm:t>
    </dgm:pt>
    <dgm:pt modelId="{AAA24559-6C91-46A8-9D7C-60DEB7A4E7E9}" type="sibTrans" cxnId="{A8FA9532-0B5E-48F4-82A0-367BD9DF1E1A}">
      <dgm:prSet/>
      <dgm:spPr/>
      <dgm:t>
        <a:bodyPr/>
        <a:lstStyle/>
        <a:p>
          <a:endParaRPr lang="it-IT"/>
        </a:p>
      </dgm:t>
    </dgm:pt>
    <dgm:pt modelId="{F78BDC98-7192-4626-9AB6-48C449401D07}" type="pres">
      <dgm:prSet presAssocID="{5570F3F7-FF60-49C5-A335-23DC5947D040}" presName="linearFlow" presStyleCnt="0">
        <dgm:presLayoutVars>
          <dgm:dir/>
          <dgm:resizeHandles val="exact"/>
        </dgm:presLayoutVars>
      </dgm:prSet>
      <dgm:spPr/>
    </dgm:pt>
    <dgm:pt modelId="{D4E2E0B8-B31A-4E6F-9299-593E0A3AD7E1}" type="pres">
      <dgm:prSet presAssocID="{53F4F780-2D4B-4C8D-A292-211779AA9D23}" presName="node" presStyleLbl="node1" presStyleIdx="0" presStyleCnt="3">
        <dgm:presLayoutVars>
          <dgm:bulletEnabled val="1"/>
        </dgm:presLayoutVars>
      </dgm:prSet>
      <dgm:spPr/>
    </dgm:pt>
    <dgm:pt modelId="{F26E658F-0739-43EA-969E-7523B912145C}" type="pres">
      <dgm:prSet presAssocID="{0B0D906A-253D-42B0-82CC-FBFD78307E9E}" presName="spacerL" presStyleCnt="0"/>
      <dgm:spPr/>
    </dgm:pt>
    <dgm:pt modelId="{5046F6F5-8003-4E6D-B92F-27D9BB012BBA}" type="pres">
      <dgm:prSet presAssocID="{0B0D906A-253D-42B0-82CC-FBFD78307E9E}" presName="sibTrans" presStyleLbl="sibTrans2D1" presStyleIdx="0" presStyleCnt="2"/>
      <dgm:spPr/>
    </dgm:pt>
    <dgm:pt modelId="{24FAA211-039A-484B-804F-7BC6679FC486}" type="pres">
      <dgm:prSet presAssocID="{0B0D906A-253D-42B0-82CC-FBFD78307E9E}" presName="spacerR" presStyleCnt="0"/>
      <dgm:spPr/>
    </dgm:pt>
    <dgm:pt modelId="{BA6FB50E-5A57-4796-B2BD-506979DF40EF}" type="pres">
      <dgm:prSet presAssocID="{5451F208-849D-4F9F-BF26-CC8120455717}" presName="node" presStyleLbl="node1" presStyleIdx="1" presStyleCnt="3">
        <dgm:presLayoutVars>
          <dgm:bulletEnabled val="1"/>
        </dgm:presLayoutVars>
      </dgm:prSet>
      <dgm:spPr/>
    </dgm:pt>
    <dgm:pt modelId="{A5F25E07-EB2A-4631-9280-8EDB67DF72E2}" type="pres">
      <dgm:prSet presAssocID="{032F448F-2211-47D6-8495-47E27E92770B}" presName="spacerL" presStyleCnt="0"/>
      <dgm:spPr/>
    </dgm:pt>
    <dgm:pt modelId="{751FB3DC-ED46-4145-86D5-1E3645EB6B3B}" type="pres">
      <dgm:prSet presAssocID="{032F448F-2211-47D6-8495-47E27E92770B}" presName="sibTrans" presStyleLbl="sibTrans2D1" presStyleIdx="1" presStyleCnt="2"/>
      <dgm:spPr/>
    </dgm:pt>
    <dgm:pt modelId="{24B6DD7A-1569-46CC-A683-6004F8BA4F53}" type="pres">
      <dgm:prSet presAssocID="{032F448F-2211-47D6-8495-47E27E92770B}" presName="spacerR" presStyleCnt="0"/>
      <dgm:spPr/>
    </dgm:pt>
    <dgm:pt modelId="{73111266-515C-47D6-A486-9DA9F234B994}" type="pres">
      <dgm:prSet presAssocID="{F138AE37-406F-4EFD-AC40-F733B3CCD268}" presName="node" presStyleLbl="node1" presStyleIdx="2" presStyleCnt="3">
        <dgm:presLayoutVars>
          <dgm:bulletEnabled val="1"/>
        </dgm:presLayoutVars>
      </dgm:prSet>
      <dgm:spPr/>
    </dgm:pt>
  </dgm:ptLst>
  <dgm:cxnLst>
    <dgm:cxn modelId="{2BA72E0A-736B-4DEE-918E-F7DC99E1CF7B}" type="presOf" srcId="{53F4F780-2D4B-4C8D-A292-211779AA9D23}" destId="{D4E2E0B8-B31A-4E6F-9299-593E0A3AD7E1}" srcOrd="0" destOrd="0" presId="urn:microsoft.com/office/officeart/2005/8/layout/equation1"/>
    <dgm:cxn modelId="{55A2282F-3EE0-4CCE-8552-6D973A63B3FC}" type="presOf" srcId="{F138AE37-406F-4EFD-AC40-F733B3CCD268}" destId="{73111266-515C-47D6-A486-9DA9F234B994}" srcOrd="0" destOrd="0" presId="urn:microsoft.com/office/officeart/2005/8/layout/equation1"/>
    <dgm:cxn modelId="{A8FA9532-0B5E-48F4-82A0-367BD9DF1E1A}" srcId="{5570F3F7-FF60-49C5-A335-23DC5947D040}" destId="{F138AE37-406F-4EFD-AC40-F733B3CCD268}" srcOrd="2" destOrd="0" parTransId="{089EF16C-500F-4A71-A1FB-41A78B3B12C1}" sibTransId="{AAA24559-6C91-46A8-9D7C-60DEB7A4E7E9}"/>
    <dgm:cxn modelId="{F661565D-1627-4749-B7ED-ED1E04005805}" srcId="{5570F3F7-FF60-49C5-A335-23DC5947D040}" destId="{53F4F780-2D4B-4C8D-A292-211779AA9D23}" srcOrd="0" destOrd="0" parTransId="{22101512-A516-4373-A98B-89F6373E288F}" sibTransId="{0B0D906A-253D-42B0-82CC-FBFD78307E9E}"/>
    <dgm:cxn modelId="{4002D266-45F4-43F9-BB07-C0AD3E1E3E7C}" type="presOf" srcId="{5451F208-849D-4F9F-BF26-CC8120455717}" destId="{BA6FB50E-5A57-4796-B2BD-506979DF40EF}" srcOrd="0" destOrd="0" presId="urn:microsoft.com/office/officeart/2005/8/layout/equation1"/>
    <dgm:cxn modelId="{91739D81-B132-4F14-A361-F321A5038901}" srcId="{5570F3F7-FF60-49C5-A335-23DC5947D040}" destId="{5451F208-849D-4F9F-BF26-CC8120455717}" srcOrd="1" destOrd="0" parTransId="{CADE97CA-744F-4E7E-AF4A-C915B2FE308E}" sibTransId="{032F448F-2211-47D6-8495-47E27E92770B}"/>
    <dgm:cxn modelId="{0777A083-1176-4E38-BD9D-B47DD4499BB0}" type="presOf" srcId="{032F448F-2211-47D6-8495-47E27E92770B}" destId="{751FB3DC-ED46-4145-86D5-1E3645EB6B3B}" srcOrd="0" destOrd="0" presId="urn:microsoft.com/office/officeart/2005/8/layout/equation1"/>
    <dgm:cxn modelId="{18963ED2-FCB2-4A4E-8D05-8DC1BD3615F2}" type="presOf" srcId="{5570F3F7-FF60-49C5-A335-23DC5947D040}" destId="{F78BDC98-7192-4626-9AB6-48C449401D07}" srcOrd="0" destOrd="0" presId="urn:microsoft.com/office/officeart/2005/8/layout/equation1"/>
    <dgm:cxn modelId="{706F61F6-D7D9-4E17-9D96-4F7A83F1A297}" type="presOf" srcId="{0B0D906A-253D-42B0-82CC-FBFD78307E9E}" destId="{5046F6F5-8003-4E6D-B92F-27D9BB012BBA}" srcOrd="0" destOrd="0" presId="urn:microsoft.com/office/officeart/2005/8/layout/equation1"/>
    <dgm:cxn modelId="{087EB833-3A05-43B2-82F2-52BA6D4723E5}" type="presParOf" srcId="{F78BDC98-7192-4626-9AB6-48C449401D07}" destId="{D4E2E0B8-B31A-4E6F-9299-593E0A3AD7E1}" srcOrd="0" destOrd="0" presId="urn:microsoft.com/office/officeart/2005/8/layout/equation1"/>
    <dgm:cxn modelId="{7FFCD0E0-86CC-47A5-B31A-FA78D4F58473}" type="presParOf" srcId="{F78BDC98-7192-4626-9AB6-48C449401D07}" destId="{F26E658F-0739-43EA-969E-7523B912145C}" srcOrd="1" destOrd="0" presId="urn:microsoft.com/office/officeart/2005/8/layout/equation1"/>
    <dgm:cxn modelId="{28ADD37A-F75C-4EA5-B5CA-F0BAE164E5F1}" type="presParOf" srcId="{F78BDC98-7192-4626-9AB6-48C449401D07}" destId="{5046F6F5-8003-4E6D-B92F-27D9BB012BBA}" srcOrd="2" destOrd="0" presId="urn:microsoft.com/office/officeart/2005/8/layout/equation1"/>
    <dgm:cxn modelId="{D8754BD0-A81B-4766-A75F-1195386CD086}" type="presParOf" srcId="{F78BDC98-7192-4626-9AB6-48C449401D07}" destId="{24FAA211-039A-484B-804F-7BC6679FC486}" srcOrd="3" destOrd="0" presId="urn:microsoft.com/office/officeart/2005/8/layout/equation1"/>
    <dgm:cxn modelId="{A3E83C22-3330-4F0D-B304-3B8817B4132A}" type="presParOf" srcId="{F78BDC98-7192-4626-9AB6-48C449401D07}" destId="{BA6FB50E-5A57-4796-B2BD-506979DF40EF}" srcOrd="4" destOrd="0" presId="urn:microsoft.com/office/officeart/2005/8/layout/equation1"/>
    <dgm:cxn modelId="{0A230D62-E59A-42F0-86DA-1B79C13981BB}" type="presParOf" srcId="{F78BDC98-7192-4626-9AB6-48C449401D07}" destId="{A5F25E07-EB2A-4631-9280-8EDB67DF72E2}" srcOrd="5" destOrd="0" presId="urn:microsoft.com/office/officeart/2005/8/layout/equation1"/>
    <dgm:cxn modelId="{134274BB-F5A5-46EB-8597-87AA76FFEF6C}" type="presParOf" srcId="{F78BDC98-7192-4626-9AB6-48C449401D07}" destId="{751FB3DC-ED46-4145-86D5-1E3645EB6B3B}" srcOrd="6" destOrd="0" presId="urn:microsoft.com/office/officeart/2005/8/layout/equation1"/>
    <dgm:cxn modelId="{1A92E35D-935D-497F-9A9A-F3F04230330C}" type="presParOf" srcId="{F78BDC98-7192-4626-9AB6-48C449401D07}" destId="{24B6DD7A-1569-46CC-A683-6004F8BA4F53}" srcOrd="7" destOrd="0" presId="urn:microsoft.com/office/officeart/2005/8/layout/equation1"/>
    <dgm:cxn modelId="{2EF4E080-1327-49D4-BF11-2CDD7614BFA9}" type="presParOf" srcId="{F78BDC98-7192-4626-9AB6-48C449401D07}" destId="{73111266-515C-47D6-A486-9DA9F234B99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083994-02BF-46A2-AC02-D77BAA43D320}" type="doc">
      <dgm:prSet loTypeId="urn:microsoft.com/office/officeart/2005/8/layout/StepDownProcess" loCatId="process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B6EE459C-1F91-4AD3-8401-2877C5211E64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RELAZIONE REALE:</a:t>
          </a:r>
        </a:p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POTERE</a:t>
          </a:r>
        </a:p>
      </dgm:t>
    </dgm:pt>
    <dgm:pt modelId="{46CDF579-9798-45B5-8C15-6D16C17B916D}" type="parTrans" cxnId="{4B5E9471-1EE8-408C-BB49-90E47F31E58A}">
      <dgm:prSet/>
      <dgm:spPr/>
      <dgm:t>
        <a:bodyPr/>
        <a:lstStyle/>
        <a:p>
          <a:endParaRPr lang="it-IT"/>
        </a:p>
      </dgm:t>
    </dgm:pt>
    <dgm:pt modelId="{385DC6D8-BE2D-4837-81C7-620DBC3A35BF}" type="sibTrans" cxnId="{4B5E9471-1EE8-408C-BB49-90E47F31E58A}">
      <dgm:prSet/>
      <dgm:spPr/>
      <dgm:t>
        <a:bodyPr/>
        <a:lstStyle/>
        <a:p>
          <a:endParaRPr lang="it-IT"/>
        </a:p>
      </dgm:t>
    </dgm:pt>
    <dgm:pt modelId="{7F99E112-3E76-4931-B916-C214BA690FE6}">
      <dgm:prSet phldrT="[Testo]"/>
      <dgm:spPr/>
      <dgm:t>
        <a:bodyPr/>
        <a:lstStyle/>
        <a:p>
          <a:endParaRPr lang="it-IT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AE0D805D-DEED-49A7-AAA2-3AC40A5C354C}" type="parTrans" cxnId="{B87F29BF-8B5B-4945-ABC8-5B97AF11C1FF}">
      <dgm:prSet/>
      <dgm:spPr/>
      <dgm:t>
        <a:bodyPr/>
        <a:lstStyle/>
        <a:p>
          <a:endParaRPr lang="it-IT"/>
        </a:p>
      </dgm:t>
    </dgm:pt>
    <dgm:pt modelId="{F03AA264-1371-4C38-B82D-98DF62DF83EA}" type="sibTrans" cxnId="{B87F29BF-8B5B-4945-ABC8-5B97AF11C1FF}">
      <dgm:prSet/>
      <dgm:spPr/>
      <dgm:t>
        <a:bodyPr/>
        <a:lstStyle/>
        <a:p>
          <a:endParaRPr lang="it-IT"/>
        </a:p>
      </dgm:t>
    </dgm:pt>
    <dgm:pt modelId="{99490049-E133-4FEC-8A0A-D99CF3F6271A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ASTRAZIONE DI LAVORO DA LAVORATORE</a:t>
          </a:r>
        </a:p>
      </dgm:t>
    </dgm:pt>
    <dgm:pt modelId="{0A75E94B-D84D-4E83-951B-858DEC8E4078}" type="parTrans" cxnId="{850555E3-A3F1-4267-8A5C-D8A31C050852}">
      <dgm:prSet/>
      <dgm:spPr/>
      <dgm:t>
        <a:bodyPr/>
        <a:lstStyle/>
        <a:p>
          <a:endParaRPr lang="it-IT"/>
        </a:p>
      </dgm:t>
    </dgm:pt>
    <dgm:pt modelId="{7AD240BF-A446-4A34-B3FB-A814C2C746E6}" type="sibTrans" cxnId="{850555E3-A3F1-4267-8A5C-D8A31C050852}">
      <dgm:prSet/>
      <dgm:spPr/>
      <dgm:t>
        <a:bodyPr/>
        <a:lstStyle/>
        <a:p>
          <a:endParaRPr lang="it-IT"/>
        </a:p>
      </dgm:t>
    </dgm:pt>
    <dgm:pt modelId="{B28AB03B-9D8A-46CE-9863-051AE6E18253}">
      <dgm:prSet phldrT="[Testo]"/>
      <dgm:spPr/>
      <dgm:t>
        <a:bodyPr/>
        <a:lstStyle/>
        <a:p>
          <a:endParaRPr lang="it-IT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62463FD9-F78B-4AB6-96DC-2A10FC443872}" type="parTrans" cxnId="{07427347-D079-4075-BD4F-08EB5F08FF72}">
      <dgm:prSet/>
      <dgm:spPr/>
      <dgm:t>
        <a:bodyPr/>
        <a:lstStyle/>
        <a:p>
          <a:endParaRPr lang="it-IT"/>
        </a:p>
      </dgm:t>
    </dgm:pt>
    <dgm:pt modelId="{2627657F-C5D6-462D-978E-67E89580580C}" type="sibTrans" cxnId="{07427347-D079-4075-BD4F-08EB5F08FF72}">
      <dgm:prSet/>
      <dgm:spPr/>
      <dgm:t>
        <a:bodyPr/>
        <a:lstStyle/>
        <a:p>
          <a:endParaRPr lang="it-IT"/>
        </a:p>
      </dgm:t>
    </dgm:pt>
    <dgm:pt modelId="{A2842CE8-88A9-44CD-A409-38D88D88CD93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ASTRAZIONE CONTRAENTI DA COLLOCAZIONE SOCIALE</a:t>
          </a:r>
        </a:p>
      </dgm:t>
    </dgm:pt>
    <dgm:pt modelId="{C8623FDD-2BB9-42BA-AEB7-F9E99D968717}" type="parTrans" cxnId="{43A9D08A-7692-4682-8669-C896A063A0E7}">
      <dgm:prSet/>
      <dgm:spPr/>
      <dgm:t>
        <a:bodyPr/>
        <a:lstStyle/>
        <a:p>
          <a:endParaRPr lang="it-IT"/>
        </a:p>
      </dgm:t>
    </dgm:pt>
    <dgm:pt modelId="{83DCF5AD-0EDE-43D6-8840-81B048C2C397}" type="sibTrans" cxnId="{43A9D08A-7692-4682-8669-C896A063A0E7}">
      <dgm:prSet/>
      <dgm:spPr/>
      <dgm:t>
        <a:bodyPr/>
        <a:lstStyle/>
        <a:p>
          <a:endParaRPr lang="it-IT"/>
        </a:p>
      </dgm:t>
    </dgm:pt>
    <dgm:pt modelId="{AEBCDB41-9EB9-47BF-B82C-673DC5BEB69A}">
      <dgm:prSet phldrT="[Testo]"/>
      <dgm:spPr/>
      <dgm:t>
        <a:bodyPr/>
        <a:lstStyle/>
        <a:p>
          <a:endParaRPr lang="it-IT" dirty="0"/>
        </a:p>
      </dgm:t>
    </dgm:pt>
    <dgm:pt modelId="{D64258CB-6A4A-4AA5-9B5F-6A6022E7EF13}" type="parTrans" cxnId="{D1D4D571-0C0C-4220-9AB2-0713B4E2B4D5}">
      <dgm:prSet/>
      <dgm:spPr/>
      <dgm:t>
        <a:bodyPr/>
        <a:lstStyle/>
        <a:p>
          <a:endParaRPr lang="it-IT"/>
        </a:p>
      </dgm:t>
    </dgm:pt>
    <dgm:pt modelId="{A9790624-9F96-4C23-BB98-CFBF326F9E57}" type="sibTrans" cxnId="{D1D4D571-0C0C-4220-9AB2-0713B4E2B4D5}">
      <dgm:prSet/>
      <dgm:spPr/>
      <dgm:t>
        <a:bodyPr/>
        <a:lstStyle/>
        <a:p>
          <a:endParaRPr lang="it-IT"/>
        </a:p>
      </dgm:t>
    </dgm:pt>
    <dgm:pt modelId="{8DF206F8-7D65-4C6E-99CF-33F628C15B05}">
      <dgm:prSet phldrT="[Testo]"/>
      <dgm:spPr/>
      <dgm:t>
        <a:bodyPr/>
        <a:lstStyle/>
        <a:p>
          <a:endParaRPr lang="it-IT" dirty="0">
            <a:latin typeface="Segoe UI Black" panose="020B0A02040204020203" pitchFamily="34" charset="0"/>
            <a:ea typeface="Segoe UI Black" panose="020B0A02040204020203" pitchFamily="34" charset="0"/>
          </a:endParaRPr>
        </a:p>
      </dgm:t>
    </dgm:pt>
    <dgm:pt modelId="{064B53DC-00CA-40B4-8AC3-CF5897A9CFEB}" type="parTrans" cxnId="{4FB251FD-5109-4EA9-AB1E-EE49399C2AA4}">
      <dgm:prSet/>
      <dgm:spPr/>
      <dgm:t>
        <a:bodyPr/>
        <a:lstStyle/>
        <a:p>
          <a:endParaRPr lang="it-IT"/>
        </a:p>
      </dgm:t>
    </dgm:pt>
    <dgm:pt modelId="{8D6EAACF-4B42-48F6-8635-7180E3ACEB8E}" type="sibTrans" cxnId="{4FB251FD-5109-4EA9-AB1E-EE49399C2AA4}">
      <dgm:prSet/>
      <dgm:spPr/>
      <dgm:t>
        <a:bodyPr/>
        <a:lstStyle/>
        <a:p>
          <a:endParaRPr lang="it-IT"/>
        </a:p>
      </dgm:t>
    </dgm:pt>
    <dgm:pt modelId="{247B2836-1F0C-4A92-BDE6-89E6E83E39A0}" type="pres">
      <dgm:prSet presAssocID="{B7083994-02BF-46A2-AC02-D77BAA43D320}" presName="rootnode" presStyleCnt="0">
        <dgm:presLayoutVars>
          <dgm:chMax/>
          <dgm:chPref/>
          <dgm:dir/>
          <dgm:animLvl val="lvl"/>
        </dgm:presLayoutVars>
      </dgm:prSet>
      <dgm:spPr/>
    </dgm:pt>
    <dgm:pt modelId="{2D6B499E-C0E2-4027-8EC2-AF89E7256722}" type="pres">
      <dgm:prSet presAssocID="{B6EE459C-1F91-4AD3-8401-2877C5211E64}" presName="composite" presStyleCnt="0"/>
      <dgm:spPr/>
    </dgm:pt>
    <dgm:pt modelId="{AE4A2B83-0296-4F37-A9D8-3AC9A12B564C}" type="pres">
      <dgm:prSet presAssocID="{B6EE459C-1F91-4AD3-8401-2877C5211E64}" presName="bentUpArrow1" presStyleLbl="alignImgPlace1" presStyleIdx="0" presStyleCnt="2"/>
      <dgm:spPr/>
    </dgm:pt>
    <dgm:pt modelId="{86639F7F-6567-479F-A66F-77E5437FB778}" type="pres">
      <dgm:prSet presAssocID="{B6EE459C-1F91-4AD3-8401-2877C5211E64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A39F520B-A12C-49C0-9407-763EDFE4473D}" type="pres">
      <dgm:prSet presAssocID="{B6EE459C-1F91-4AD3-8401-2877C5211E64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B3E1DFA-BDFC-43DD-B076-7FAF7FA18ECE}" type="pres">
      <dgm:prSet presAssocID="{385DC6D8-BE2D-4837-81C7-620DBC3A35BF}" presName="sibTrans" presStyleCnt="0"/>
      <dgm:spPr/>
    </dgm:pt>
    <dgm:pt modelId="{1AB507A4-EE14-4357-B1F6-07D5DFE6957D}" type="pres">
      <dgm:prSet presAssocID="{99490049-E133-4FEC-8A0A-D99CF3F6271A}" presName="composite" presStyleCnt="0"/>
      <dgm:spPr/>
    </dgm:pt>
    <dgm:pt modelId="{C91A2694-773D-4467-B101-0E7B1FBB0DD3}" type="pres">
      <dgm:prSet presAssocID="{99490049-E133-4FEC-8A0A-D99CF3F6271A}" presName="bentUpArrow1" presStyleLbl="alignImgPlace1" presStyleIdx="1" presStyleCnt="2"/>
      <dgm:spPr/>
    </dgm:pt>
    <dgm:pt modelId="{6ADC287C-04D9-41D8-B5DD-23E736BEF7C1}" type="pres">
      <dgm:prSet presAssocID="{99490049-E133-4FEC-8A0A-D99CF3F6271A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36958814-7181-449E-9CAD-5E7A2E698B5A}" type="pres">
      <dgm:prSet presAssocID="{99490049-E133-4FEC-8A0A-D99CF3F6271A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9E835A2-A037-4152-A265-2E9215274521}" type="pres">
      <dgm:prSet presAssocID="{7AD240BF-A446-4A34-B3FB-A814C2C746E6}" presName="sibTrans" presStyleCnt="0"/>
      <dgm:spPr/>
    </dgm:pt>
    <dgm:pt modelId="{2F7EAF9F-017E-47B7-8334-7380A790ADA5}" type="pres">
      <dgm:prSet presAssocID="{A2842CE8-88A9-44CD-A409-38D88D88CD93}" presName="composite" presStyleCnt="0"/>
      <dgm:spPr/>
    </dgm:pt>
    <dgm:pt modelId="{05C8B63F-DE09-417D-B1FB-6C0553AEC837}" type="pres">
      <dgm:prSet presAssocID="{A2842CE8-88A9-44CD-A409-38D88D88CD93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BE416562-BD52-417D-8564-53E0DE409E9F}" type="pres">
      <dgm:prSet presAssocID="{A2842CE8-88A9-44CD-A409-38D88D88CD93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FAA3F900-419E-4C24-A999-7B4F22EE279C}" type="presOf" srcId="{B7083994-02BF-46A2-AC02-D77BAA43D320}" destId="{247B2836-1F0C-4A92-BDE6-89E6E83E39A0}" srcOrd="0" destOrd="0" presId="urn:microsoft.com/office/officeart/2005/8/layout/StepDownProcess"/>
    <dgm:cxn modelId="{8451055E-1CCB-4C34-A2D2-D925000C2987}" type="presOf" srcId="{B6EE459C-1F91-4AD3-8401-2877C5211E64}" destId="{86639F7F-6567-479F-A66F-77E5437FB778}" srcOrd="0" destOrd="0" presId="urn:microsoft.com/office/officeart/2005/8/layout/StepDownProcess"/>
    <dgm:cxn modelId="{7638BD63-B25D-4F37-804E-35B2C418A6C6}" type="presOf" srcId="{8DF206F8-7D65-4C6E-99CF-33F628C15B05}" destId="{A39F520B-A12C-49C0-9407-763EDFE4473D}" srcOrd="0" destOrd="1" presId="urn:microsoft.com/office/officeart/2005/8/layout/StepDownProcess"/>
    <dgm:cxn modelId="{07427347-D079-4075-BD4F-08EB5F08FF72}" srcId="{99490049-E133-4FEC-8A0A-D99CF3F6271A}" destId="{B28AB03B-9D8A-46CE-9863-051AE6E18253}" srcOrd="0" destOrd="0" parTransId="{62463FD9-F78B-4AB6-96DC-2A10FC443872}" sibTransId="{2627657F-C5D6-462D-978E-67E89580580C}"/>
    <dgm:cxn modelId="{746B7D6C-920D-40A2-BD72-8A30A88E9C6A}" type="presOf" srcId="{99490049-E133-4FEC-8A0A-D99CF3F6271A}" destId="{6ADC287C-04D9-41D8-B5DD-23E736BEF7C1}" srcOrd="0" destOrd="0" presId="urn:microsoft.com/office/officeart/2005/8/layout/StepDownProcess"/>
    <dgm:cxn modelId="{4B5E9471-1EE8-408C-BB49-90E47F31E58A}" srcId="{B7083994-02BF-46A2-AC02-D77BAA43D320}" destId="{B6EE459C-1F91-4AD3-8401-2877C5211E64}" srcOrd="0" destOrd="0" parTransId="{46CDF579-9798-45B5-8C15-6D16C17B916D}" sibTransId="{385DC6D8-BE2D-4837-81C7-620DBC3A35BF}"/>
    <dgm:cxn modelId="{D1D4D571-0C0C-4220-9AB2-0713B4E2B4D5}" srcId="{A2842CE8-88A9-44CD-A409-38D88D88CD93}" destId="{AEBCDB41-9EB9-47BF-B82C-673DC5BEB69A}" srcOrd="0" destOrd="0" parTransId="{D64258CB-6A4A-4AA5-9B5F-6A6022E7EF13}" sibTransId="{A9790624-9F96-4C23-BB98-CFBF326F9E57}"/>
    <dgm:cxn modelId="{36AF5956-A323-4DCA-9389-390609B3E062}" type="presOf" srcId="{AEBCDB41-9EB9-47BF-B82C-673DC5BEB69A}" destId="{BE416562-BD52-417D-8564-53E0DE409E9F}" srcOrd="0" destOrd="0" presId="urn:microsoft.com/office/officeart/2005/8/layout/StepDownProcess"/>
    <dgm:cxn modelId="{43A9D08A-7692-4682-8669-C896A063A0E7}" srcId="{B7083994-02BF-46A2-AC02-D77BAA43D320}" destId="{A2842CE8-88A9-44CD-A409-38D88D88CD93}" srcOrd="2" destOrd="0" parTransId="{C8623FDD-2BB9-42BA-AEB7-F9E99D968717}" sibTransId="{83DCF5AD-0EDE-43D6-8840-81B048C2C397}"/>
    <dgm:cxn modelId="{1E8455BC-FAAF-40CE-ACBF-47994442B1A8}" type="presOf" srcId="{B28AB03B-9D8A-46CE-9863-051AE6E18253}" destId="{36958814-7181-449E-9CAD-5E7A2E698B5A}" srcOrd="0" destOrd="0" presId="urn:microsoft.com/office/officeart/2005/8/layout/StepDownProcess"/>
    <dgm:cxn modelId="{B87F29BF-8B5B-4945-ABC8-5B97AF11C1FF}" srcId="{B6EE459C-1F91-4AD3-8401-2877C5211E64}" destId="{7F99E112-3E76-4931-B916-C214BA690FE6}" srcOrd="0" destOrd="0" parTransId="{AE0D805D-DEED-49A7-AAA2-3AC40A5C354C}" sibTransId="{F03AA264-1371-4C38-B82D-98DF62DF83EA}"/>
    <dgm:cxn modelId="{850555E3-A3F1-4267-8A5C-D8A31C050852}" srcId="{B7083994-02BF-46A2-AC02-D77BAA43D320}" destId="{99490049-E133-4FEC-8A0A-D99CF3F6271A}" srcOrd="1" destOrd="0" parTransId="{0A75E94B-D84D-4E83-951B-858DEC8E4078}" sibTransId="{7AD240BF-A446-4A34-B3FB-A814C2C746E6}"/>
    <dgm:cxn modelId="{E066F5EC-6BC3-4694-829E-ED6F70F2F38B}" type="presOf" srcId="{A2842CE8-88A9-44CD-A409-38D88D88CD93}" destId="{05C8B63F-DE09-417D-B1FB-6C0553AEC837}" srcOrd="0" destOrd="0" presId="urn:microsoft.com/office/officeart/2005/8/layout/StepDownProcess"/>
    <dgm:cxn modelId="{85D429F0-D5A7-48E4-A659-8129FFBA74DD}" type="presOf" srcId="{7F99E112-3E76-4931-B916-C214BA690FE6}" destId="{A39F520B-A12C-49C0-9407-763EDFE4473D}" srcOrd="0" destOrd="0" presId="urn:microsoft.com/office/officeart/2005/8/layout/StepDownProcess"/>
    <dgm:cxn modelId="{4FB251FD-5109-4EA9-AB1E-EE49399C2AA4}" srcId="{B6EE459C-1F91-4AD3-8401-2877C5211E64}" destId="{8DF206F8-7D65-4C6E-99CF-33F628C15B05}" srcOrd="1" destOrd="0" parTransId="{064B53DC-00CA-40B4-8AC3-CF5897A9CFEB}" sibTransId="{8D6EAACF-4B42-48F6-8635-7180E3ACEB8E}"/>
    <dgm:cxn modelId="{A47EFBEE-B4B6-4621-8480-30234D16B132}" type="presParOf" srcId="{247B2836-1F0C-4A92-BDE6-89E6E83E39A0}" destId="{2D6B499E-C0E2-4027-8EC2-AF89E7256722}" srcOrd="0" destOrd="0" presId="urn:microsoft.com/office/officeart/2005/8/layout/StepDownProcess"/>
    <dgm:cxn modelId="{44EA51EB-A8D4-43A2-B879-D57775C94490}" type="presParOf" srcId="{2D6B499E-C0E2-4027-8EC2-AF89E7256722}" destId="{AE4A2B83-0296-4F37-A9D8-3AC9A12B564C}" srcOrd="0" destOrd="0" presId="urn:microsoft.com/office/officeart/2005/8/layout/StepDownProcess"/>
    <dgm:cxn modelId="{B0AD1F49-603A-4A1E-9E05-E899266816DD}" type="presParOf" srcId="{2D6B499E-C0E2-4027-8EC2-AF89E7256722}" destId="{86639F7F-6567-479F-A66F-77E5437FB778}" srcOrd="1" destOrd="0" presId="urn:microsoft.com/office/officeart/2005/8/layout/StepDownProcess"/>
    <dgm:cxn modelId="{C5B98872-7B2F-4583-87B0-30C9D81DB657}" type="presParOf" srcId="{2D6B499E-C0E2-4027-8EC2-AF89E7256722}" destId="{A39F520B-A12C-49C0-9407-763EDFE4473D}" srcOrd="2" destOrd="0" presId="urn:microsoft.com/office/officeart/2005/8/layout/StepDownProcess"/>
    <dgm:cxn modelId="{AD776E19-0795-4F63-8EFA-608D220035C7}" type="presParOf" srcId="{247B2836-1F0C-4A92-BDE6-89E6E83E39A0}" destId="{EB3E1DFA-BDFC-43DD-B076-7FAF7FA18ECE}" srcOrd="1" destOrd="0" presId="urn:microsoft.com/office/officeart/2005/8/layout/StepDownProcess"/>
    <dgm:cxn modelId="{84BDECF4-C646-47BC-BB98-3DF67221F752}" type="presParOf" srcId="{247B2836-1F0C-4A92-BDE6-89E6E83E39A0}" destId="{1AB507A4-EE14-4357-B1F6-07D5DFE6957D}" srcOrd="2" destOrd="0" presId="urn:microsoft.com/office/officeart/2005/8/layout/StepDownProcess"/>
    <dgm:cxn modelId="{6B3BF0D6-C0DB-438B-935E-C4709775E402}" type="presParOf" srcId="{1AB507A4-EE14-4357-B1F6-07D5DFE6957D}" destId="{C91A2694-773D-4467-B101-0E7B1FBB0DD3}" srcOrd="0" destOrd="0" presId="urn:microsoft.com/office/officeart/2005/8/layout/StepDownProcess"/>
    <dgm:cxn modelId="{2857FF30-175A-4C3A-869D-8D895838541A}" type="presParOf" srcId="{1AB507A4-EE14-4357-B1F6-07D5DFE6957D}" destId="{6ADC287C-04D9-41D8-B5DD-23E736BEF7C1}" srcOrd="1" destOrd="0" presId="urn:microsoft.com/office/officeart/2005/8/layout/StepDownProcess"/>
    <dgm:cxn modelId="{19BAC055-1B0C-4300-8C11-89322F6904F1}" type="presParOf" srcId="{1AB507A4-EE14-4357-B1F6-07D5DFE6957D}" destId="{36958814-7181-449E-9CAD-5E7A2E698B5A}" srcOrd="2" destOrd="0" presId="urn:microsoft.com/office/officeart/2005/8/layout/StepDownProcess"/>
    <dgm:cxn modelId="{70655400-D2A2-48EE-A74E-403102BC17BD}" type="presParOf" srcId="{247B2836-1F0C-4A92-BDE6-89E6E83E39A0}" destId="{29E835A2-A037-4152-A265-2E9215274521}" srcOrd="3" destOrd="0" presId="urn:microsoft.com/office/officeart/2005/8/layout/StepDownProcess"/>
    <dgm:cxn modelId="{DE2BDB69-613C-43B6-AACF-778356065D5A}" type="presParOf" srcId="{247B2836-1F0C-4A92-BDE6-89E6E83E39A0}" destId="{2F7EAF9F-017E-47B7-8334-7380A790ADA5}" srcOrd="4" destOrd="0" presId="urn:microsoft.com/office/officeart/2005/8/layout/StepDownProcess"/>
    <dgm:cxn modelId="{E3ECDC14-A90F-4790-8721-CB3528B9A5B1}" type="presParOf" srcId="{2F7EAF9F-017E-47B7-8334-7380A790ADA5}" destId="{05C8B63F-DE09-417D-B1FB-6C0553AEC837}" srcOrd="0" destOrd="0" presId="urn:microsoft.com/office/officeart/2005/8/layout/StepDownProcess"/>
    <dgm:cxn modelId="{2453198E-6397-4871-8549-A2759C31B826}" type="presParOf" srcId="{2F7EAF9F-017E-47B7-8334-7380A790ADA5}" destId="{BE416562-BD52-417D-8564-53E0DE409E9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AD0216-D00A-4F14-AE44-0984B8F0CB73}" type="doc">
      <dgm:prSet loTypeId="urn:microsoft.com/office/officeart/2005/8/layout/arrow1" loCatId="relationship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17344D7A-D8BD-4879-BDBA-9B9AFE7A248A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900" dirty="0">
              <a:latin typeface="Segoe UI Black" panose="020B0A02040204020203" pitchFamily="34" charset="0"/>
              <a:ea typeface="Segoe UI Black" panose="020B0A02040204020203" pitchFamily="34" charset="0"/>
            </a:rPr>
            <a:t>LIBERTA’</a:t>
          </a:r>
        </a:p>
        <a:p>
          <a:r>
            <a:rPr lang="it-IT" sz="900" dirty="0">
              <a:latin typeface="Segoe UI Black" panose="020B0A02040204020203" pitchFamily="34" charset="0"/>
              <a:ea typeface="Segoe UI Black" panose="020B0A02040204020203" pitchFamily="34" charset="0"/>
            </a:rPr>
            <a:t>UGUAGLIANZA</a:t>
          </a:r>
        </a:p>
      </dgm:t>
    </dgm:pt>
    <dgm:pt modelId="{796CC0BE-70C1-4F2F-B0BE-77526DBB802E}" type="parTrans" cxnId="{DF51BD3D-605F-435F-B630-7A1B9813FE2C}">
      <dgm:prSet/>
      <dgm:spPr/>
      <dgm:t>
        <a:bodyPr/>
        <a:lstStyle/>
        <a:p>
          <a:endParaRPr lang="it-IT"/>
        </a:p>
      </dgm:t>
    </dgm:pt>
    <dgm:pt modelId="{E6D668E7-E999-4E50-A409-D1E655414AE5}" type="sibTrans" cxnId="{DF51BD3D-605F-435F-B630-7A1B9813FE2C}">
      <dgm:prSet/>
      <dgm:spPr/>
      <dgm:t>
        <a:bodyPr/>
        <a:lstStyle/>
        <a:p>
          <a:endParaRPr lang="it-IT"/>
        </a:p>
      </dgm:t>
    </dgm:pt>
    <dgm:pt modelId="{9C668811-202D-455A-BB65-919B161CBB00}">
      <dgm:prSet phldrT="[Testo]" custT="1"/>
      <dgm:spPr>
        <a:solidFill>
          <a:srgbClr val="FF0000"/>
        </a:solidFill>
      </dgm:spPr>
      <dgm:t>
        <a:bodyPr/>
        <a:lstStyle/>
        <a:p>
          <a:r>
            <a:rPr lang="it-IT" sz="900" dirty="0">
              <a:latin typeface="Segoe UI Black" panose="020B0A02040204020203" pitchFamily="34" charset="0"/>
              <a:ea typeface="Segoe UI Black" panose="020B0A02040204020203" pitchFamily="34" charset="0"/>
            </a:rPr>
            <a:t>POSIZIONI POTERE</a:t>
          </a:r>
        </a:p>
      </dgm:t>
    </dgm:pt>
    <dgm:pt modelId="{F0EFDD88-4CC1-4AED-A187-21847644BA95}" type="parTrans" cxnId="{623A1297-34D2-4EF1-AEA7-6019CB108CFA}">
      <dgm:prSet/>
      <dgm:spPr/>
      <dgm:t>
        <a:bodyPr/>
        <a:lstStyle/>
        <a:p>
          <a:endParaRPr lang="it-IT"/>
        </a:p>
      </dgm:t>
    </dgm:pt>
    <dgm:pt modelId="{7F62C6D9-9C6A-4C68-9ABA-EE41DE5C7EF9}" type="sibTrans" cxnId="{623A1297-34D2-4EF1-AEA7-6019CB108CFA}">
      <dgm:prSet/>
      <dgm:spPr/>
      <dgm:t>
        <a:bodyPr/>
        <a:lstStyle/>
        <a:p>
          <a:endParaRPr lang="it-IT"/>
        </a:p>
      </dgm:t>
    </dgm:pt>
    <dgm:pt modelId="{0D88D340-4DD5-4FB2-86DF-4F60E65C0DC0}" type="pres">
      <dgm:prSet presAssocID="{FBAD0216-D00A-4F14-AE44-0984B8F0CB73}" presName="cycle" presStyleCnt="0">
        <dgm:presLayoutVars>
          <dgm:dir/>
          <dgm:resizeHandles val="exact"/>
        </dgm:presLayoutVars>
      </dgm:prSet>
      <dgm:spPr/>
    </dgm:pt>
    <dgm:pt modelId="{5AE00852-FF3B-45B8-B5DE-52059974B1F9}" type="pres">
      <dgm:prSet presAssocID="{17344D7A-D8BD-4879-BDBA-9B9AFE7A248A}" presName="arrow" presStyleLbl="node1" presStyleIdx="0" presStyleCnt="2" custScaleY="100208" custRadScaleRad="107729" custRadScaleInc="-519">
        <dgm:presLayoutVars>
          <dgm:bulletEnabled val="1"/>
        </dgm:presLayoutVars>
      </dgm:prSet>
      <dgm:spPr/>
    </dgm:pt>
    <dgm:pt modelId="{B244F3A9-D18F-4C0D-A26C-757161602F71}" type="pres">
      <dgm:prSet presAssocID="{9C668811-202D-455A-BB65-919B161CBB00}" presName="arrow" presStyleLbl="node1" presStyleIdx="1" presStyleCnt="2" custScaleY="100151" custRadScaleRad="74887" custRadScaleInc="0">
        <dgm:presLayoutVars>
          <dgm:bulletEnabled val="1"/>
        </dgm:presLayoutVars>
      </dgm:prSet>
      <dgm:spPr/>
    </dgm:pt>
  </dgm:ptLst>
  <dgm:cxnLst>
    <dgm:cxn modelId="{DF51BD3D-605F-435F-B630-7A1B9813FE2C}" srcId="{FBAD0216-D00A-4F14-AE44-0984B8F0CB73}" destId="{17344D7A-D8BD-4879-BDBA-9B9AFE7A248A}" srcOrd="0" destOrd="0" parTransId="{796CC0BE-70C1-4F2F-B0BE-77526DBB802E}" sibTransId="{E6D668E7-E999-4E50-A409-D1E655414AE5}"/>
    <dgm:cxn modelId="{060EEB4A-6ECD-49DC-B59F-48870F350F1C}" type="presOf" srcId="{17344D7A-D8BD-4879-BDBA-9B9AFE7A248A}" destId="{5AE00852-FF3B-45B8-B5DE-52059974B1F9}" srcOrd="0" destOrd="0" presId="urn:microsoft.com/office/officeart/2005/8/layout/arrow1"/>
    <dgm:cxn modelId="{623A1297-34D2-4EF1-AEA7-6019CB108CFA}" srcId="{FBAD0216-D00A-4F14-AE44-0984B8F0CB73}" destId="{9C668811-202D-455A-BB65-919B161CBB00}" srcOrd="1" destOrd="0" parTransId="{F0EFDD88-4CC1-4AED-A187-21847644BA95}" sibTransId="{7F62C6D9-9C6A-4C68-9ABA-EE41DE5C7EF9}"/>
    <dgm:cxn modelId="{B508C4BE-2AA0-49B0-9806-D9444F247964}" type="presOf" srcId="{FBAD0216-D00A-4F14-AE44-0984B8F0CB73}" destId="{0D88D340-4DD5-4FB2-86DF-4F60E65C0DC0}" srcOrd="0" destOrd="0" presId="urn:microsoft.com/office/officeart/2005/8/layout/arrow1"/>
    <dgm:cxn modelId="{FBD07FE2-7FED-4DCE-84DB-2DA4517AEF90}" type="presOf" srcId="{9C668811-202D-455A-BB65-919B161CBB00}" destId="{B244F3A9-D18F-4C0D-A26C-757161602F71}" srcOrd="0" destOrd="0" presId="urn:microsoft.com/office/officeart/2005/8/layout/arrow1"/>
    <dgm:cxn modelId="{09A98D25-B474-497D-9DAD-67BC73E57416}" type="presParOf" srcId="{0D88D340-4DD5-4FB2-86DF-4F60E65C0DC0}" destId="{5AE00852-FF3B-45B8-B5DE-52059974B1F9}" srcOrd="0" destOrd="0" presId="urn:microsoft.com/office/officeart/2005/8/layout/arrow1"/>
    <dgm:cxn modelId="{A86C106F-2596-4CFF-8156-A3D8A5ABC05E}" type="presParOf" srcId="{0D88D340-4DD5-4FB2-86DF-4F60E65C0DC0}" destId="{B244F3A9-D18F-4C0D-A26C-757161602F7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6DA772-C2FF-4885-B8A7-F64EDF740357}" type="doc">
      <dgm:prSet loTypeId="urn:microsoft.com/office/officeart/2005/8/layout/arrow1" loCatId="relationship" qsTypeId="urn:microsoft.com/office/officeart/2005/8/quickstyle/3d2" qsCatId="3D" csTypeId="urn:microsoft.com/office/officeart/2005/8/colors/accent4_5" csCatId="accent4" phldr="1"/>
      <dgm:spPr/>
      <dgm:t>
        <a:bodyPr/>
        <a:lstStyle/>
        <a:p>
          <a:endParaRPr lang="it-IT"/>
        </a:p>
      </dgm:t>
    </dgm:pt>
    <dgm:pt modelId="{F3652CC1-87A1-4AEE-A182-EE8E47B12AC9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PIANO SOCIOLOGICO</a:t>
          </a:r>
        </a:p>
      </dgm:t>
    </dgm:pt>
    <dgm:pt modelId="{3CA71582-0BCA-4039-9E08-300AC4F3A34D}" type="parTrans" cxnId="{13C4A5ED-35FB-47C0-945A-B07E3AA050D3}">
      <dgm:prSet/>
      <dgm:spPr/>
      <dgm:t>
        <a:bodyPr/>
        <a:lstStyle/>
        <a:p>
          <a:endParaRPr lang="it-IT"/>
        </a:p>
      </dgm:t>
    </dgm:pt>
    <dgm:pt modelId="{C8ECC8D3-F268-465C-90DA-EE39E3FC416D}" type="sibTrans" cxnId="{13C4A5ED-35FB-47C0-945A-B07E3AA050D3}">
      <dgm:prSet/>
      <dgm:spPr/>
      <dgm:t>
        <a:bodyPr/>
        <a:lstStyle/>
        <a:p>
          <a:endParaRPr lang="it-IT"/>
        </a:p>
      </dgm:t>
    </dgm:pt>
    <dgm:pt modelId="{5C74079E-E9B7-47AD-8D04-31EBF1E9B0C2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PIANO GIURIDICO</a:t>
          </a:r>
        </a:p>
      </dgm:t>
    </dgm:pt>
    <dgm:pt modelId="{18319B37-0894-4A47-8BD6-73910278D6E8}" type="parTrans" cxnId="{3EBC0C94-9175-44C5-B7B7-A4499BFD85F7}">
      <dgm:prSet/>
      <dgm:spPr/>
      <dgm:t>
        <a:bodyPr/>
        <a:lstStyle/>
        <a:p>
          <a:endParaRPr lang="it-IT"/>
        </a:p>
      </dgm:t>
    </dgm:pt>
    <dgm:pt modelId="{B2151B80-E82F-41F0-8693-D0F3EF2FC3C6}" type="sibTrans" cxnId="{3EBC0C94-9175-44C5-B7B7-A4499BFD85F7}">
      <dgm:prSet/>
      <dgm:spPr/>
      <dgm:t>
        <a:bodyPr/>
        <a:lstStyle/>
        <a:p>
          <a:endParaRPr lang="it-IT"/>
        </a:p>
      </dgm:t>
    </dgm:pt>
    <dgm:pt modelId="{1A0E1602-B5B3-412E-A7B0-1F784F196165}" type="pres">
      <dgm:prSet presAssocID="{AC6DA772-C2FF-4885-B8A7-F64EDF740357}" presName="cycle" presStyleCnt="0">
        <dgm:presLayoutVars>
          <dgm:dir/>
          <dgm:resizeHandles val="exact"/>
        </dgm:presLayoutVars>
      </dgm:prSet>
      <dgm:spPr/>
    </dgm:pt>
    <dgm:pt modelId="{8EB97A7B-A2EB-461B-B172-C769B5CDA13D}" type="pres">
      <dgm:prSet presAssocID="{F3652CC1-87A1-4AEE-A182-EE8E47B12AC9}" presName="arrow" presStyleLbl="node1" presStyleIdx="0" presStyleCnt="2">
        <dgm:presLayoutVars>
          <dgm:bulletEnabled val="1"/>
        </dgm:presLayoutVars>
      </dgm:prSet>
      <dgm:spPr/>
    </dgm:pt>
    <dgm:pt modelId="{A570DC3C-418D-4B04-8808-6CC6AFB0F521}" type="pres">
      <dgm:prSet presAssocID="{5C74079E-E9B7-47AD-8D04-31EBF1E9B0C2}" presName="arrow" presStyleLbl="node1" presStyleIdx="1" presStyleCnt="2">
        <dgm:presLayoutVars>
          <dgm:bulletEnabled val="1"/>
        </dgm:presLayoutVars>
      </dgm:prSet>
      <dgm:spPr/>
    </dgm:pt>
  </dgm:ptLst>
  <dgm:cxnLst>
    <dgm:cxn modelId="{D30EBD48-A2DC-49C4-8C2A-2C46675733FF}" type="presOf" srcId="{F3652CC1-87A1-4AEE-A182-EE8E47B12AC9}" destId="{8EB97A7B-A2EB-461B-B172-C769B5CDA13D}" srcOrd="0" destOrd="0" presId="urn:microsoft.com/office/officeart/2005/8/layout/arrow1"/>
    <dgm:cxn modelId="{92B6F28F-77F0-48E6-BCDE-B7C6AB9A8B2C}" type="presOf" srcId="{5C74079E-E9B7-47AD-8D04-31EBF1E9B0C2}" destId="{A570DC3C-418D-4B04-8808-6CC6AFB0F521}" srcOrd="0" destOrd="0" presId="urn:microsoft.com/office/officeart/2005/8/layout/arrow1"/>
    <dgm:cxn modelId="{3EBC0C94-9175-44C5-B7B7-A4499BFD85F7}" srcId="{AC6DA772-C2FF-4885-B8A7-F64EDF740357}" destId="{5C74079E-E9B7-47AD-8D04-31EBF1E9B0C2}" srcOrd="1" destOrd="0" parTransId="{18319B37-0894-4A47-8BD6-73910278D6E8}" sibTransId="{B2151B80-E82F-41F0-8693-D0F3EF2FC3C6}"/>
    <dgm:cxn modelId="{13C4A5ED-35FB-47C0-945A-B07E3AA050D3}" srcId="{AC6DA772-C2FF-4885-B8A7-F64EDF740357}" destId="{F3652CC1-87A1-4AEE-A182-EE8E47B12AC9}" srcOrd="0" destOrd="0" parTransId="{3CA71582-0BCA-4039-9E08-300AC4F3A34D}" sibTransId="{C8ECC8D3-F268-465C-90DA-EE39E3FC416D}"/>
    <dgm:cxn modelId="{81C432FE-07C6-4F67-9219-087EDED55C96}" type="presOf" srcId="{AC6DA772-C2FF-4885-B8A7-F64EDF740357}" destId="{1A0E1602-B5B3-412E-A7B0-1F784F196165}" srcOrd="0" destOrd="0" presId="urn:microsoft.com/office/officeart/2005/8/layout/arrow1"/>
    <dgm:cxn modelId="{90853D27-01A7-4894-B6ED-0D68C77CD42B}" type="presParOf" srcId="{1A0E1602-B5B3-412E-A7B0-1F784F196165}" destId="{8EB97A7B-A2EB-461B-B172-C769B5CDA13D}" srcOrd="0" destOrd="0" presId="urn:microsoft.com/office/officeart/2005/8/layout/arrow1"/>
    <dgm:cxn modelId="{379193B0-E12F-4CAD-9E61-CEFADAD6144B}" type="presParOf" srcId="{1A0E1602-B5B3-412E-A7B0-1F784F196165}" destId="{A570DC3C-418D-4B04-8808-6CC6AFB0F52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B92345-9F44-4D7C-A891-0D1152DE50BC}" type="doc">
      <dgm:prSet loTypeId="urn:microsoft.com/office/officeart/2005/8/layout/StepDownProcess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7F7F55F-4AB0-493F-A3BE-D586C612EABB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DEDUZIONE LAVORO IN CONTRATTO</a:t>
          </a:r>
        </a:p>
      </dgm:t>
    </dgm:pt>
    <dgm:pt modelId="{FE11EECF-126A-44C5-AFBF-6F186AD255A5}" type="parTrans" cxnId="{CABB50D1-644D-4BB9-9B78-D5A9E6D47AF5}">
      <dgm:prSet/>
      <dgm:spPr/>
      <dgm:t>
        <a:bodyPr/>
        <a:lstStyle/>
        <a:p>
          <a:endParaRPr lang="it-IT"/>
        </a:p>
      </dgm:t>
    </dgm:pt>
    <dgm:pt modelId="{EEE36CF6-4D18-4658-A569-6D0DD2845355}" type="sibTrans" cxnId="{CABB50D1-644D-4BB9-9B78-D5A9E6D47AF5}">
      <dgm:prSet/>
      <dgm:spPr/>
      <dgm:t>
        <a:bodyPr/>
        <a:lstStyle/>
        <a:p>
          <a:endParaRPr lang="it-IT"/>
        </a:p>
      </dgm:t>
    </dgm:pt>
    <dgm:pt modelId="{95B8F19A-DB74-4D5F-BA7D-F2299FC7AF1E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</a:p>
      </dgm:t>
    </dgm:pt>
    <dgm:pt modelId="{6659A20B-A9E9-4413-8939-301F4423395A}" type="parTrans" cxnId="{430AE32B-062A-4F06-BD7F-6C52FCCEA168}">
      <dgm:prSet/>
      <dgm:spPr/>
      <dgm:t>
        <a:bodyPr/>
        <a:lstStyle/>
        <a:p>
          <a:endParaRPr lang="it-IT"/>
        </a:p>
      </dgm:t>
    </dgm:pt>
    <dgm:pt modelId="{9684BAF8-A964-4536-80C5-60A0C7579E00}" type="sibTrans" cxnId="{430AE32B-062A-4F06-BD7F-6C52FCCEA168}">
      <dgm:prSet/>
      <dgm:spPr/>
      <dgm:t>
        <a:bodyPr/>
        <a:lstStyle/>
        <a:p>
          <a:endParaRPr lang="it-IT"/>
        </a:p>
      </dgm:t>
    </dgm:pt>
    <dgm:pt modelId="{9EE179BA-8021-418E-8235-7085C693E319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ASTRAZIONE DA CONNESSIONE </a:t>
          </a:r>
        </a:p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LAVORATORI</a:t>
          </a:r>
        </a:p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LAVORATORI/DATORE</a:t>
          </a:r>
        </a:p>
      </dgm:t>
    </dgm:pt>
    <dgm:pt modelId="{4CE73150-0AC7-4EF4-869D-8174B43913A1}" type="parTrans" cxnId="{857230FD-12ED-45DF-B096-823FB0F2DCB7}">
      <dgm:prSet/>
      <dgm:spPr/>
      <dgm:t>
        <a:bodyPr/>
        <a:lstStyle/>
        <a:p>
          <a:endParaRPr lang="it-IT"/>
        </a:p>
      </dgm:t>
    </dgm:pt>
    <dgm:pt modelId="{4F94F567-0555-4862-9614-3EBADE9682DF}" type="sibTrans" cxnId="{857230FD-12ED-45DF-B096-823FB0F2DCB7}">
      <dgm:prSet/>
      <dgm:spPr/>
      <dgm:t>
        <a:bodyPr/>
        <a:lstStyle/>
        <a:p>
          <a:endParaRPr lang="it-IT"/>
        </a:p>
      </dgm:t>
    </dgm:pt>
    <dgm:pt modelId="{6B001F18-F0A7-403E-AB38-607F3F60048B}">
      <dgm:prSet phldrT="[Testo]"/>
      <dgm:spPr/>
      <dgm:t>
        <a:bodyPr/>
        <a:lstStyle/>
        <a:p>
          <a:r>
            <a:rPr lang="it-IT" dirty="0"/>
            <a:t> </a:t>
          </a:r>
        </a:p>
      </dgm:t>
    </dgm:pt>
    <dgm:pt modelId="{0679F927-A5F1-48F4-A581-88C0B90650AD}" type="parTrans" cxnId="{F334C1FD-8BBB-4C97-B343-C93D42AAC00C}">
      <dgm:prSet/>
      <dgm:spPr/>
      <dgm:t>
        <a:bodyPr/>
        <a:lstStyle/>
        <a:p>
          <a:endParaRPr lang="it-IT"/>
        </a:p>
      </dgm:t>
    </dgm:pt>
    <dgm:pt modelId="{E20D9836-BB5F-4DC0-8D33-A682AC1526AE}" type="sibTrans" cxnId="{F334C1FD-8BBB-4C97-B343-C93D42AAC00C}">
      <dgm:prSet/>
      <dgm:spPr/>
      <dgm:t>
        <a:bodyPr/>
        <a:lstStyle/>
        <a:p>
          <a:endParaRPr lang="it-IT"/>
        </a:p>
      </dgm:t>
    </dgm:pt>
    <dgm:pt modelId="{9D0D73E7-5225-4264-8282-FCE8C11FACDE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ASTRAZIONE LAVORO DA LAVORATORE</a:t>
          </a:r>
        </a:p>
      </dgm:t>
    </dgm:pt>
    <dgm:pt modelId="{D95C5138-D3B7-4DF7-94F0-AAD24984E3BE}" type="sibTrans" cxnId="{DE69C64E-800C-460D-8A05-33090713AE76}">
      <dgm:prSet/>
      <dgm:spPr/>
      <dgm:t>
        <a:bodyPr/>
        <a:lstStyle/>
        <a:p>
          <a:endParaRPr lang="it-IT"/>
        </a:p>
      </dgm:t>
    </dgm:pt>
    <dgm:pt modelId="{2749F234-CE88-4DB1-88C5-9546850AEC10}" type="parTrans" cxnId="{DE69C64E-800C-460D-8A05-33090713AE76}">
      <dgm:prSet/>
      <dgm:spPr/>
      <dgm:t>
        <a:bodyPr/>
        <a:lstStyle/>
        <a:p>
          <a:endParaRPr lang="it-IT"/>
        </a:p>
      </dgm:t>
    </dgm:pt>
    <dgm:pt modelId="{878068C0-6577-4AA0-8F63-8BEA40E81408}" type="pres">
      <dgm:prSet presAssocID="{7BB92345-9F44-4D7C-A891-0D1152DE50BC}" presName="rootnode" presStyleCnt="0">
        <dgm:presLayoutVars>
          <dgm:chMax/>
          <dgm:chPref/>
          <dgm:dir/>
          <dgm:animLvl val="lvl"/>
        </dgm:presLayoutVars>
      </dgm:prSet>
      <dgm:spPr/>
    </dgm:pt>
    <dgm:pt modelId="{A7A38A4E-4BAE-41A1-8EC7-397A095E7DA9}" type="pres">
      <dgm:prSet presAssocID="{9D0D73E7-5225-4264-8282-FCE8C11FACDE}" presName="composite" presStyleCnt="0"/>
      <dgm:spPr/>
    </dgm:pt>
    <dgm:pt modelId="{2A2E8A73-A0A6-40A7-91D8-790562FE41C2}" type="pres">
      <dgm:prSet presAssocID="{9D0D73E7-5225-4264-8282-FCE8C11FACDE}" presName="bentUpArrow1" presStyleLbl="alignImgPlace1" presStyleIdx="0" presStyleCnt="2"/>
      <dgm:spPr/>
    </dgm:pt>
    <dgm:pt modelId="{FE38F6AB-F8DC-44D6-A521-80B06DCB08CD}" type="pres">
      <dgm:prSet presAssocID="{9D0D73E7-5225-4264-8282-FCE8C11FACD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685B5FCF-A89D-44EF-8764-FBA53471714F}" type="pres">
      <dgm:prSet presAssocID="{9D0D73E7-5225-4264-8282-FCE8C11FACDE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E9FF7B3-1C3B-4FBE-815C-EB1A9F09379E}" type="pres">
      <dgm:prSet presAssocID="{D95C5138-D3B7-4DF7-94F0-AAD24984E3BE}" presName="sibTrans" presStyleCnt="0"/>
      <dgm:spPr/>
    </dgm:pt>
    <dgm:pt modelId="{C9000E6B-DE7E-4808-9EE1-639D6B5E5BD1}" type="pres">
      <dgm:prSet presAssocID="{F7F7F55F-4AB0-493F-A3BE-D586C612EABB}" presName="composite" presStyleCnt="0"/>
      <dgm:spPr/>
    </dgm:pt>
    <dgm:pt modelId="{C56BEE4C-375F-4956-A7BF-6B22EA2F3E9D}" type="pres">
      <dgm:prSet presAssocID="{F7F7F55F-4AB0-493F-A3BE-D586C612EABB}" presName="bentUpArrow1" presStyleLbl="alignImgPlace1" presStyleIdx="1" presStyleCnt="2"/>
      <dgm:spPr/>
    </dgm:pt>
    <dgm:pt modelId="{BE11A102-B1C6-4623-8E02-68FD8ECBB32D}" type="pres">
      <dgm:prSet presAssocID="{F7F7F55F-4AB0-493F-A3BE-D586C612EABB}" presName="ParentText" presStyleLbl="node1" presStyleIdx="1" presStyleCnt="3" custLinFactNeighborX="-22" custLinFactNeighborY="-757">
        <dgm:presLayoutVars>
          <dgm:chMax val="1"/>
          <dgm:chPref val="1"/>
          <dgm:bulletEnabled val="1"/>
        </dgm:presLayoutVars>
      </dgm:prSet>
      <dgm:spPr/>
    </dgm:pt>
    <dgm:pt modelId="{5F9A83AD-374B-4F79-B38C-251116B9CF8E}" type="pres">
      <dgm:prSet presAssocID="{F7F7F55F-4AB0-493F-A3BE-D586C612EAB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FC82149-F26E-493A-AD2C-D872C58BB343}" type="pres">
      <dgm:prSet presAssocID="{EEE36CF6-4D18-4658-A569-6D0DD2845355}" presName="sibTrans" presStyleCnt="0"/>
      <dgm:spPr/>
    </dgm:pt>
    <dgm:pt modelId="{80A838BB-AE1A-4F83-8BAE-00556F5F5AB6}" type="pres">
      <dgm:prSet presAssocID="{9EE179BA-8021-418E-8235-7085C693E319}" presName="composite" presStyleCnt="0"/>
      <dgm:spPr/>
    </dgm:pt>
    <dgm:pt modelId="{E4CD2FA9-2C4D-428A-9C5F-27306C42FA83}" type="pres">
      <dgm:prSet presAssocID="{9EE179BA-8021-418E-8235-7085C693E31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E3E85B64-9CE5-41F7-B409-5D1A7C74714A}" type="pres">
      <dgm:prSet presAssocID="{9EE179BA-8021-418E-8235-7085C693E31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A4A7116-5861-4F70-93B9-B1F3C4508E30}" type="presOf" srcId="{95B8F19A-DB74-4D5F-BA7D-F2299FC7AF1E}" destId="{5F9A83AD-374B-4F79-B38C-251116B9CF8E}" srcOrd="0" destOrd="0" presId="urn:microsoft.com/office/officeart/2005/8/layout/StepDownProcess"/>
    <dgm:cxn modelId="{430AE32B-062A-4F06-BD7F-6C52FCCEA168}" srcId="{F7F7F55F-4AB0-493F-A3BE-D586C612EABB}" destId="{95B8F19A-DB74-4D5F-BA7D-F2299FC7AF1E}" srcOrd="0" destOrd="0" parTransId="{6659A20B-A9E9-4413-8939-301F4423395A}" sibTransId="{9684BAF8-A964-4536-80C5-60A0C7579E00}"/>
    <dgm:cxn modelId="{8640574C-960E-46B5-8575-1BB5A166748D}" type="presOf" srcId="{F7F7F55F-4AB0-493F-A3BE-D586C612EABB}" destId="{BE11A102-B1C6-4623-8E02-68FD8ECBB32D}" srcOrd="0" destOrd="0" presId="urn:microsoft.com/office/officeart/2005/8/layout/StepDownProcess"/>
    <dgm:cxn modelId="{DE69C64E-800C-460D-8A05-33090713AE76}" srcId="{7BB92345-9F44-4D7C-A891-0D1152DE50BC}" destId="{9D0D73E7-5225-4264-8282-FCE8C11FACDE}" srcOrd="0" destOrd="0" parTransId="{2749F234-CE88-4DB1-88C5-9546850AEC10}" sibTransId="{D95C5138-D3B7-4DF7-94F0-AAD24984E3BE}"/>
    <dgm:cxn modelId="{AC08458B-D3E8-4A15-BAE2-A48A57F8A2B7}" type="presOf" srcId="{6B001F18-F0A7-403E-AB38-607F3F60048B}" destId="{E3E85B64-9CE5-41F7-B409-5D1A7C74714A}" srcOrd="0" destOrd="0" presId="urn:microsoft.com/office/officeart/2005/8/layout/StepDownProcess"/>
    <dgm:cxn modelId="{00938C8D-129E-4993-8CD0-E5326AD1E805}" type="presOf" srcId="{9D0D73E7-5225-4264-8282-FCE8C11FACDE}" destId="{FE38F6AB-F8DC-44D6-A521-80B06DCB08CD}" srcOrd="0" destOrd="0" presId="urn:microsoft.com/office/officeart/2005/8/layout/StepDownProcess"/>
    <dgm:cxn modelId="{CABB50D1-644D-4BB9-9B78-D5A9E6D47AF5}" srcId="{7BB92345-9F44-4D7C-A891-0D1152DE50BC}" destId="{F7F7F55F-4AB0-493F-A3BE-D586C612EABB}" srcOrd="1" destOrd="0" parTransId="{FE11EECF-126A-44C5-AFBF-6F186AD255A5}" sibTransId="{EEE36CF6-4D18-4658-A569-6D0DD2845355}"/>
    <dgm:cxn modelId="{F3C638E0-EC7E-40EB-95C4-27BF7BBCCA2A}" type="presOf" srcId="{7BB92345-9F44-4D7C-A891-0D1152DE50BC}" destId="{878068C0-6577-4AA0-8F63-8BEA40E81408}" srcOrd="0" destOrd="0" presId="urn:microsoft.com/office/officeart/2005/8/layout/StepDownProcess"/>
    <dgm:cxn modelId="{10A158EA-454C-4439-8827-89C43500A730}" type="presOf" srcId="{9EE179BA-8021-418E-8235-7085C693E319}" destId="{E4CD2FA9-2C4D-428A-9C5F-27306C42FA83}" srcOrd="0" destOrd="0" presId="urn:microsoft.com/office/officeart/2005/8/layout/StepDownProcess"/>
    <dgm:cxn modelId="{857230FD-12ED-45DF-B096-823FB0F2DCB7}" srcId="{7BB92345-9F44-4D7C-A891-0D1152DE50BC}" destId="{9EE179BA-8021-418E-8235-7085C693E319}" srcOrd="2" destOrd="0" parTransId="{4CE73150-0AC7-4EF4-869D-8174B43913A1}" sibTransId="{4F94F567-0555-4862-9614-3EBADE9682DF}"/>
    <dgm:cxn modelId="{F334C1FD-8BBB-4C97-B343-C93D42AAC00C}" srcId="{9EE179BA-8021-418E-8235-7085C693E319}" destId="{6B001F18-F0A7-403E-AB38-607F3F60048B}" srcOrd="0" destOrd="0" parTransId="{0679F927-A5F1-48F4-A581-88C0B90650AD}" sibTransId="{E20D9836-BB5F-4DC0-8D33-A682AC1526AE}"/>
    <dgm:cxn modelId="{C6B482EB-663B-473A-A146-AB052A2138BC}" type="presParOf" srcId="{878068C0-6577-4AA0-8F63-8BEA40E81408}" destId="{A7A38A4E-4BAE-41A1-8EC7-397A095E7DA9}" srcOrd="0" destOrd="0" presId="urn:microsoft.com/office/officeart/2005/8/layout/StepDownProcess"/>
    <dgm:cxn modelId="{194698D2-373A-4584-ACBB-94A8A97B2A13}" type="presParOf" srcId="{A7A38A4E-4BAE-41A1-8EC7-397A095E7DA9}" destId="{2A2E8A73-A0A6-40A7-91D8-790562FE41C2}" srcOrd="0" destOrd="0" presId="urn:microsoft.com/office/officeart/2005/8/layout/StepDownProcess"/>
    <dgm:cxn modelId="{8155BE22-D2C7-4C3A-85B7-5EA76EDBD678}" type="presParOf" srcId="{A7A38A4E-4BAE-41A1-8EC7-397A095E7DA9}" destId="{FE38F6AB-F8DC-44D6-A521-80B06DCB08CD}" srcOrd="1" destOrd="0" presId="urn:microsoft.com/office/officeart/2005/8/layout/StepDownProcess"/>
    <dgm:cxn modelId="{08340E17-AFDE-4C8A-988D-120E99F57051}" type="presParOf" srcId="{A7A38A4E-4BAE-41A1-8EC7-397A095E7DA9}" destId="{685B5FCF-A89D-44EF-8764-FBA53471714F}" srcOrd="2" destOrd="0" presId="urn:microsoft.com/office/officeart/2005/8/layout/StepDownProcess"/>
    <dgm:cxn modelId="{DD61931C-C840-49F2-87D9-D2BB44C97E5A}" type="presParOf" srcId="{878068C0-6577-4AA0-8F63-8BEA40E81408}" destId="{8E9FF7B3-1C3B-4FBE-815C-EB1A9F09379E}" srcOrd="1" destOrd="0" presId="urn:microsoft.com/office/officeart/2005/8/layout/StepDownProcess"/>
    <dgm:cxn modelId="{0CF5BF16-EF42-4CD7-AE8B-39D9B5F2BA39}" type="presParOf" srcId="{878068C0-6577-4AA0-8F63-8BEA40E81408}" destId="{C9000E6B-DE7E-4808-9EE1-639D6B5E5BD1}" srcOrd="2" destOrd="0" presId="urn:microsoft.com/office/officeart/2005/8/layout/StepDownProcess"/>
    <dgm:cxn modelId="{F971C7DE-C740-415F-87EB-CEC4A365D92E}" type="presParOf" srcId="{C9000E6B-DE7E-4808-9EE1-639D6B5E5BD1}" destId="{C56BEE4C-375F-4956-A7BF-6B22EA2F3E9D}" srcOrd="0" destOrd="0" presId="urn:microsoft.com/office/officeart/2005/8/layout/StepDownProcess"/>
    <dgm:cxn modelId="{FE4AF59A-C02C-45FC-85DA-28DA92337EC0}" type="presParOf" srcId="{C9000E6B-DE7E-4808-9EE1-639D6B5E5BD1}" destId="{BE11A102-B1C6-4623-8E02-68FD8ECBB32D}" srcOrd="1" destOrd="0" presId="urn:microsoft.com/office/officeart/2005/8/layout/StepDownProcess"/>
    <dgm:cxn modelId="{050B51E6-7FBC-4AFB-B0A9-5D0CA46131E4}" type="presParOf" srcId="{C9000E6B-DE7E-4808-9EE1-639D6B5E5BD1}" destId="{5F9A83AD-374B-4F79-B38C-251116B9CF8E}" srcOrd="2" destOrd="0" presId="urn:microsoft.com/office/officeart/2005/8/layout/StepDownProcess"/>
    <dgm:cxn modelId="{7B3ACB4C-25BD-4A09-BD15-F6D5AB4E504F}" type="presParOf" srcId="{878068C0-6577-4AA0-8F63-8BEA40E81408}" destId="{7FC82149-F26E-493A-AD2C-D872C58BB343}" srcOrd="3" destOrd="0" presId="urn:microsoft.com/office/officeart/2005/8/layout/StepDownProcess"/>
    <dgm:cxn modelId="{3903DE10-C618-4342-91BD-D18A026BF4E1}" type="presParOf" srcId="{878068C0-6577-4AA0-8F63-8BEA40E81408}" destId="{80A838BB-AE1A-4F83-8BAE-00556F5F5AB6}" srcOrd="4" destOrd="0" presId="urn:microsoft.com/office/officeart/2005/8/layout/StepDownProcess"/>
    <dgm:cxn modelId="{5B53534E-A448-428D-8BAA-625B1D545253}" type="presParOf" srcId="{80A838BB-AE1A-4F83-8BAE-00556F5F5AB6}" destId="{E4CD2FA9-2C4D-428A-9C5F-27306C42FA83}" srcOrd="0" destOrd="0" presId="urn:microsoft.com/office/officeart/2005/8/layout/StepDownProcess"/>
    <dgm:cxn modelId="{75AA0CDE-8BC4-49CE-9DCA-FC2FBFB41068}" type="presParOf" srcId="{80A838BB-AE1A-4F83-8BAE-00556F5F5AB6}" destId="{E3E85B64-9CE5-41F7-B409-5D1A7C74714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425BAD-3287-47CA-BCC9-8C98F4C71CF3}" type="doc">
      <dgm:prSet loTypeId="urn:microsoft.com/office/officeart/2005/8/layout/arrow1" loCatId="process" qsTypeId="urn:microsoft.com/office/officeart/2005/8/quickstyle/3d9" qsCatId="3D" csTypeId="urn:microsoft.com/office/officeart/2005/8/colors/accent1_5" csCatId="accent1" phldr="1"/>
      <dgm:spPr/>
      <dgm:t>
        <a:bodyPr/>
        <a:lstStyle/>
        <a:p>
          <a:endParaRPr lang="it-IT"/>
        </a:p>
      </dgm:t>
    </dgm:pt>
    <dgm:pt modelId="{A99BF42C-D1BE-41A1-83FF-A380982E9879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SISTEMA MERCANTILE</a:t>
          </a:r>
        </a:p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NEGA </a:t>
          </a:r>
        </a:p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COLLOCAZIONE SOCIALE</a:t>
          </a:r>
        </a:p>
      </dgm:t>
    </dgm:pt>
    <dgm:pt modelId="{FEBC1756-6935-4913-8902-C1ED4895A134}" type="parTrans" cxnId="{C458AADB-4E59-4811-9911-6676627E7684}">
      <dgm:prSet/>
      <dgm:spPr/>
      <dgm:t>
        <a:bodyPr/>
        <a:lstStyle/>
        <a:p>
          <a:endParaRPr lang="it-IT"/>
        </a:p>
      </dgm:t>
    </dgm:pt>
    <dgm:pt modelId="{6D78EF53-13B3-4046-A0C6-5E9E375FC117}" type="sibTrans" cxnId="{C458AADB-4E59-4811-9911-6676627E7684}">
      <dgm:prSet/>
      <dgm:spPr/>
      <dgm:t>
        <a:bodyPr/>
        <a:lstStyle/>
        <a:p>
          <a:endParaRPr lang="it-IT"/>
        </a:p>
      </dgm:t>
    </dgm:pt>
    <dgm:pt modelId="{91F37196-DED1-4EA7-BB42-2BD02984F358}">
      <dgm:prSet phldrT="[Testo]"/>
      <dgm:spPr/>
      <dgm:t>
        <a:bodyPr/>
        <a:lstStyle/>
        <a:p>
          <a:r>
            <a:rPr lang="it-IT" baseline="0" dirty="0">
              <a:latin typeface="Segoe UI Black" panose="020B0A02040204020203" pitchFamily="34" charset="0"/>
              <a:ea typeface="Segoe UI Black" panose="020B0A02040204020203" pitchFamily="34" charset="0"/>
            </a:rPr>
            <a:t>SINDACATO</a:t>
          </a:r>
        </a:p>
        <a:p>
          <a:r>
            <a:rPr lang="it-IT" baseline="0" dirty="0">
              <a:latin typeface="Segoe UI Black" panose="020B0A02040204020203" pitchFamily="34" charset="0"/>
              <a:ea typeface="Segoe UI Black" panose="020B0A02040204020203" pitchFamily="34" charset="0"/>
            </a:rPr>
            <a:t>RIAFFERMA</a:t>
          </a:r>
        </a:p>
        <a:p>
          <a:r>
            <a:rPr lang="it-IT" baseline="0" dirty="0">
              <a:latin typeface="Segoe UI Black" panose="020B0A02040204020203" pitchFamily="34" charset="0"/>
              <a:ea typeface="Segoe UI Black" panose="020B0A02040204020203" pitchFamily="34" charset="0"/>
            </a:rPr>
            <a:t> COLLOCAZIONE SOCIALE</a:t>
          </a:r>
        </a:p>
        <a:p>
          <a:endParaRPr lang="it-IT" baseline="0" dirty="0"/>
        </a:p>
      </dgm:t>
    </dgm:pt>
    <dgm:pt modelId="{C20E0D71-4E33-44EA-AB54-A83D692C9803}" type="parTrans" cxnId="{BDCCCBF5-6A83-4172-9E78-20032C6FFF6D}">
      <dgm:prSet/>
      <dgm:spPr/>
      <dgm:t>
        <a:bodyPr/>
        <a:lstStyle/>
        <a:p>
          <a:endParaRPr lang="it-IT"/>
        </a:p>
      </dgm:t>
    </dgm:pt>
    <dgm:pt modelId="{CA91DC39-EE5F-4268-831D-3D6051780165}" type="sibTrans" cxnId="{BDCCCBF5-6A83-4172-9E78-20032C6FFF6D}">
      <dgm:prSet/>
      <dgm:spPr/>
      <dgm:t>
        <a:bodyPr/>
        <a:lstStyle/>
        <a:p>
          <a:endParaRPr lang="it-IT"/>
        </a:p>
      </dgm:t>
    </dgm:pt>
    <dgm:pt modelId="{199A925A-EE22-405D-A3EB-B357F02AF7D6}" type="pres">
      <dgm:prSet presAssocID="{7F425BAD-3287-47CA-BCC9-8C98F4C71CF3}" presName="cycle" presStyleCnt="0">
        <dgm:presLayoutVars>
          <dgm:dir/>
          <dgm:resizeHandles val="exact"/>
        </dgm:presLayoutVars>
      </dgm:prSet>
      <dgm:spPr/>
    </dgm:pt>
    <dgm:pt modelId="{CE4A4F10-AB3A-4822-9FCC-F5F98879F93E}" type="pres">
      <dgm:prSet presAssocID="{A99BF42C-D1BE-41A1-83FF-A380982E9879}" presName="arrow" presStyleLbl="node1" presStyleIdx="0" presStyleCnt="2" custRadScaleRad="100818" custRadScaleInc="-2545">
        <dgm:presLayoutVars>
          <dgm:bulletEnabled val="1"/>
        </dgm:presLayoutVars>
      </dgm:prSet>
      <dgm:spPr/>
    </dgm:pt>
    <dgm:pt modelId="{FB953117-BEA6-4313-A68D-9208484F70D1}" type="pres">
      <dgm:prSet presAssocID="{91F37196-DED1-4EA7-BB42-2BD02984F358}" presName="arrow" presStyleLbl="node1" presStyleIdx="1" presStyleCnt="2">
        <dgm:presLayoutVars>
          <dgm:bulletEnabled val="1"/>
        </dgm:presLayoutVars>
      </dgm:prSet>
      <dgm:spPr/>
    </dgm:pt>
  </dgm:ptLst>
  <dgm:cxnLst>
    <dgm:cxn modelId="{89D3DA18-3F57-4AB5-9AE6-8C091DFCE835}" type="presOf" srcId="{91F37196-DED1-4EA7-BB42-2BD02984F358}" destId="{FB953117-BEA6-4313-A68D-9208484F70D1}" srcOrd="0" destOrd="0" presId="urn:microsoft.com/office/officeart/2005/8/layout/arrow1"/>
    <dgm:cxn modelId="{18ABFC27-7BC8-44F6-9428-96391B34210F}" type="presOf" srcId="{A99BF42C-D1BE-41A1-83FF-A380982E9879}" destId="{CE4A4F10-AB3A-4822-9FCC-F5F98879F93E}" srcOrd="0" destOrd="0" presId="urn:microsoft.com/office/officeart/2005/8/layout/arrow1"/>
    <dgm:cxn modelId="{645DB359-9B9D-4921-9807-860BE61909BA}" type="presOf" srcId="{7F425BAD-3287-47CA-BCC9-8C98F4C71CF3}" destId="{199A925A-EE22-405D-A3EB-B357F02AF7D6}" srcOrd="0" destOrd="0" presId="urn:microsoft.com/office/officeart/2005/8/layout/arrow1"/>
    <dgm:cxn modelId="{C458AADB-4E59-4811-9911-6676627E7684}" srcId="{7F425BAD-3287-47CA-BCC9-8C98F4C71CF3}" destId="{A99BF42C-D1BE-41A1-83FF-A380982E9879}" srcOrd="0" destOrd="0" parTransId="{FEBC1756-6935-4913-8902-C1ED4895A134}" sibTransId="{6D78EF53-13B3-4046-A0C6-5E9E375FC117}"/>
    <dgm:cxn modelId="{BDCCCBF5-6A83-4172-9E78-20032C6FFF6D}" srcId="{7F425BAD-3287-47CA-BCC9-8C98F4C71CF3}" destId="{91F37196-DED1-4EA7-BB42-2BD02984F358}" srcOrd="1" destOrd="0" parTransId="{C20E0D71-4E33-44EA-AB54-A83D692C9803}" sibTransId="{CA91DC39-EE5F-4268-831D-3D6051780165}"/>
    <dgm:cxn modelId="{25DC75B7-E6A6-4015-9DB8-EA1178EAAF13}" type="presParOf" srcId="{199A925A-EE22-405D-A3EB-B357F02AF7D6}" destId="{CE4A4F10-AB3A-4822-9FCC-F5F98879F93E}" srcOrd="0" destOrd="0" presId="urn:microsoft.com/office/officeart/2005/8/layout/arrow1"/>
    <dgm:cxn modelId="{3D0E6C0A-72A5-4EDD-81F3-3F175A21019E}" type="presParOf" srcId="{199A925A-EE22-405D-A3EB-B357F02AF7D6}" destId="{FB953117-BEA6-4313-A68D-9208484F70D1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17ED25-6254-4073-9F7C-4D214FED9272}" type="doc">
      <dgm:prSet loTypeId="urn:microsoft.com/office/officeart/2005/8/layout/vList3" loCatId="list" qsTypeId="urn:microsoft.com/office/officeart/2005/8/quickstyle/3d5" qsCatId="3D" csTypeId="urn:microsoft.com/office/officeart/2005/8/colors/colorful1" csCatId="colorful" phldr="1"/>
      <dgm:spPr/>
    </dgm:pt>
    <dgm:pt modelId="{2C437F80-1024-418D-9BC0-78602C931460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COOPERATIVA PRODUZIONE</a:t>
          </a:r>
        </a:p>
      </dgm:t>
    </dgm:pt>
    <dgm:pt modelId="{B9314319-C78E-47D6-BBAF-58948E4D7301}" type="parTrans" cxnId="{8C2C3BCD-A76F-4D88-B2F0-C69E1365A7FC}">
      <dgm:prSet/>
      <dgm:spPr/>
      <dgm:t>
        <a:bodyPr/>
        <a:lstStyle/>
        <a:p>
          <a:endParaRPr lang="it-IT"/>
        </a:p>
      </dgm:t>
    </dgm:pt>
    <dgm:pt modelId="{174B5482-4C34-44B6-A8CE-17ABE2F742A2}" type="sibTrans" cxnId="{8C2C3BCD-A76F-4D88-B2F0-C69E1365A7FC}">
      <dgm:prSet/>
      <dgm:spPr/>
      <dgm:t>
        <a:bodyPr/>
        <a:lstStyle/>
        <a:p>
          <a:endParaRPr lang="it-IT"/>
        </a:p>
      </dgm:t>
    </dgm:pt>
    <dgm:pt modelId="{44688448-4920-4198-BF95-9C858D2AF4E6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PARTITO</a:t>
          </a:r>
        </a:p>
      </dgm:t>
    </dgm:pt>
    <dgm:pt modelId="{FF3E3F7C-3AEA-4795-BC6E-922BE9B89EC7}" type="parTrans" cxnId="{5942E7F9-C4F4-4260-A459-AC6961E700BB}">
      <dgm:prSet/>
      <dgm:spPr/>
      <dgm:t>
        <a:bodyPr/>
        <a:lstStyle/>
        <a:p>
          <a:endParaRPr lang="it-IT"/>
        </a:p>
      </dgm:t>
    </dgm:pt>
    <dgm:pt modelId="{8CFAD90A-4690-4533-B31C-6B80CDD7B58B}" type="sibTrans" cxnId="{5942E7F9-C4F4-4260-A459-AC6961E700BB}">
      <dgm:prSet/>
      <dgm:spPr/>
      <dgm:t>
        <a:bodyPr/>
        <a:lstStyle/>
        <a:p>
          <a:endParaRPr lang="it-IT"/>
        </a:p>
      </dgm:t>
    </dgm:pt>
    <dgm:pt modelId="{D6E9E23B-11F4-4A79-942E-2C6CCFFE1EE0}">
      <dgm:prSet phldrT="[Testo]"/>
      <dgm:spPr/>
      <dgm:t>
        <a:bodyPr/>
        <a:lstStyle/>
        <a:p>
          <a:r>
            <a:rPr lang="it-IT" dirty="0">
              <a:latin typeface="Segoe UI Black" panose="020B0A02040204020203" pitchFamily="34" charset="0"/>
              <a:ea typeface="Segoe UI Black" panose="020B0A02040204020203" pitchFamily="34" charset="0"/>
            </a:rPr>
            <a:t>SINDACATO</a:t>
          </a:r>
        </a:p>
      </dgm:t>
    </dgm:pt>
    <dgm:pt modelId="{75E80F53-3FE8-4211-B7D5-5BABF1A4839D}" type="parTrans" cxnId="{5A72BCDC-A7EF-44DF-B712-BF7374F2126A}">
      <dgm:prSet/>
      <dgm:spPr/>
      <dgm:t>
        <a:bodyPr/>
        <a:lstStyle/>
        <a:p>
          <a:endParaRPr lang="it-IT"/>
        </a:p>
      </dgm:t>
    </dgm:pt>
    <dgm:pt modelId="{900B70DB-83FE-4F7C-8731-BFB7C50630C6}" type="sibTrans" cxnId="{5A72BCDC-A7EF-44DF-B712-BF7374F2126A}">
      <dgm:prSet/>
      <dgm:spPr/>
      <dgm:t>
        <a:bodyPr/>
        <a:lstStyle/>
        <a:p>
          <a:endParaRPr lang="it-IT"/>
        </a:p>
      </dgm:t>
    </dgm:pt>
    <dgm:pt modelId="{8535D433-D73F-436F-AF9B-FEE239FD1250}" type="pres">
      <dgm:prSet presAssocID="{A917ED25-6254-4073-9F7C-4D214FED9272}" presName="linearFlow" presStyleCnt="0">
        <dgm:presLayoutVars>
          <dgm:dir/>
          <dgm:resizeHandles val="exact"/>
        </dgm:presLayoutVars>
      </dgm:prSet>
      <dgm:spPr/>
    </dgm:pt>
    <dgm:pt modelId="{899B53E5-9AB3-4FE2-A461-6E1543AAEE42}" type="pres">
      <dgm:prSet presAssocID="{2C437F80-1024-418D-9BC0-78602C931460}" presName="composite" presStyleCnt="0"/>
      <dgm:spPr/>
    </dgm:pt>
    <dgm:pt modelId="{034E1423-0FDA-477D-97E3-946D58E43FB0}" type="pres">
      <dgm:prSet presAssocID="{2C437F80-1024-418D-9BC0-78602C931460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1 con riempimento a tinta unita"/>
        </a:ext>
      </dgm:extLst>
    </dgm:pt>
    <dgm:pt modelId="{DEC298BC-7B08-41D2-9C45-2C2B6BFC21FA}" type="pres">
      <dgm:prSet presAssocID="{2C437F80-1024-418D-9BC0-78602C931460}" presName="txShp" presStyleLbl="node1" presStyleIdx="0" presStyleCnt="3">
        <dgm:presLayoutVars>
          <dgm:bulletEnabled val="1"/>
        </dgm:presLayoutVars>
      </dgm:prSet>
      <dgm:spPr/>
    </dgm:pt>
    <dgm:pt modelId="{5D7574BB-2AA8-4BA0-8F9C-4367D1A2B288}" type="pres">
      <dgm:prSet presAssocID="{174B5482-4C34-44B6-A8CE-17ABE2F742A2}" presName="spacing" presStyleCnt="0"/>
      <dgm:spPr/>
    </dgm:pt>
    <dgm:pt modelId="{249E90A0-B7E9-4923-9245-D1BCB6EA5F6C}" type="pres">
      <dgm:prSet presAssocID="{44688448-4920-4198-BF95-9C858D2AF4E6}" presName="composite" presStyleCnt="0"/>
      <dgm:spPr/>
    </dgm:pt>
    <dgm:pt modelId="{76F72E0A-A529-48D7-9E30-51E3FAC36C2D}" type="pres">
      <dgm:prSet presAssocID="{44688448-4920-4198-BF95-9C858D2AF4E6}" presName="imgShp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contorno"/>
        </a:ext>
      </dgm:extLst>
    </dgm:pt>
    <dgm:pt modelId="{2D393197-058E-446C-8AA0-1B70B0B25FF5}" type="pres">
      <dgm:prSet presAssocID="{44688448-4920-4198-BF95-9C858D2AF4E6}" presName="txShp" presStyleLbl="node1" presStyleIdx="1" presStyleCnt="3">
        <dgm:presLayoutVars>
          <dgm:bulletEnabled val="1"/>
        </dgm:presLayoutVars>
      </dgm:prSet>
      <dgm:spPr/>
    </dgm:pt>
    <dgm:pt modelId="{6DFF35F9-774A-49BC-86C7-D2DDFDC4CB3F}" type="pres">
      <dgm:prSet presAssocID="{8CFAD90A-4690-4533-B31C-6B80CDD7B58B}" presName="spacing" presStyleCnt="0"/>
      <dgm:spPr/>
    </dgm:pt>
    <dgm:pt modelId="{D9BB05E8-895A-4BE5-8381-FFC0AFC464E3}" type="pres">
      <dgm:prSet presAssocID="{D6E9E23B-11F4-4A79-942E-2C6CCFFE1EE0}" presName="composite" presStyleCnt="0"/>
      <dgm:spPr/>
    </dgm:pt>
    <dgm:pt modelId="{1998B4C7-200D-4D79-9212-9FC52B91188B}" type="pres">
      <dgm:prSet presAssocID="{D6E9E23B-11F4-4A79-942E-2C6CCFFE1EE0}" presName="imgShp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3 con riempimento a tinta unita"/>
        </a:ext>
      </dgm:extLst>
    </dgm:pt>
    <dgm:pt modelId="{78A45C1C-BBB9-4808-B19C-A51EC4894EA1}" type="pres">
      <dgm:prSet presAssocID="{D6E9E23B-11F4-4A79-942E-2C6CCFFE1EE0}" presName="txShp" presStyleLbl="node1" presStyleIdx="2" presStyleCnt="3">
        <dgm:presLayoutVars>
          <dgm:bulletEnabled val="1"/>
        </dgm:presLayoutVars>
      </dgm:prSet>
      <dgm:spPr/>
    </dgm:pt>
  </dgm:ptLst>
  <dgm:cxnLst>
    <dgm:cxn modelId="{3C717523-0CF8-4239-8156-77AFD4AEEF7B}" type="presOf" srcId="{A917ED25-6254-4073-9F7C-4D214FED9272}" destId="{8535D433-D73F-436F-AF9B-FEE239FD1250}" srcOrd="0" destOrd="0" presId="urn:microsoft.com/office/officeart/2005/8/layout/vList3"/>
    <dgm:cxn modelId="{5943E26D-6C71-46D9-9268-87E91D824CFC}" type="presOf" srcId="{2C437F80-1024-418D-9BC0-78602C931460}" destId="{DEC298BC-7B08-41D2-9C45-2C2B6BFC21FA}" srcOrd="0" destOrd="0" presId="urn:microsoft.com/office/officeart/2005/8/layout/vList3"/>
    <dgm:cxn modelId="{AAD54CBD-72BF-41F9-B2D8-F325FD0F1917}" type="presOf" srcId="{D6E9E23B-11F4-4A79-942E-2C6CCFFE1EE0}" destId="{78A45C1C-BBB9-4808-B19C-A51EC4894EA1}" srcOrd="0" destOrd="0" presId="urn:microsoft.com/office/officeart/2005/8/layout/vList3"/>
    <dgm:cxn modelId="{811EFFCC-5238-4D30-A620-79ADE1A33622}" type="presOf" srcId="{44688448-4920-4198-BF95-9C858D2AF4E6}" destId="{2D393197-058E-446C-8AA0-1B70B0B25FF5}" srcOrd="0" destOrd="0" presId="urn:microsoft.com/office/officeart/2005/8/layout/vList3"/>
    <dgm:cxn modelId="{8C2C3BCD-A76F-4D88-B2F0-C69E1365A7FC}" srcId="{A917ED25-6254-4073-9F7C-4D214FED9272}" destId="{2C437F80-1024-418D-9BC0-78602C931460}" srcOrd="0" destOrd="0" parTransId="{B9314319-C78E-47D6-BBAF-58948E4D7301}" sibTransId="{174B5482-4C34-44B6-A8CE-17ABE2F742A2}"/>
    <dgm:cxn modelId="{5A72BCDC-A7EF-44DF-B712-BF7374F2126A}" srcId="{A917ED25-6254-4073-9F7C-4D214FED9272}" destId="{D6E9E23B-11F4-4A79-942E-2C6CCFFE1EE0}" srcOrd="2" destOrd="0" parTransId="{75E80F53-3FE8-4211-B7D5-5BABF1A4839D}" sibTransId="{900B70DB-83FE-4F7C-8731-BFB7C50630C6}"/>
    <dgm:cxn modelId="{5942E7F9-C4F4-4260-A459-AC6961E700BB}" srcId="{A917ED25-6254-4073-9F7C-4D214FED9272}" destId="{44688448-4920-4198-BF95-9C858D2AF4E6}" srcOrd="1" destOrd="0" parTransId="{FF3E3F7C-3AEA-4795-BC6E-922BE9B89EC7}" sibTransId="{8CFAD90A-4690-4533-B31C-6B80CDD7B58B}"/>
    <dgm:cxn modelId="{8772BAC3-BBE8-44AB-8DCE-493CCBBD61DF}" type="presParOf" srcId="{8535D433-D73F-436F-AF9B-FEE239FD1250}" destId="{899B53E5-9AB3-4FE2-A461-6E1543AAEE42}" srcOrd="0" destOrd="0" presId="urn:microsoft.com/office/officeart/2005/8/layout/vList3"/>
    <dgm:cxn modelId="{159A6185-41B4-421F-A701-2CFD330D7F65}" type="presParOf" srcId="{899B53E5-9AB3-4FE2-A461-6E1543AAEE42}" destId="{034E1423-0FDA-477D-97E3-946D58E43FB0}" srcOrd="0" destOrd="0" presId="urn:microsoft.com/office/officeart/2005/8/layout/vList3"/>
    <dgm:cxn modelId="{76701DDC-99B8-41C3-B0D3-C37ED1808FF3}" type="presParOf" srcId="{899B53E5-9AB3-4FE2-A461-6E1543AAEE42}" destId="{DEC298BC-7B08-41D2-9C45-2C2B6BFC21FA}" srcOrd="1" destOrd="0" presId="urn:microsoft.com/office/officeart/2005/8/layout/vList3"/>
    <dgm:cxn modelId="{015AEA8C-A3A7-4B3B-B49E-AC9EEFF5D028}" type="presParOf" srcId="{8535D433-D73F-436F-AF9B-FEE239FD1250}" destId="{5D7574BB-2AA8-4BA0-8F9C-4367D1A2B288}" srcOrd="1" destOrd="0" presId="urn:microsoft.com/office/officeart/2005/8/layout/vList3"/>
    <dgm:cxn modelId="{C5D4FC79-F0DC-461F-8DFA-8D4E32859F34}" type="presParOf" srcId="{8535D433-D73F-436F-AF9B-FEE239FD1250}" destId="{249E90A0-B7E9-4923-9245-D1BCB6EA5F6C}" srcOrd="2" destOrd="0" presId="urn:microsoft.com/office/officeart/2005/8/layout/vList3"/>
    <dgm:cxn modelId="{52210FCD-7B62-4C17-8401-46B968577D87}" type="presParOf" srcId="{249E90A0-B7E9-4923-9245-D1BCB6EA5F6C}" destId="{76F72E0A-A529-48D7-9E30-51E3FAC36C2D}" srcOrd="0" destOrd="0" presId="urn:microsoft.com/office/officeart/2005/8/layout/vList3"/>
    <dgm:cxn modelId="{A00DE86D-0B0B-4863-8B7F-6D3AB930BD84}" type="presParOf" srcId="{249E90A0-B7E9-4923-9245-D1BCB6EA5F6C}" destId="{2D393197-058E-446C-8AA0-1B70B0B25FF5}" srcOrd="1" destOrd="0" presId="urn:microsoft.com/office/officeart/2005/8/layout/vList3"/>
    <dgm:cxn modelId="{EBF15BF6-C6F0-43D1-8C7D-637E293B3C4D}" type="presParOf" srcId="{8535D433-D73F-436F-AF9B-FEE239FD1250}" destId="{6DFF35F9-774A-49BC-86C7-D2DDFDC4CB3F}" srcOrd="3" destOrd="0" presId="urn:microsoft.com/office/officeart/2005/8/layout/vList3"/>
    <dgm:cxn modelId="{93397188-3833-4AD3-9A81-2C06175B43E5}" type="presParOf" srcId="{8535D433-D73F-436F-AF9B-FEE239FD1250}" destId="{D9BB05E8-895A-4BE5-8381-FFC0AFC464E3}" srcOrd="4" destOrd="0" presId="urn:microsoft.com/office/officeart/2005/8/layout/vList3"/>
    <dgm:cxn modelId="{5BFBC661-CE1F-43F5-8061-92045F4FC4FA}" type="presParOf" srcId="{D9BB05E8-895A-4BE5-8381-FFC0AFC464E3}" destId="{1998B4C7-200D-4D79-9212-9FC52B91188B}" srcOrd="0" destOrd="0" presId="urn:microsoft.com/office/officeart/2005/8/layout/vList3"/>
    <dgm:cxn modelId="{5CEF9EB9-77BD-49AD-82B2-2C119C83E0D9}" type="presParOf" srcId="{D9BB05E8-895A-4BE5-8381-FFC0AFC464E3}" destId="{78A45C1C-BBB9-4808-B19C-A51EC4894EA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8CE76-9121-4827-AD3E-5FBFA56BBD03}">
      <dsp:nvSpPr>
        <dsp:cNvPr id="0" name=""/>
        <dsp:cNvSpPr/>
      </dsp:nvSpPr>
      <dsp:spPr>
        <a:xfrm>
          <a:off x="3241018" y="2402788"/>
          <a:ext cx="1549405" cy="154940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RIVOLUZIONE INDUSTRIALE</a:t>
          </a:r>
        </a:p>
      </dsp:txBody>
      <dsp:txXfrm>
        <a:off x="3316654" y="2478424"/>
        <a:ext cx="1398133" cy="1398133"/>
      </dsp:txXfrm>
    </dsp:sp>
    <dsp:sp modelId="{B0B4DF6D-D283-49F8-9C8C-D050118AA886}">
      <dsp:nvSpPr>
        <dsp:cNvPr id="0" name=""/>
        <dsp:cNvSpPr/>
      </dsp:nvSpPr>
      <dsp:spPr>
        <a:xfrm rot="16200000">
          <a:off x="3472299" y="1859366"/>
          <a:ext cx="10868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6843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24440-4A51-4DD7-BD87-B13DDE72FB27}">
      <dsp:nvSpPr>
        <dsp:cNvPr id="0" name=""/>
        <dsp:cNvSpPr/>
      </dsp:nvSpPr>
      <dsp:spPr>
        <a:xfrm>
          <a:off x="3130724" y="277843"/>
          <a:ext cx="1769994" cy="1038101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QUESTIONE SOCIALE</a:t>
          </a:r>
        </a:p>
      </dsp:txBody>
      <dsp:txXfrm>
        <a:off x="3181400" y="328519"/>
        <a:ext cx="1668642" cy="936749"/>
      </dsp:txXfrm>
    </dsp:sp>
    <dsp:sp modelId="{4EB3D926-D5B9-4B8F-B602-8DB9AB566461}">
      <dsp:nvSpPr>
        <dsp:cNvPr id="0" name=""/>
        <dsp:cNvSpPr/>
      </dsp:nvSpPr>
      <dsp:spPr>
        <a:xfrm rot="1800000">
          <a:off x="4760417" y="3736752"/>
          <a:ext cx="4479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7945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2B649-43C2-4A26-8AA0-F7D5B987686F}">
      <dsp:nvSpPr>
        <dsp:cNvPr id="0" name=""/>
        <dsp:cNvSpPr/>
      </dsp:nvSpPr>
      <dsp:spPr>
        <a:xfrm>
          <a:off x="5079684" y="3848738"/>
          <a:ext cx="1995386" cy="1038101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ORGANIZZAZIONE SINDACALE</a:t>
          </a:r>
        </a:p>
      </dsp:txBody>
      <dsp:txXfrm>
        <a:off x="5130360" y="3899414"/>
        <a:ext cx="1894034" cy="936749"/>
      </dsp:txXfrm>
    </dsp:sp>
    <dsp:sp modelId="{A8F0023E-F098-4BE9-8C8D-0F4E4729BF22}">
      <dsp:nvSpPr>
        <dsp:cNvPr id="0" name=""/>
        <dsp:cNvSpPr/>
      </dsp:nvSpPr>
      <dsp:spPr>
        <a:xfrm rot="9000000">
          <a:off x="2823079" y="3736752"/>
          <a:ext cx="4479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7945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4D63C-9FDB-4E97-9321-7D29902A7A14}">
      <dsp:nvSpPr>
        <dsp:cNvPr id="0" name=""/>
        <dsp:cNvSpPr/>
      </dsp:nvSpPr>
      <dsp:spPr>
        <a:xfrm>
          <a:off x="1000168" y="3848738"/>
          <a:ext cx="1907791" cy="103810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LEGISLAZIONE SOCIALE</a:t>
          </a:r>
        </a:p>
      </dsp:txBody>
      <dsp:txXfrm>
        <a:off x="1050844" y="3899414"/>
        <a:ext cx="1806439" cy="9367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58AA6-8A2C-4B9E-9619-BD2D56309C49}">
      <dsp:nvSpPr>
        <dsp:cNvPr id="0" name=""/>
        <dsp:cNvSpPr/>
      </dsp:nvSpPr>
      <dsp:spPr>
        <a:xfrm>
          <a:off x="2029368" y="404016"/>
          <a:ext cx="3656462" cy="3656462"/>
        </a:xfrm>
        <a:prstGeom prst="blockArc">
          <a:avLst>
            <a:gd name="adj1" fmla="val 13500000"/>
            <a:gd name="adj2" fmla="val 16200000"/>
            <a:gd name="adj3" fmla="val 342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701E1-0CC1-4BB0-9FF8-6DB972F7C473}">
      <dsp:nvSpPr>
        <dsp:cNvPr id="0" name=""/>
        <dsp:cNvSpPr/>
      </dsp:nvSpPr>
      <dsp:spPr>
        <a:xfrm>
          <a:off x="2029368" y="404016"/>
          <a:ext cx="3656462" cy="3656462"/>
        </a:xfrm>
        <a:prstGeom prst="blockArc">
          <a:avLst>
            <a:gd name="adj1" fmla="val 10800000"/>
            <a:gd name="adj2" fmla="val 13500000"/>
            <a:gd name="adj3" fmla="val 34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35E45-E576-46C6-AF8B-C2C855A2843A}">
      <dsp:nvSpPr>
        <dsp:cNvPr id="0" name=""/>
        <dsp:cNvSpPr/>
      </dsp:nvSpPr>
      <dsp:spPr>
        <a:xfrm>
          <a:off x="2029368" y="404016"/>
          <a:ext cx="3656462" cy="3656462"/>
        </a:xfrm>
        <a:prstGeom prst="blockArc">
          <a:avLst>
            <a:gd name="adj1" fmla="val 8100000"/>
            <a:gd name="adj2" fmla="val 10800000"/>
            <a:gd name="adj3" fmla="val 342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C4A43-743F-4C4A-BA1D-796CE08B7868}">
      <dsp:nvSpPr>
        <dsp:cNvPr id="0" name=""/>
        <dsp:cNvSpPr/>
      </dsp:nvSpPr>
      <dsp:spPr>
        <a:xfrm>
          <a:off x="2029368" y="404016"/>
          <a:ext cx="3656462" cy="3656462"/>
        </a:xfrm>
        <a:prstGeom prst="blockArc">
          <a:avLst>
            <a:gd name="adj1" fmla="val 5400000"/>
            <a:gd name="adj2" fmla="val 8100000"/>
            <a:gd name="adj3" fmla="val 342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77DCC-5113-47A5-A092-9BD0E88157F5}">
      <dsp:nvSpPr>
        <dsp:cNvPr id="0" name=""/>
        <dsp:cNvSpPr/>
      </dsp:nvSpPr>
      <dsp:spPr>
        <a:xfrm>
          <a:off x="2029368" y="404016"/>
          <a:ext cx="3656462" cy="3656462"/>
        </a:xfrm>
        <a:prstGeom prst="blockArc">
          <a:avLst>
            <a:gd name="adj1" fmla="val 2700000"/>
            <a:gd name="adj2" fmla="val 5400000"/>
            <a:gd name="adj3" fmla="val 342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B03D83-A3AE-4E99-AAD0-96056CCA8E4E}">
      <dsp:nvSpPr>
        <dsp:cNvPr id="0" name=""/>
        <dsp:cNvSpPr/>
      </dsp:nvSpPr>
      <dsp:spPr>
        <a:xfrm>
          <a:off x="2029368" y="404016"/>
          <a:ext cx="3656462" cy="3656462"/>
        </a:xfrm>
        <a:prstGeom prst="blockArc">
          <a:avLst>
            <a:gd name="adj1" fmla="val 0"/>
            <a:gd name="adj2" fmla="val 2700000"/>
            <a:gd name="adj3" fmla="val 342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DFB2B-D9EA-45EB-A380-382E18EEAAD2}">
      <dsp:nvSpPr>
        <dsp:cNvPr id="0" name=""/>
        <dsp:cNvSpPr/>
      </dsp:nvSpPr>
      <dsp:spPr>
        <a:xfrm>
          <a:off x="2029368" y="404016"/>
          <a:ext cx="3656462" cy="3656462"/>
        </a:xfrm>
        <a:prstGeom prst="blockArc">
          <a:avLst>
            <a:gd name="adj1" fmla="val 18900000"/>
            <a:gd name="adj2" fmla="val 0"/>
            <a:gd name="adj3" fmla="val 34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D04A0-D2CE-4C3E-9CE6-98F490752EDA}">
      <dsp:nvSpPr>
        <dsp:cNvPr id="0" name=""/>
        <dsp:cNvSpPr/>
      </dsp:nvSpPr>
      <dsp:spPr>
        <a:xfrm>
          <a:off x="2029368" y="404016"/>
          <a:ext cx="3656462" cy="3656462"/>
        </a:xfrm>
        <a:prstGeom prst="blockArc">
          <a:avLst>
            <a:gd name="adj1" fmla="val 16200000"/>
            <a:gd name="adj2" fmla="val 18900000"/>
            <a:gd name="adj3" fmla="val 342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D5E46-7263-41A4-B0C9-B875068A4223}">
      <dsp:nvSpPr>
        <dsp:cNvPr id="0" name=""/>
        <dsp:cNvSpPr/>
      </dsp:nvSpPr>
      <dsp:spPr>
        <a:xfrm>
          <a:off x="3236014" y="1610662"/>
          <a:ext cx="1243171" cy="12431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LAVORO</a:t>
          </a:r>
        </a:p>
      </dsp:txBody>
      <dsp:txXfrm>
        <a:off x="3418072" y="1792720"/>
        <a:ext cx="879055" cy="879055"/>
      </dsp:txXfrm>
    </dsp:sp>
    <dsp:sp modelId="{9C897566-E8A1-482F-A77F-B88F4674D202}">
      <dsp:nvSpPr>
        <dsp:cNvPr id="0" name=""/>
        <dsp:cNvSpPr/>
      </dsp:nvSpPr>
      <dsp:spPr>
        <a:xfrm>
          <a:off x="3422489" y="234"/>
          <a:ext cx="870220" cy="8702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3</a:t>
          </a:r>
        </a:p>
      </dsp:txBody>
      <dsp:txXfrm>
        <a:off x="3549930" y="127675"/>
        <a:ext cx="615338" cy="615338"/>
      </dsp:txXfrm>
    </dsp:sp>
    <dsp:sp modelId="{94EBCE96-2B0C-43AB-A36D-46E2F465FA31}">
      <dsp:nvSpPr>
        <dsp:cNvPr id="0" name=""/>
        <dsp:cNvSpPr/>
      </dsp:nvSpPr>
      <dsp:spPr>
        <a:xfrm>
          <a:off x="4693092" y="526535"/>
          <a:ext cx="870220" cy="8702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4</a:t>
          </a:r>
        </a:p>
      </dsp:txBody>
      <dsp:txXfrm>
        <a:off x="4820533" y="653976"/>
        <a:ext cx="615338" cy="615338"/>
      </dsp:txXfrm>
    </dsp:sp>
    <dsp:sp modelId="{D47B9430-E190-495A-9C2F-DF7638BB0FAC}">
      <dsp:nvSpPr>
        <dsp:cNvPr id="0" name=""/>
        <dsp:cNvSpPr/>
      </dsp:nvSpPr>
      <dsp:spPr>
        <a:xfrm>
          <a:off x="5219392" y="1797137"/>
          <a:ext cx="870220" cy="8702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35</a:t>
          </a:r>
        </a:p>
      </dsp:txBody>
      <dsp:txXfrm>
        <a:off x="5346833" y="1924578"/>
        <a:ext cx="615338" cy="615338"/>
      </dsp:txXfrm>
    </dsp:sp>
    <dsp:sp modelId="{38C90CDA-B794-4FA9-8B92-C22BF9CBDE68}">
      <dsp:nvSpPr>
        <dsp:cNvPr id="0" name=""/>
        <dsp:cNvSpPr/>
      </dsp:nvSpPr>
      <dsp:spPr>
        <a:xfrm>
          <a:off x="4693092" y="3067740"/>
          <a:ext cx="870220" cy="87022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36</a:t>
          </a:r>
        </a:p>
      </dsp:txBody>
      <dsp:txXfrm>
        <a:off x="4820533" y="3195181"/>
        <a:ext cx="615338" cy="615338"/>
      </dsp:txXfrm>
    </dsp:sp>
    <dsp:sp modelId="{D4D8D617-F1D7-4085-8FE4-1DF316C88665}">
      <dsp:nvSpPr>
        <dsp:cNvPr id="0" name=""/>
        <dsp:cNvSpPr/>
      </dsp:nvSpPr>
      <dsp:spPr>
        <a:xfrm>
          <a:off x="3422489" y="3594040"/>
          <a:ext cx="870220" cy="87022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37</a:t>
          </a:r>
        </a:p>
      </dsp:txBody>
      <dsp:txXfrm>
        <a:off x="3549930" y="3721481"/>
        <a:ext cx="615338" cy="615338"/>
      </dsp:txXfrm>
    </dsp:sp>
    <dsp:sp modelId="{0D47DF88-5F7B-4FC9-8FBF-2A96A0710F4B}">
      <dsp:nvSpPr>
        <dsp:cNvPr id="0" name=""/>
        <dsp:cNvSpPr/>
      </dsp:nvSpPr>
      <dsp:spPr>
        <a:xfrm>
          <a:off x="2151887" y="3067740"/>
          <a:ext cx="870220" cy="8702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38</a:t>
          </a:r>
        </a:p>
      </dsp:txBody>
      <dsp:txXfrm>
        <a:off x="2279328" y="3195181"/>
        <a:ext cx="615338" cy="615338"/>
      </dsp:txXfrm>
    </dsp:sp>
    <dsp:sp modelId="{D81EC696-D3C9-4325-9C8A-4928AE8FC70D}">
      <dsp:nvSpPr>
        <dsp:cNvPr id="0" name=""/>
        <dsp:cNvSpPr/>
      </dsp:nvSpPr>
      <dsp:spPr>
        <a:xfrm>
          <a:off x="1625586" y="1797137"/>
          <a:ext cx="870220" cy="8702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39</a:t>
          </a:r>
        </a:p>
      </dsp:txBody>
      <dsp:txXfrm>
        <a:off x="1753027" y="1924578"/>
        <a:ext cx="615338" cy="615338"/>
      </dsp:txXfrm>
    </dsp:sp>
    <dsp:sp modelId="{BA3C3C5C-17C8-44F9-A8DF-FCF500619FF5}">
      <dsp:nvSpPr>
        <dsp:cNvPr id="0" name=""/>
        <dsp:cNvSpPr/>
      </dsp:nvSpPr>
      <dsp:spPr>
        <a:xfrm>
          <a:off x="2151887" y="526535"/>
          <a:ext cx="870220" cy="8702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  <a:sp3d extrusionH="28000" prstMaterial="matte"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40</a:t>
          </a:r>
        </a:p>
      </dsp:txBody>
      <dsp:txXfrm>
        <a:off x="2279328" y="653976"/>
        <a:ext cx="615338" cy="6153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59018-8FB4-447C-9E2C-344041D666BE}">
      <dsp:nvSpPr>
        <dsp:cNvPr id="0" name=""/>
        <dsp:cNvSpPr/>
      </dsp:nvSpPr>
      <dsp:spPr>
        <a:xfrm>
          <a:off x="1190" y="838249"/>
          <a:ext cx="2539007" cy="152340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p3d extrusionH="28000" prstMaterial="matte"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DEBOLEZZA CONTRATTUALE</a:t>
          </a:r>
        </a:p>
      </dsp:txBody>
      <dsp:txXfrm>
        <a:off x="45809" y="882868"/>
        <a:ext cx="2449769" cy="1434166"/>
      </dsp:txXfrm>
    </dsp:sp>
    <dsp:sp modelId="{0FCB1A5D-0CE6-4928-8C80-2703F9DC1EB9}">
      <dsp:nvSpPr>
        <dsp:cNvPr id="0" name=""/>
        <dsp:cNvSpPr/>
      </dsp:nvSpPr>
      <dsp:spPr>
        <a:xfrm>
          <a:off x="2794099" y="1285115"/>
          <a:ext cx="538269" cy="629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2794099" y="1411050"/>
        <a:ext cx="376788" cy="377803"/>
      </dsp:txXfrm>
    </dsp:sp>
    <dsp:sp modelId="{8AD6533B-3F60-4473-B1D2-81C73BBD37FA}">
      <dsp:nvSpPr>
        <dsp:cNvPr id="0" name=""/>
        <dsp:cNvSpPr/>
      </dsp:nvSpPr>
      <dsp:spPr>
        <a:xfrm>
          <a:off x="3555801" y="838249"/>
          <a:ext cx="2539007" cy="152340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p3d extrusionH="28000" prstMaterial="matte"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SOTTOPROTEZIONE SOCIALE</a:t>
          </a:r>
        </a:p>
      </dsp:txBody>
      <dsp:txXfrm>
        <a:off x="3600420" y="882868"/>
        <a:ext cx="2449769" cy="143416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394BA-3849-49B6-964E-0D3BFB90091C}">
      <dsp:nvSpPr>
        <dsp:cNvPr id="0" name=""/>
        <dsp:cNvSpPr/>
      </dsp:nvSpPr>
      <dsp:spPr>
        <a:xfrm>
          <a:off x="0" y="1697200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D7AEC8-F21F-4ECC-ADAA-CC594058D61A}">
      <dsp:nvSpPr>
        <dsp:cNvPr id="0" name=""/>
        <dsp:cNvSpPr/>
      </dsp:nvSpPr>
      <dsp:spPr>
        <a:xfrm>
          <a:off x="304800" y="1520080"/>
          <a:ext cx="4267200" cy="35424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TUTELA MINIMALE (DEBOLEZZA CONTRATTUALE)</a:t>
          </a:r>
        </a:p>
      </dsp:txBody>
      <dsp:txXfrm>
        <a:off x="322093" y="1537373"/>
        <a:ext cx="4232614" cy="319654"/>
      </dsp:txXfrm>
    </dsp:sp>
    <dsp:sp modelId="{EB39005C-9941-4BDC-A66D-B0CD10CB877D}">
      <dsp:nvSpPr>
        <dsp:cNvPr id="0" name=""/>
        <dsp:cNvSpPr/>
      </dsp:nvSpPr>
      <dsp:spPr>
        <a:xfrm>
          <a:off x="0" y="2241520"/>
          <a:ext cx="6096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6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4214A1-51AA-4C7D-B5C6-60766B1365C6}">
      <dsp:nvSpPr>
        <dsp:cNvPr id="0" name=""/>
        <dsp:cNvSpPr/>
      </dsp:nvSpPr>
      <dsp:spPr>
        <a:xfrm>
          <a:off x="304800" y="2064400"/>
          <a:ext cx="4267200" cy="35424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6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TUTELA + AMPIA (SOTTOPROTEZIONE SOCIALE)</a:t>
          </a:r>
        </a:p>
      </dsp:txBody>
      <dsp:txXfrm>
        <a:off x="322093" y="2081693"/>
        <a:ext cx="4232614" cy="31965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775E0-FD04-44D2-A468-F1B2246461AA}">
      <dsp:nvSpPr>
        <dsp:cNvPr id="0" name=""/>
        <dsp:cNvSpPr/>
      </dsp:nvSpPr>
      <dsp:spPr>
        <a:xfrm>
          <a:off x="0" y="380751"/>
          <a:ext cx="6096000" cy="2438400"/>
        </a:xfrm>
        <a:prstGeom prst="leftRightRibbon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EB54B6-2453-4F9B-9155-8B0E10687EEC}">
      <dsp:nvSpPr>
        <dsp:cNvPr id="0" name=""/>
        <dsp:cNvSpPr/>
      </dsp:nvSpPr>
      <dsp:spPr>
        <a:xfrm>
          <a:off x="731520" y="807471"/>
          <a:ext cx="2011680" cy="1194816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TUTELA LAVORATORE</a:t>
          </a:r>
        </a:p>
      </dsp:txBody>
      <dsp:txXfrm>
        <a:off x="731520" y="807471"/>
        <a:ext cx="2011680" cy="1194816"/>
      </dsp:txXfrm>
    </dsp:sp>
    <dsp:sp modelId="{916CB69F-C899-40D5-9159-CAD488D1D763}">
      <dsp:nvSpPr>
        <dsp:cNvPr id="0" name=""/>
        <dsp:cNvSpPr/>
      </dsp:nvSpPr>
      <dsp:spPr>
        <a:xfrm>
          <a:off x="3048000" y="1197615"/>
          <a:ext cx="2377440" cy="1194816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1788" rIns="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SOSTEGNO SINDACATO</a:t>
          </a:r>
        </a:p>
      </dsp:txBody>
      <dsp:txXfrm>
        <a:off x="3048000" y="1197615"/>
        <a:ext cx="2377440" cy="119481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C1FED-F4DD-42AA-9DF5-9715F832D958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  <a:sp3d extrusionH="28000" prstMaterial="matte"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DIFESA OCCUPAZIONE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RIDUZIONE INFLAZIONE</a:t>
          </a:r>
        </a:p>
      </dsp:txBody>
      <dsp:txXfrm>
        <a:off x="35709" y="35709"/>
        <a:ext cx="3865988" cy="1147782"/>
      </dsp:txXfrm>
    </dsp:sp>
    <dsp:sp modelId="{243145B5-CB65-4D6A-B398-B63FEC36B135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  <a:sp3d extrusionH="28000" prstMaterial="matte"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DEREGOLAMENTAZIONE MERCATO</a:t>
          </a:r>
        </a:p>
      </dsp:txBody>
      <dsp:txXfrm>
        <a:off x="492908" y="1458108"/>
        <a:ext cx="3860502" cy="1147782"/>
      </dsp:txXfrm>
    </dsp:sp>
    <dsp:sp modelId="{6BF3FC16-B482-41FB-BA78-37505C33CD98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  <a:sp3d extrusionH="28000" prstMaterial="matte"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FLESSIBILIZZAZIONE DISCIPLINA</a:t>
          </a:r>
        </a:p>
      </dsp:txBody>
      <dsp:txXfrm>
        <a:off x="950108" y="2880508"/>
        <a:ext cx="3860502" cy="1147782"/>
      </dsp:txXfrm>
    </dsp:sp>
    <dsp:sp modelId="{9F7A5551-C088-4CD3-90C5-3E39D8DAECE0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>
        <a:off x="4567428" y="924560"/>
        <a:ext cx="435864" cy="596341"/>
      </dsp:txXfrm>
    </dsp:sp>
    <dsp:sp modelId="{2F62D2B2-CBD9-422A-BE68-CFE759B14EF7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  <a:sp3d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600" kern="1200"/>
        </a:p>
      </dsp:txBody>
      <dsp:txXfrm>
        <a:off x="5024628" y="2338832"/>
        <a:ext cx="435864" cy="59634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12162-1B3F-4412-B525-731C51E85E1B}">
      <dsp:nvSpPr>
        <dsp:cNvPr id="0" name=""/>
        <dsp:cNvSpPr/>
      </dsp:nvSpPr>
      <dsp:spPr>
        <a:xfrm>
          <a:off x="2096979" y="726101"/>
          <a:ext cx="4842537" cy="4842537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E2F16E-D62A-4DB2-AFDE-ABBF6CBC7320}">
      <dsp:nvSpPr>
        <dsp:cNvPr id="0" name=""/>
        <dsp:cNvSpPr/>
      </dsp:nvSpPr>
      <dsp:spPr>
        <a:xfrm>
          <a:off x="2096979" y="726101"/>
          <a:ext cx="4842537" cy="4842537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7F3ED6-8CA1-41DD-94CE-5BA9B4952144}">
      <dsp:nvSpPr>
        <dsp:cNvPr id="0" name=""/>
        <dsp:cNvSpPr/>
      </dsp:nvSpPr>
      <dsp:spPr>
        <a:xfrm>
          <a:off x="2096979" y="726101"/>
          <a:ext cx="4842537" cy="4842537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C0882-04AD-436E-92CF-3C82A9CBA6DD}">
      <dsp:nvSpPr>
        <dsp:cNvPr id="0" name=""/>
        <dsp:cNvSpPr/>
      </dsp:nvSpPr>
      <dsp:spPr>
        <a:xfrm>
          <a:off x="3203844" y="2033251"/>
          <a:ext cx="2628807" cy="22282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LIBERALIZZAZIONE</a:t>
          </a:r>
        </a:p>
      </dsp:txBody>
      <dsp:txXfrm>
        <a:off x="3588824" y="2359569"/>
        <a:ext cx="1858847" cy="1575601"/>
      </dsp:txXfrm>
    </dsp:sp>
    <dsp:sp modelId="{26F2604D-7131-42D3-AE15-FC99D5363296}">
      <dsp:nvSpPr>
        <dsp:cNvPr id="0" name=""/>
        <dsp:cNvSpPr/>
      </dsp:nvSpPr>
      <dsp:spPr>
        <a:xfrm>
          <a:off x="3738364" y="2370"/>
          <a:ext cx="1559766" cy="15597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RAPPORTI IMPRESE</a:t>
          </a:r>
        </a:p>
      </dsp:txBody>
      <dsp:txXfrm>
        <a:off x="3966786" y="230792"/>
        <a:ext cx="1102922" cy="1102922"/>
      </dsp:txXfrm>
    </dsp:sp>
    <dsp:sp modelId="{A58E0BDE-87FD-40FF-832D-00C0B8E7D889}">
      <dsp:nvSpPr>
        <dsp:cNvPr id="0" name=""/>
        <dsp:cNvSpPr/>
      </dsp:nvSpPr>
      <dsp:spPr>
        <a:xfrm>
          <a:off x="5786616" y="3550045"/>
          <a:ext cx="1559766" cy="1559766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GLOBALIZZAZIONE ECONOMIA</a:t>
          </a:r>
        </a:p>
      </dsp:txBody>
      <dsp:txXfrm>
        <a:off x="6015038" y="3778467"/>
        <a:ext cx="1102922" cy="1102922"/>
      </dsp:txXfrm>
    </dsp:sp>
    <dsp:sp modelId="{FA4AD75E-78D2-46B1-8E70-EACA670E5141}">
      <dsp:nvSpPr>
        <dsp:cNvPr id="0" name=""/>
        <dsp:cNvSpPr/>
      </dsp:nvSpPr>
      <dsp:spPr>
        <a:xfrm>
          <a:off x="1690113" y="3550045"/>
          <a:ext cx="1559766" cy="1559766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FUGA SUBORDINAZIONE</a:t>
          </a:r>
        </a:p>
      </dsp:txBody>
      <dsp:txXfrm>
        <a:off x="1918535" y="3778467"/>
        <a:ext cx="1102922" cy="110292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F50DD-33CD-49E4-B83F-6B2A1AAF563A}">
      <dsp:nvSpPr>
        <dsp:cNvPr id="0" name=""/>
        <dsp:cNvSpPr/>
      </dsp:nvSpPr>
      <dsp:spPr>
        <a:xfrm>
          <a:off x="908406" y="156081"/>
          <a:ext cx="4722460" cy="1827853"/>
        </a:xfrm>
        <a:prstGeom prst="pie">
          <a:avLst>
            <a:gd name="adj1" fmla="val 162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COINCIDENZA CICLO/IMPRESA</a:t>
          </a:r>
        </a:p>
      </dsp:txBody>
      <dsp:txXfrm>
        <a:off x="3488893" y="634804"/>
        <a:ext cx="1686593" cy="870406"/>
      </dsp:txXfrm>
    </dsp:sp>
    <dsp:sp modelId="{C6DC3D67-9614-411F-B96C-BB6FC790146B}">
      <dsp:nvSpPr>
        <dsp:cNvPr id="0" name=""/>
        <dsp:cNvSpPr/>
      </dsp:nvSpPr>
      <dsp:spPr>
        <a:xfrm>
          <a:off x="849853" y="156081"/>
          <a:ext cx="4665486" cy="182785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DISTINZIONE INTERNO/ ESTERNO</a:t>
          </a:r>
        </a:p>
      </dsp:txBody>
      <dsp:txXfrm>
        <a:off x="1299739" y="634804"/>
        <a:ext cx="1666245" cy="870406"/>
      </dsp:txXfrm>
    </dsp:sp>
    <dsp:sp modelId="{A0200A15-D5B8-4EA6-9859-9A5C82BF2207}">
      <dsp:nvSpPr>
        <dsp:cNvPr id="0" name=""/>
        <dsp:cNvSpPr/>
      </dsp:nvSpPr>
      <dsp:spPr>
        <a:xfrm>
          <a:off x="690738" y="42928"/>
          <a:ext cx="5010504" cy="2054159"/>
        </a:xfrm>
        <a:prstGeom prst="circularArrow">
          <a:avLst>
            <a:gd name="adj1" fmla="val 5085"/>
            <a:gd name="adj2" fmla="val 327528"/>
            <a:gd name="adj3" fmla="val 50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7E3F32-6839-4054-828C-C2E0C0F2D9AD}">
      <dsp:nvSpPr>
        <dsp:cNvPr id="0" name=""/>
        <dsp:cNvSpPr/>
      </dsp:nvSpPr>
      <dsp:spPr>
        <a:xfrm>
          <a:off x="676702" y="42928"/>
          <a:ext cx="4869137" cy="2054159"/>
        </a:xfrm>
        <a:prstGeom prst="circularArrow">
          <a:avLst>
            <a:gd name="adj1" fmla="val 5085"/>
            <a:gd name="adj2" fmla="val 327528"/>
            <a:gd name="adj3" fmla="val 158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1D86B-AADC-458A-9960-E0530D5E631F}">
      <dsp:nvSpPr>
        <dsp:cNvPr id="0" name=""/>
        <dsp:cNvSpPr/>
      </dsp:nvSpPr>
      <dsp:spPr>
        <a:xfrm>
          <a:off x="2045421" y="2307256"/>
          <a:ext cx="2499960" cy="2499960"/>
        </a:xfrm>
        <a:prstGeom prst="gear9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RELAZIONI CONTRATTUALI </a:t>
          </a: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  <a:sym typeface="Wingdings" panose="05000000000000000000" pitchFamily="2" charset="2"/>
            </a:rPr>
            <a:t></a:t>
          </a: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 POTERE</a:t>
          </a:r>
        </a:p>
      </dsp:txBody>
      <dsp:txXfrm>
        <a:off x="2548024" y="2892860"/>
        <a:ext cx="1494754" cy="1285031"/>
      </dsp:txXfrm>
    </dsp:sp>
    <dsp:sp modelId="{71596DA9-0DAD-4832-8CFF-8E8333A7B84F}">
      <dsp:nvSpPr>
        <dsp:cNvPr id="0" name=""/>
        <dsp:cNvSpPr/>
      </dsp:nvSpPr>
      <dsp:spPr>
        <a:xfrm>
          <a:off x="590899" y="1716357"/>
          <a:ext cx="1818152" cy="1818152"/>
        </a:xfrm>
        <a:prstGeom prst="gear6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RELAZIONI SCAMBIO </a:t>
          </a: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  <a:sym typeface="Wingdings" panose="05000000000000000000" pitchFamily="2" charset="2"/>
            </a:rPr>
            <a:t> POTERE</a:t>
          </a:r>
          <a:endParaRPr lang="it-IT" sz="12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>
        <a:off x="1048624" y="2176849"/>
        <a:ext cx="902702" cy="897168"/>
      </dsp:txXfrm>
    </dsp:sp>
    <dsp:sp modelId="{7D2E55AD-4685-45E5-A09A-B83271C92143}">
      <dsp:nvSpPr>
        <dsp:cNvPr id="0" name=""/>
        <dsp:cNvSpPr/>
      </dsp:nvSpPr>
      <dsp:spPr>
        <a:xfrm rot="20700000">
          <a:off x="1609250" y="462017"/>
          <a:ext cx="1781418" cy="1781418"/>
        </a:xfrm>
        <a:prstGeom prst="gear6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INCASTRO SOCIETA’</a:t>
          </a:r>
        </a:p>
      </dsp:txBody>
      <dsp:txXfrm rot="-20700000">
        <a:off x="1999968" y="852734"/>
        <a:ext cx="999984" cy="999984"/>
      </dsp:txXfrm>
    </dsp:sp>
    <dsp:sp modelId="{EB82ED14-76D6-4B4B-806C-37C47953FAFD}">
      <dsp:nvSpPr>
        <dsp:cNvPr id="0" name=""/>
        <dsp:cNvSpPr/>
      </dsp:nvSpPr>
      <dsp:spPr>
        <a:xfrm>
          <a:off x="1857061" y="1927813"/>
          <a:ext cx="3199948" cy="3199948"/>
        </a:xfrm>
        <a:prstGeom prst="circularArrow">
          <a:avLst>
            <a:gd name="adj1" fmla="val 4687"/>
            <a:gd name="adj2" fmla="val 299029"/>
            <a:gd name="adj3" fmla="val 2523972"/>
            <a:gd name="adj4" fmla="val 15844561"/>
            <a:gd name="adj5" fmla="val 5469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F7D72-9CAD-44C9-8E0A-B1842A3A1331}">
      <dsp:nvSpPr>
        <dsp:cNvPr id="0" name=""/>
        <dsp:cNvSpPr/>
      </dsp:nvSpPr>
      <dsp:spPr>
        <a:xfrm>
          <a:off x="268908" y="1312562"/>
          <a:ext cx="2324962" cy="232496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187556"/>
            <a:satOff val="-3464"/>
            <a:lumOff val="16063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11885-E9D2-4795-911B-F5AC7F016839}">
      <dsp:nvSpPr>
        <dsp:cNvPr id="0" name=""/>
        <dsp:cNvSpPr/>
      </dsp:nvSpPr>
      <dsp:spPr>
        <a:xfrm>
          <a:off x="1197190" y="70313"/>
          <a:ext cx="2506778" cy="250677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D3E94-7F64-4DD2-BC3D-D2BF123245D4}">
      <dsp:nvSpPr>
        <dsp:cNvPr id="0" name=""/>
        <dsp:cNvSpPr/>
      </dsp:nvSpPr>
      <dsp:spPr>
        <a:xfrm rot="21300000">
          <a:off x="15165" y="1266945"/>
          <a:ext cx="4911601" cy="562452"/>
        </a:xfrm>
        <a:prstGeom prst="mathMinus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8A371-C981-43D4-8A5F-EEA13C43B877}">
      <dsp:nvSpPr>
        <dsp:cNvPr id="0" name=""/>
        <dsp:cNvSpPr/>
      </dsp:nvSpPr>
      <dsp:spPr>
        <a:xfrm>
          <a:off x="593031" y="154817"/>
          <a:ext cx="1482579" cy="1238537"/>
        </a:xfrm>
        <a:prstGeom prst="down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B764C4-7D3E-4C8F-97B9-F4430AF954DD}">
      <dsp:nvSpPr>
        <dsp:cNvPr id="0" name=""/>
        <dsp:cNvSpPr/>
      </dsp:nvSpPr>
      <dsp:spPr>
        <a:xfrm>
          <a:off x="2619223" y="0"/>
          <a:ext cx="1581418" cy="13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  <a:sp3d extrusionH="28000" prstMaterial="matte"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EGUAGLIANZA FORMALE</a:t>
          </a:r>
        </a:p>
      </dsp:txBody>
      <dsp:txXfrm>
        <a:off x="2619223" y="0"/>
        <a:ext cx="1581418" cy="1300464"/>
      </dsp:txXfrm>
    </dsp:sp>
    <dsp:sp modelId="{B72C5DD6-54EC-4A9C-B48A-32595A263F97}">
      <dsp:nvSpPr>
        <dsp:cNvPr id="0" name=""/>
        <dsp:cNvSpPr/>
      </dsp:nvSpPr>
      <dsp:spPr>
        <a:xfrm>
          <a:off x="2866320" y="1702989"/>
          <a:ext cx="1482579" cy="1238537"/>
        </a:xfrm>
        <a:prstGeom prst="upArrow">
          <a:avLst/>
        </a:prstGeom>
        <a:solidFill>
          <a:schemeClr val="accent2">
            <a:shade val="50000"/>
            <a:hueOff val="-41484"/>
            <a:satOff val="-8409"/>
            <a:lumOff val="4625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473593-69BB-47CF-96C0-152E41AC7D26}">
      <dsp:nvSpPr>
        <dsp:cNvPr id="0" name=""/>
        <dsp:cNvSpPr/>
      </dsp:nvSpPr>
      <dsp:spPr>
        <a:xfrm>
          <a:off x="741289" y="1795879"/>
          <a:ext cx="1581418" cy="1300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  <a:sp3d extrusionH="28000" prstMaterial="matte"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DISPARITA’ POTERE REALE</a:t>
          </a:r>
        </a:p>
      </dsp:txBody>
      <dsp:txXfrm>
        <a:off x="741289" y="1795879"/>
        <a:ext cx="1581418" cy="130046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994D9-C0C1-49EF-80EB-96E7EECD7255}">
      <dsp:nvSpPr>
        <dsp:cNvPr id="0" name=""/>
        <dsp:cNvSpPr/>
      </dsp:nvSpPr>
      <dsp:spPr>
        <a:xfrm>
          <a:off x="0" y="131758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04435-5A0E-48DD-8F28-AA83D33A39C5}">
      <dsp:nvSpPr>
        <dsp:cNvPr id="0" name=""/>
        <dsp:cNvSpPr/>
      </dsp:nvSpPr>
      <dsp:spPr>
        <a:xfrm>
          <a:off x="304800" y="1096180"/>
          <a:ext cx="426720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INTEGRAZIONE AREE REGIONALI</a:t>
          </a:r>
        </a:p>
      </dsp:txBody>
      <dsp:txXfrm>
        <a:off x="326416" y="1117796"/>
        <a:ext cx="4223968" cy="399568"/>
      </dsp:txXfrm>
    </dsp:sp>
    <dsp:sp modelId="{48C197E1-AF56-47B2-87BD-C0D76FC143C7}">
      <dsp:nvSpPr>
        <dsp:cNvPr id="0" name=""/>
        <dsp:cNvSpPr/>
      </dsp:nvSpPr>
      <dsp:spPr>
        <a:xfrm>
          <a:off x="0" y="1997980"/>
          <a:ext cx="6096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36F7D-5F5A-4028-BF2A-7C676E3EB09C}">
      <dsp:nvSpPr>
        <dsp:cNvPr id="0" name=""/>
        <dsp:cNvSpPr/>
      </dsp:nvSpPr>
      <dsp:spPr>
        <a:xfrm>
          <a:off x="304800" y="1776580"/>
          <a:ext cx="426720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LIBERALIZZAZIONE MONDIALE MERCATI</a:t>
          </a:r>
        </a:p>
      </dsp:txBody>
      <dsp:txXfrm>
        <a:off x="326416" y="1798196"/>
        <a:ext cx="422396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978C9-38EF-4FAE-97F7-627C913FCF83}">
      <dsp:nvSpPr>
        <dsp:cNvPr id="0" name=""/>
        <dsp:cNvSpPr/>
      </dsp:nvSpPr>
      <dsp:spPr>
        <a:xfrm>
          <a:off x="3425181" y="0"/>
          <a:ext cx="3028277" cy="1051680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C2F54-223F-4CB6-BBFB-4741C2C3F1F8}">
      <dsp:nvSpPr>
        <dsp:cNvPr id="0" name=""/>
        <dsp:cNvSpPr/>
      </dsp:nvSpPr>
      <dsp:spPr>
        <a:xfrm>
          <a:off x="4520527" y="2825858"/>
          <a:ext cx="586875" cy="375600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27FD96-4CB9-4287-8341-2DC810F6502A}">
      <dsp:nvSpPr>
        <dsp:cNvPr id="0" name=""/>
        <dsp:cNvSpPr/>
      </dsp:nvSpPr>
      <dsp:spPr>
        <a:xfrm>
          <a:off x="3200010" y="3028277"/>
          <a:ext cx="2817002" cy="704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 </a:t>
          </a:r>
        </a:p>
      </dsp:txBody>
      <dsp:txXfrm>
        <a:off x="3200010" y="3028277"/>
        <a:ext cx="2817002" cy="704250"/>
      </dsp:txXfrm>
    </dsp:sp>
    <dsp:sp modelId="{54E90990-71F0-4273-BC9B-5CCB382CAF62}">
      <dsp:nvSpPr>
        <dsp:cNvPr id="0" name=""/>
        <dsp:cNvSpPr/>
      </dsp:nvSpPr>
      <dsp:spPr>
        <a:xfrm>
          <a:off x="4190656" y="1285492"/>
          <a:ext cx="1056375" cy="105637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7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DIRITTO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7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COMMERCIALE</a:t>
          </a:r>
        </a:p>
      </dsp:txBody>
      <dsp:txXfrm>
        <a:off x="4345359" y="1440195"/>
        <a:ext cx="746969" cy="746969"/>
      </dsp:txXfrm>
    </dsp:sp>
    <dsp:sp modelId="{AFD7B7D7-0F00-4146-92E4-3909CD9B62C4}">
      <dsp:nvSpPr>
        <dsp:cNvPr id="0" name=""/>
        <dsp:cNvSpPr/>
      </dsp:nvSpPr>
      <dsp:spPr>
        <a:xfrm>
          <a:off x="3676797" y="280781"/>
          <a:ext cx="1056375" cy="1056375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7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DIRITTO LAVORO</a:t>
          </a:r>
        </a:p>
      </dsp:txBody>
      <dsp:txXfrm>
        <a:off x="3831500" y="435484"/>
        <a:ext cx="746969" cy="746969"/>
      </dsp:txXfrm>
    </dsp:sp>
    <dsp:sp modelId="{FCBD9EB0-0C06-4CF9-8C65-6157F5A5D1CB}">
      <dsp:nvSpPr>
        <dsp:cNvPr id="0" name=""/>
        <dsp:cNvSpPr/>
      </dsp:nvSpPr>
      <dsp:spPr>
        <a:xfrm>
          <a:off x="3155812" y="0"/>
          <a:ext cx="3286502" cy="262920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0023BF-FD0F-4AD1-ACE1-001AF995FE12}">
      <dsp:nvSpPr>
        <dsp:cNvPr id="0" name=""/>
        <dsp:cNvSpPr/>
      </dsp:nvSpPr>
      <dsp:spPr>
        <a:xfrm>
          <a:off x="2175" y="0"/>
          <a:ext cx="1305358" cy="1597509"/>
        </a:xfrm>
        <a:prstGeom prst="upArrow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ECBBE6-B9E5-4646-B4CC-63A5227B6189}">
      <dsp:nvSpPr>
        <dsp:cNvPr id="0" name=""/>
        <dsp:cNvSpPr/>
      </dsp:nvSpPr>
      <dsp:spPr>
        <a:xfrm>
          <a:off x="1346695" y="0"/>
          <a:ext cx="2215154" cy="1597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  <a:sp3d extrusionH="28000" prstMaterial="matte"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ECONOMIA</a:t>
          </a:r>
        </a:p>
      </dsp:txBody>
      <dsp:txXfrm>
        <a:off x="1346695" y="0"/>
        <a:ext cx="2215154" cy="1597509"/>
      </dsp:txXfrm>
    </dsp:sp>
    <dsp:sp modelId="{97238D74-79F9-4349-BD24-661531AE37AE}">
      <dsp:nvSpPr>
        <dsp:cNvPr id="0" name=""/>
        <dsp:cNvSpPr/>
      </dsp:nvSpPr>
      <dsp:spPr>
        <a:xfrm>
          <a:off x="393783" y="1730634"/>
          <a:ext cx="1305358" cy="1597509"/>
        </a:xfrm>
        <a:prstGeom prst="downArrow">
          <a:avLst/>
        </a:prstGeom>
        <a:solidFill>
          <a:schemeClr val="accent1">
            <a:shade val="50000"/>
            <a:hueOff val="361436"/>
            <a:satOff val="-7560"/>
            <a:lumOff val="420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B6A349-7857-4ECB-85AB-8E029CB42971}">
      <dsp:nvSpPr>
        <dsp:cNvPr id="0" name=""/>
        <dsp:cNvSpPr/>
      </dsp:nvSpPr>
      <dsp:spPr>
        <a:xfrm>
          <a:off x="1738302" y="1730634"/>
          <a:ext cx="2215154" cy="1597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  <a:sp3d extrusionH="28000" prstMaterial="matte"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POLITICA</a:t>
          </a:r>
        </a:p>
      </dsp:txBody>
      <dsp:txXfrm>
        <a:off x="1738302" y="1730634"/>
        <a:ext cx="2215154" cy="159750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FB8FE-3986-408A-9597-0AC8844EFCB9}">
      <dsp:nvSpPr>
        <dsp:cNvPr id="0" name=""/>
        <dsp:cNvSpPr/>
      </dsp:nvSpPr>
      <dsp:spPr>
        <a:xfrm>
          <a:off x="2808312" y="905791"/>
          <a:ext cx="2281408" cy="228140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PROVVISTA LAVORO</a:t>
          </a:r>
        </a:p>
      </dsp:txBody>
      <dsp:txXfrm>
        <a:off x="3142416" y="1239895"/>
        <a:ext cx="1613200" cy="1613200"/>
      </dsp:txXfrm>
    </dsp:sp>
    <dsp:sp modelId="{BDD9267B-39A7-413E-BC20-2EA762F097B4}">
      <dsp:nvSpPr>
        <dsp:cNvPr id="0" name=""/>
        <dsp:cNvSpPr/>
      </dsp:nvSpPr>
      <dsp:spPr>
        <a:xfrm>
          <a:off x="2836088" y="172808"/>
          <a:ext cx="2132466" cy="1143430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SUBORDINATO</a:t>
          </a:r>
        </a:p>
      </dsp:txBody>
      <dsp:txXfrm>
        <a:off x="3148380" y="340259"/>
        <a:ext cx="1507882" cy="808528"/>
      </dsp:txXfrm>
    </dsp:sp>
    <dsp:sp modelId="{10612445-BCAD-41C8-92BB-F7515BADF237}">
      <dsp:nvSpPr>
        <dsp:cNvPr id="0" name=""/>
        <dsp:cNvSpPr/>
      </dsp:nvSpPr>
      <dsp:spPr>
        <a:xfrm>
          <a:off x="4240900" y="2417943"/>
          <a:ext cx="1893671" cy="1105969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AUTONOMO</a:t>
          </a:r>
        </a:p>
      </dsp:txBody>
      <dsp:txXfrm>
        <a:off x="4518222" y="2579908"/>
        <a:ext cx="1339027" cy="782039"/>
      </dsp:txXfrm>
    </dsp:sp>
    <dsp:sp modelId="{A33D9B4D-C7A1-4E9B-B076-8E32866E52CD}">
      <dsp:nvSpPr>
        <dsp:cNvPr id="0" name=""/>
        <dsp:cNvSpPr/>
      </dsp:nvSpPr>
      <dsp:spPr>
        <a:xfrm>
          <a:off x="1498275" y="2400575"/>
          <a:ext cx="2237262" cy="114070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ASSOCIATO</a:t>
          </a:r>
        </a:p>
      </dsp:txBody>
      <dsp:txXfrm>
        <a:off x="1825914" y="2567627"/>
        <a:ext cx="1581984" cy="8066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B8C36-1FF8-4FD4-B40E-753A570D5CC9}">
      <dsp:nvSpPr>
        <dsp:cNvPr id="0" name=""/>
        <dsp:cNvSpPr/>
      </dsp:nvSpPr>
      <dsp:spPr>
        <a:xfrm rot="16200000">
          <a:off x="230" y="30701"/>
          <a:ext cx="2644573" cy="2644573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SUBALTERNITA’ SOCIALE</a:t>
          </a:r>
        </a:p>
      </dsp:txBody>
      <dsp:txXfrm rot="5400000">
        <a:off x="463030" y="691844"/>
        <a:ext cx="2181773" cy="1322287"/>
      </dsp:txXfrm>
    </dsp:sp>
    <dsp:sp modelId="{CE222161-13AD-4F15-9265-B4F295F94055}">
      <dsp:nvSpPr>
        <dsp:cNvPr id="0" name=""/>
        <dsp:cNvSpPr/>
      </dsp:nvSpPr>
      <dsp:spPr>
        <a:xfrm rot="5400000">
          <a:off x="2910155" y="30701"/>
          <a:ext cx="2644573" cy="2644573"/>
        </a:xfrm>
        <a:prstGeom prst="upArrow">
          <a:avLst>
            <a:gd name="adj1" fmla="val 50000"/>
            <a:gd name="adj2" fmla="val 35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  <a:sp3d extrusionH="28000" prstMaterial="matte"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SUBORDINAZIONE EX A 2094</a:t>
          </a:r>
        </a:p>
      </dsp:txBody>
      <dsp:txXfrm rot="-5400000">
        <a:off x="2910155" y="691844"/>
        <a:ext cx="2181773" cy="13222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2E0B8-B31A-4E6F-9299-593E0A3AD7E1}">
      <dsp:nvSpPr>
        <dsp:cNvPr id="0" name=""/>
        <dsp:cNvSpPr/>
      </dsp:nvSpPr>
      <dsp:spPr>
        <a:xfrm>
          <a:off x="1223" y="595821"/>
          <a:ext cx="1621111" cy="1621111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  <a:sp3d extrusionH="28000" prstMaterial="matte"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ART. 2082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</a:p>
      </dsp:txBody>
      <dsp:txXfrm>
        <a:off x="238629" y="833227"/>
        <a:ext cx="1146299" cy="1146299"/>
      </dsp:txXfrm>
    </dsp:sp>
    <dsp:sp modelId="{5046F6F5-8003-4E6D-B92F-27D9BB012BBA}">
      <dsp:nvSpPr>
        <dsp:cNvPr id="0" name=""/>
        <dsp:cNvSpPr/>
      </dsp:nvSpPr>
      <dsp:spPr>
        <a:xfrm>
          <a:off x="1753969" y="936254"/>
          <a:ext cx="940244" cy="940244"/>
        </a:xfrm>
        <a:prstGeom prst="mathPlus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1878598" y="1295803"/>
        <a:ext cx="690986" cy="221146"/>
      </dsp:txXfrm>
    </dsp:sp>
    <dsp:sp modelId="{BA6FB50E-5A57-4796-B2BD-506979DF40EF}">
      <dsp:nvSpPr>
        <dsp:cNvPr id="0" name=""/>
        <dsp:cNvSpPr/>
      </dsp:nvSpPr>
      <dsp:spPr>
        <a:xfrm>
          <a:off x="2825848" y="595821"/>
          <a:ext cx="1621111" cy="1621111"/>
        </a:xfrm>
        <a:prstGeom prst="ellipse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  <a:sp3d extrusionH="28000" prstMaterial="matte"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ART. 2094</a:t>
          </a:r>
        </a:p>
      </dsp:txBody>
      <dsp:txXfrm>
        <a:off x="3063254" y="833227"/>
        <a:ext cx="1146299" cy="1146299"/>
      </dsp:txXfrm>
    </dsp:sp>
    <dsp:sp modelId="{751FB3DC-ED46-4145-86D5-1E3645EB6B3B}">
      <dsp:nvSpPr>
        <dsp:cNvPr id="0" name=""/>
        <dsp:cNvSpPr/>
      </dsp:nvSpPr>
      <dsp:spPr>
        <a:xfrm>
          <a:off x="4578594" y="936254"/>
          <a:ext cx="940244" cy="940244"/>
        </a:xfrm>
        <a:prstGeom prst="mathEqual">
          <a:avLst/>
        </a:prstGeom>
        <a:solidFill>
          <a:schemeClr val="accent1">
            <a:shade val="90000"/>
            <a:hueOff val="375112"/>
            <a:satOff val="-6927"/>
            <a:lumOff val="32127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4703223" y="1129944"/>
        <a:ext cx="690986" cy="552864"/>
      </dsp:txXfrm>
    </dsp:sp>
    <dsp:sp modelId="{73111266-515C-47D6-A486-9DA9F234B994}">
      <dsp:nvSpPr>
        <dsp:cNvPr id="0" name=""/>
        <dsp:cNvSpPr/>
      </dsp:nvSpPr>
      <dsp:spPr>
        <a:xfrm>
          <a:off x="5650473" y="595821"/>
          <a:ext cx="1621111" cy="1621111"/>
        </a:xfrm>
        <a:prstGeom prst="ellipse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  <a:sp3d extrusionH="28000" prstMaterial="matte"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FONDAMENTO POTERE DATORIALE</a:t>
          </a:r>
        </a:p>
      </dsp:txBody>
      <dsp:txXfrm>
        <a:off x="5887879" y="833227"/>
        <a:ext cx="1146299" cy="1146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A2B83-0296-4F37-A9D8-3AC9A12B564C}">
      <dsp:nvSpPr>
        <dsp:cNvPr id="0" name=""/>
        <dsp:cNvSpPr/>
      </dsp:nvSpPr>
      <dsp:spPr>
        <a:xfrm rot="5400000">
          <a:off x="2193719" y="1016890"/>
          <a:ext cx="899352" cy="102388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39F7F-6567-479F-A66F-77E5437FB778}">
      <dsp:nvSpPr>
        <dsp:cNvPr id="0" name=""/>
        <dsp:cNvSpPr/>
      </dsp:nvSpPr>
      <dsp:spPr>
        <a:xfrm>
          <a:off x="1955445" y="19940"/>
          <a:ext cx="1513979" cy="1059736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RELAZIONE REALE: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POTERE</a:t>
          </a:r>
        </a:p>
      </dsp:txBody>
      <dsp:txXfrm>
        <a:off x="2007186" y="71681"/>
        <a:ext cx="1410497" cy="956254"/>
      </dsp:txXfrm>
    </dsp:sp>
    <dsp:sp modelId="{A39F520B-A12C-49C0-9407-763EDFE4473D}">
      <dsp:nvSpPr>
        <dsp:cNvPr id="0" name=""/>
        <dsp:cNvSpPr/>
      </dsp:nvSpPr>
      <dsp:spPr>
        <a:xfrm>
          <a:off x="3469425" y="121010"/>
          <a:ext cx="1101124" cy="856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9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9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>
        <a:off x="3469425" y="121010"/>
        <a:ext cx="1101124" cy="856525"/>
      </dsp:txXfrm>
    </dsp:sp>
    <dsp:sp modelId="{C91A2694-773D-4467-B101-0E7B1FBB0DD3}">
      <dsp:nvSpPr>
        <dsp:cNvPr id="0" name=""/>
        <dsp:cNvSpPr/>
      </dsp:nvSpPr>
      <dsp:spPr>
        <a:xfrm rot="5400000">
          <a:off x="3448969" y="2207324"/>
          <a:ext cx="899352" cy="102388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10718668"/>
            <a:satOff val="-15729"/>
            <a:lumOff val="1066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DC287C-04D9-41D8-B5DD-23E736BEF7C1}">
      <dsp:nvSpPr>
        <dsp:cNvPr id="0" name=""/>
        <dsp:cNvSpPr/>
      </dsp:nvSpPr>
      <dsp:spPr>
        <a:xfrm>
          <a:off x="3210695" y="1210374"/>
          <a:ext cx="1513979" cy="1059736"/>
        </a:xfrm>
        <a:prstGeom prst="roundRect">
          <a:avLst>
            <a:gd name="adj" fmla="val 1667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ASTRAZIONE DI LAVORO DA LAVORATORE</a:t>
          </a:r>
        </a:p>
      </dsp:txBody>
      <dsp:txXfrm>
        <a:off x="3262436" y="1262115"/>
        <a:ext cx="1410497" cy="956254"/>
      </dsp:txXfrm>
    </dsp:sp>
    <dsp:sp modelId="{36958814-7181-449E-9CAD-5E7A2E698B5A}">
      <dsp:nvSpPr>
        <dsp:cNvPr id="0" name=""/>
        <dsp:cNvSpPr/>
      </dsp:nvSpPr>
      <dsp:spPr>
        <a:xfrm>
          <a:off x="4724675" y="1311444"/>
          <a:ext cx="1101124" cy="856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900" kern="1200" dirty="0">
            <a:latin typeface="Segoe UI Black" panose="020B0A02040204020203" pitchFamily="34" charset="0"/>
            <a:ea typeface="Segoe UI Black" panose="020B0A02040204020203" pitchFamily="34" charset="0"/>
          </a:endParaRPr>
        </a:p>
      </dsp:txBody>
      <dsp:txXfrm>
        <a:off x="4724675" y="1311444"/>
        <a:ext cx="1101124" cy="856525"/>
      </dsp:txXfrm>
    </dsp:sp>
    <dsp:sp modelId="{05C8B63F-DE09-417D-B1FB-6C0553AEC837}">
      <dsp:nvSpPr>
        <dsp:cNvPr id="0" name=""/>
        <dsp:cNvSpPr/>
      </dsp:nvSpPr>
      <dsp:spPr>
        <a:xfrm>
          <a:off x="4465945" y="2400808"/>
          <a:ext cx="1513979" cy="1059736"/>
        </a:xfrm>
        <a:prstGeom prst="roundRect">
          <a:avLst>
            <a:gd name="adj" fmla="val 166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ASTRAZIONE CONTRAENTI DA COLLOCAZIONE SOCIALE</a:t>
          </a:r>
        </a:p>
      </dsp:txBody>
      <dsp:txXfrm>
        <a:off x="4517686" y="2452549"/>
        <a:ext cx="1410497" cy="956254"/>
      </dsp:txXfrm>
    </dsp:sp>
    <dsp:sp modelId="{BE416562-BD52-417D-8564-53E0DE409E9F}">
      <dsp:nvSpPr>
        <dsp:cNvPr id="0" name=""/>
        <dsp:cNvSpPr/>
      </dsp:nvSpPr>
      <dsp:spPr>
        <a:xfrm>
          <a:off x="5979925" y="2501878"/>
          <a:ext cx="1101124" cy="856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  <a:sp3d extrusionH="28000" prstMaterial="matte"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2800" kern="1200" dirty="0"/>
        </a:p>
      </dsp:txBody>
      <dsp:txXfrm>
        <a:off x="5979925" y="2501878"/>
        <a:ext cx="1101124" cy="8565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00852-FF3B-45B8-B5DE-52059974B1F9}">
      <dsp:nvSpPr>
        <dsp:cNvPr id="0" name=""/>
        <dsp:cNvSpPr/>
      </dsp:nvSpPr>
      <dsp:spPr>
        <a:xfrm rot="16200000">
          <a:off x="801" y="3816"/>
          <a:ext cx="1650650" cy="1654083"/>
        </a:xfrm>
        <a:prstGeom prst="upArrow">
          <a:avLst>
            <a:gd name="adj1" fmla="val 50000"/>
            <a:gd name="adj2" fmla="val 35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LIBERTA’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UGUAGLIANZA</a:t>
          </a:r>
        </a:p>
      </dsp:txBody>
      <dsp:txXfrm rot="5400000">
        <a:off x="287949" y="418194"/>
        <a:ext cx="1365219" cy="825325"/>
      </dsp:txXfrm>
    </dsp:sp>
    <dsp:sp modelId="{B244F3A9-D18F-4C0D-A26C-757161602F71}">
      <dsp:nvSpPr>
        <dsp:cNvPr id="0" name=""/>
        <dsp:cNvSpPr/>
      </dsp:nvSpPr>
      <dsp:spPr>
        <a:xfrm rot="5400000">
          <a:off x="3705935" y="1520"/>
          <a:ext cx="1650650" cy="1653142"/>
        </a:xfrm>
        <a:prstGeom prst="upArrow">
          <a:avLst>
            <a:gd name="adj1" fmla="val 50000"/>
            <a:gd name="adj2" fmla="val 35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POSIZIONI POTERE</a:t>
          </a:r>
        </a:p>
      </dsp:txBody>
      <dsp:txXfrm rot="-5400000">
        <a:off x="3704690" y="415429"/>
        <a:ext cx="1364278" cy="8253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97A7B-A2EB-461B-B172-C769B5CDA13D}">
      <dsp:nvSpPr>
        <dsp:cNvPr id="0" name=""/>
        <dsp:cNvSpPr/>
      </dsp:nvSpPr>
      <dsp:spPr>
        <a:xfrm rot="16200000">
          <a:off x="167" y="120247"/>
          <a:ext cx="1919744" cy="191974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PIANO SOCIOLOGICO</a:t>
          </a:r>
        </a:p>
      </dsp:txBody>
      <dsp:txXfrm rot="5400000">
        <a:off x="336123" y="600183"/>
        <a:ext cx="1583789" cy="959872"/>
      </dsp:txXfrm>
    </dsp:sp>
    <dsp:sp modelId="{A570DC3C-418D-4B04-8808-6CC6AFB0F521}">
      <dsp:nvSpPr>
        <dsp:cNvPr id="0" name=""/>
        <dsp:cNvSpPr/>
      </dsp:nvSpPr>
      <dsp:spPr>
        <a:xfrm rot="5400000">
          <a:off x="2112535" y="120247"/>
          <a:ext cx="1919744" cy="191974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PIANO GIURIDICO</a:t>
          </a:r>
        </a:p>
      </dsp:txBody>
      <dsp:txXfrm rot="-5400000">
        <a:off x="2112536" y="600183"/>
        <a:ext cx="1583789" cy="9598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E8A73-A0A6-40A7-91D8-790562FE41C2}">
      <dsp:nvSpPr>
        <dsp:cNvPr id="0" name=""/>
        <dsp:cNvSpPr/>
      </dsp:nvSpPr>
      <dsp:spPr>
        <a:xfrm rot="5400000">
          <a:off x="1351366" y="1157118"/>
          <a:ext cx="1023371" cy="11650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38F6AB-F8DC-44D6-A521-80B06DCB08CD}">
      <dsp:nvSpPr>
        <dsp:cNvPr id="0" name=""/>
        <dsp:cNvSpPr/>
      </dsp:nvSpPr>
      <dsp:spPr>
        <a:xfrm>
          <a:off x="1080235" y="22690"/>
          <a:ext cx="1722755" cy="1205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ASTRAZIONE LAVORO DA LAVORATORE</a:t>
          </a:r>
        </a:p>
      </dsp:txBody>
      <dsp:txXfrm>
        <a:off x="1139111" y="81566"/>
        <a:ext cx="1605003" cy="1088120"/>
      </dsp:txXfrm>
    </dsp:sp>
    <dsp:sp modelId="{685B5FCF-A89D-44EF-8764-FBA53471714F}">
      <dsp:nvSpPr>
        <dsp:cNvPr id="0" name=""/>
        <dsp:cNvSpPr/>
      </dsp:nvSpPr>
      <dsp:spPr>
        <a:xfrm>
          <a:off x="2802990" y="137698"/>
          <a:ext cx="1252967" cy="974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BEE4C-375F-4956-A7BF-6B22EA2F3E9D}">
      <dsp:nvSpPr>
        <dsp:cNvPr id="0" name=""/>
        <dsp:cNvSpPr/>
      </dsp:nvSpPr>
      <dsp:spPr>
        <a:xfrm rot="5400000">
          <a:off x="2779713" y="2511711"/>
          <a:ext cx="1023371" cy="11650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1A102-B1C6-4623-8E02-68FD8ECBB32D}">
      <dsp:nvSpPr>
        <dsp:cNvPr id="0" name=""/>
        <dsp:cNvSpPr/>
      </dsp:nvSpPr>
      <dsp:spPr>
        <a:xfrm>
          <a:off x="2508203" y="1368155"/>
          <a:ext cx="1722755" cy="1205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DEDUZIONE LAVORO IN CONTRATTO</a:t>
          </a:r>
        </a:p>
      </dsp:txBody>
      <dsp:txXfrm>
        <a:off x="2567079" y="1427031"/>
        <a:ext cx="1605003" cy="1088120"/>
      </dsp:txXfrm>
    </dsp:sp>
    <dsp:sp modelId="{5F9A83AD-374B-4F79-B38C-251116B9CF8E}">
      <dsp:nvSpPr>
        <dsp:cNvPr id="0" name=""/>
        <dsp:cNvSpPr/>
      </dsp:nvSpPr>
      <dsp:spPr>
        <a:xfrm>
          <a:off x="4231337" y="1492291"/>
          <a:ext cx="1252967" cy="974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 </a:t>
          </a:r>
        </a:p>
      </dsp:txBody>
      <dsp:txXfrm>
        <a:off x="4231337" y="1492291"/>
        <a:ext cx="1252967" cy="974639"/>
      </dsp:txXfrm>
    </dsp:sp>
    <dsp:sp modelId="{E4CD2FA9-2C4D-428A-9C5F-27306C42FA83}">
      <dsp:nvSpPr>
        <dsp:cNvPr id="0" name=""/>
        <dsp:cNvSpPr/>
      </dsp:nvSpPr>
      <dsp:spPr>
        <a:xfrm>
          <a:off x="3936929" y="2731876"/>
          <a:ext cx="1722755" cy="1205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  <a:sp3d extrusionH="28000" prstMaterial="matte"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ASTRAZIONE DA CONNESSIONE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LAVORATORI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LAVORATORI/DATORE</a:t>
          </a:r>
        </a:p>
      </dsp:txBody>
      <dsp:txXfrm>
        <a:off x="3995805" y="2790752"/>
        <a:ext cx="1605003" cy="1088120"/>
      </dsp:txXfrm>
    </dsp:sp>
    <dsp:sp modelId="{E3E85B64-9CE5-41F7-B409-5D1A7C74714A}">
      <dsp:nvSpPr>
        <dsp:cNvPr id="0" name=""/>
        <dsp:cNvSpPr/>
      </dsp:nvSpPr>
      <dsp:spPr>
        <a:xfrm>
          <a:off x="5659684" y="2846884"/>
          <a:ext cx="1252967" cy="974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  <a:sp3d extrusionH="28000" prstMaterial="matte"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800" kern="1200" dirty="0"/>
            <a:t> </a:t>
          </a:r>
        </a:p>
      </dsp:txBody>
      <dsp:txXfrm>
        <a:off x="5659684" y="2846884"/>
        <a:ext cx="1252967" cy="9746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A4F10-AB3A-4822-9FCC-F5F98879F93E}">
      <dsp:nvSpPr>
        <dsp:cNvPr id="0" name=""/>
        <dsp:cNvSpPr/>
      </dsp:nvSpPr>
      <dsp:spPr>
        <a:xfrm rot="16200000">
          <a:off x="0" y="387"/>
          <a:ext cx="2607676" cy="2607676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  <a:sp3d extrusionH="28000" prstMaterial="matte"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SISTEMA MERCANTILE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NEGA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COLLOCAZIONE SOCIALE</a:t>
          </a:r>
        </a:p>
      </dsp:txBody>
      <dsp:txXfrm rot="5400000">
        <a:off x="456344" y="652305"/>
        <a:ext cx="2151333" cy="1303838"/>
      </dsp:txXfrm>
    </dsp:sp>
    <dsp:sp modelId="{FB953117-BEA6-4313-A68D-9208484F70D1}">
      <dsp:nvSpPr>
        <dsp:cNvPr id="0" name=""/>
        <dsp:cNvSpPr/>
      </dsp:nvSpPr>
      <dsp:spPr>
        <a:xfrm rot="5400000">
          <a:off x="4255386" y="193"/>
          <a:ext cx="2607676" cy="2607676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  <a:sp3d extrusionH="28000" prstMaterial="matte"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baseline="0" dirty="0">
              <a:latin typeface="Segoe UI Black" panose="020B0A02040204020203" pitchFamily="34" charset="0"/>
              <a:ea typeface="Segoe UI Black" panose="020B0A02040204020203" pitchFamily="34" charset="0"/>
            </a:rPr>
            <a:t>SINDACATO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baseline="0" dirty="0">
              <a:latin typeface="Segoe UI Black" panose="020B0A02040204020203" pitchFamily="34" charset="0"/>
              <a:ea typeface="Segoe UI Black" panose="020B0A02040204020203" pitchFamily="34" charset="0"/>
            </a:rPr>
            <a:t>RIAFFERMA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baseline="0" dirty="0">
              <a:latin typeface="Segoe UI Black" panose="020B0A02040204020203" pitchFamily="34" charset="0"/>
              <a:ea typeface="Segoe UI Black" panose="020B0A02040204020203" pitchFamily="34" charset="0"/>
            </a:rPr>
            <a:t> COLLOCAZIONE SOCIALE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 baseline="0" dirty="0"/>
        </a:p>
      </dsp:txBody>
      <dsp:txXfrm rot="-5400000">
        <a:off x="4255387" y="652112"/>
        <a:ext cx="2151333" cy="13038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298BC-7B08-41D2-9C45-2C2B6BFC21FA}">
      <dsp:nvSpPr>
        <dsp:cNvPr id="0" name=""/>
        <dsp:cNvSpPr/>
      </dsp:nvSpPr>
      <dsp:spPr>
        <a:xfrm rot="10800000">
          <a:off x="1010434" y="184"/>
          <a:ext cx="3582855" cy="431942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COOPERATIVA PRODUZIONE</a:t>
          </a:r>
        </a:p>
      </dsp:txBody>
      <dsp:txXfrm rot="10800000">
        <a:off x="1118419" y="184"/>
        <a:ext cx="3474870" cy="431942"/>
      </dsp:txXfrm>
    </dsp:sp>
    <dsp:sp modelId="{034E1423-0FDA-477D-97E3-946D58E43FB0}">
      <dsp:nvSpPr>
        <dsp:cNvPr id="0" name=""/>
        <dsp:cNvSpPr/>
      </dsp:nvSpPr>
      <dsp:spPr>
        <a:xfrm>
          <a:off x="794462" y="184"/>
          <a:ext cx="431942" cy="43194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93197-058E-446C-8AA0-1B70B0B25FF5}">
      <dsp:nvSpPr>
        <dsp:cNvPr id="0" name=""/>
        <dsp:cNvSpPr/>
      </dsp:nvSpPr>
      <dsp:spPr>
        <a:xfrm rot="10800000">
          <a:off x="1010434" y="540112"/>
          <a:ext cx="3582855" cy="431942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PARTITO</a:t>
          </a:r>
        </a:p>
      </dsp:txBody>
      <dsp:txXfrm rot="10800000">
        <a:off x="1118419" y="540112"/>
        <a:ext cx="3474870" cy="431942"/>
      </dsp:txXfrm>
    </dsp:sp>
    <dsp:sp modelId="{76F72E0A-A529-48D7-9E30-51E3FAC36C2D}">
      <dsp:nvSpPr>
        <dsp:cNvPr id="0" name=""/>
        <dsp:cNvSpPr/>
      </dsp:nvSpPr>
      <dsp:spPr>
        <a:xfrm>
          <a:off x="794462" y="540112"/>
          <a:ext cx="431942" cy="43194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A45C1C-BBB9-4808-B19C-A51EC4894EA1}">
      <dsp:nvSpPr>
        <dsp:cNvPr id="0" name=""/>
        <dsp:cNvSpPr/>
      </dsp:nvSpPr>
      <dsp:spPr>
        <a:xfrm rot="10800000">
          <a:off x="1010434" y="1080040"/>
          <a:ext cx="3582855" cy="43194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475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latin typeface="Segoe UI Black" panose="020B0A02040204020203" pitchFamily="34" charset="0"/>
              <a:ea typeface="Segoe UI Black" panose="020B0A02040204020203" pitchFamily="34" charset="0"/>
            </a:rPr>
            <a:t>SINDACATO</a:t>
          </a:r>
        </a:p>
      </dsp:txBody>
      <dsp:txXfrm rot="10800000">
        <a:off x="1118419" y="1080040"/>
        <a:ext cx="3474870" cy="431942"/>
      </dsp:txXfrm>
    </dsp:sp>
    <dsp:sp modelId="{1998B4C7-200D-4D79-9212-9FC52B91188B}">
      <dsp:nvSpPr>
        <dsp:cNvPr id="0" name=""/>
        <dsp:cNvSpPr/>
      </dsp:nvSpPr>
      <dsp:spPr>
        <a:xfrm>
          <a:off x="794462" y="1080040"/>
          <a:ext cx="431942" cy="431942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2C5B7-2A18-4985-814D-132B6EDFFBCD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565BE-04CE-4324-BC23-9CF92C0DCA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629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E03A-5BF4-4A29-9C2D-C1DA3152D3B8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6BD0-3423-47D9-8864-B708B7E23585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9D75-F332-488F-9602-9229E252465B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89E0-290E-4125-B004-B37019E42FF6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87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13C57-BD51-454C-A665-C0E895833D5A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43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D99D-B4E7-455E-994A-76BD8CDFD1F7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58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1E17-7D8E-4EB4-97ED-1392C9092A64}" type="datetime1">
              <a:rPr lang="it-IT" smtClean="0"/>
              <a:t>09/09/2022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17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1F837-F61A-4635-87D9-AE76C48F100E}" type="datetime1">
              <a:rPr lang="it-IT" smtClean="0"/>
              <a:t>09/09/2022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13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64956-30FD-4EA2-9ACC-830227DBC08F}" type="datetime1">
              <a:rPr lang="it-IT" smtClean="0"/>
              <a:t>09/09/2022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51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1C1C-9CBA-403E-97FC-6515CA6A760C}" type="datetime1">
              <a:rPr lang="it-IT" smtClean="0"/>
              <a:t>09/09/2022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60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EDDB-8D68-40CC-BFED-E8F8E323D018}" type="datetime1">
              <a:rPr lang="it-IT" smtClean="0"/>
              <a:t>09/09/2022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6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A7D97-6872-4D4C-99DA-A211719A0554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88-74F1-4E87-B76A-1F989A95FA49}" type="datetime1">
              <a:rPr lang="it-IT" smtClean="0"/>
              <a:t>09/09/2022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76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727E-69AC-4B57-8F03-59E20CA5408F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36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F731-450C-4048-A66B-2345AE6AB14E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57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F67A-828C-4DA8-B917-172E77BF968C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71F11-BC38-44E8-A97A-0F7DC1F78858}" type="datetime1">
              <a:rPr lang="it-IT" smtClean="0"/>
              <a:t>09/09/2022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25E6-0370-4A67-BCE7-56AF6D529924}" type="datetime1">
              <a:rPr lang="it-IT" smtClean="0"/>
              <a:t>09/09/2022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F3C0-E6F8-4793-AF9C-4A6DE3737D18}" type="datetime1">
              <a:rPr lang="it-IT" smtClean="0"/>
              <a:t>09/09/2022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D25E-50B1-4D53-9721-DFC03ADE5187}" type="datetime1">
              <a:rPr lang="it-IT" smtClean="0"/>
              <a:t>09/09/2022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7208-6168-4346-AD39-072A85CFE521}" type="datetime1">
              <a:rPr lang="it-IT" smtClean="0"/>
              <a:t>09/09/2022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4866-0723-4754-B242-990E642C6E54}" type="datetime1">
              <a:rPr lang="it-IT" smtClean="0"/>
              <a:t>09/09/2022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78000">
              <a:srgbClr val="FFFFCC"/>
            </a:gs>
            <a:gs pos="36000">
              <a:srgbClr val="FFFF00">
                <a:lumMod val="20000"/>
                <a:lumOff val="80000"/>
              </a:srgbClr>
            </a:gs>
            <a:gs pos="8000">
              <a:srgbClr val="FFFFFF"/>
            </a:gs>
            <a:gs pos="100000">
              <a:srgbClr val="FFFF00"/>
            </a:gs>
            <a:gs pos="100000">
              <a:srgbClr val="FFFF00"/>
            </a:gs>
            <a:gs pos="57000">
              <a:srgbClr val="FF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721FF-FFE4-42EF-9C06-359267BCD0EC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882A-9D02-43E2-9207-610CBA9A6BF4}" type="datetime1">
              <a:rPr lang="it-IT" smtClean="0"/>
              <a:t>09/09/2022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12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diagramLayout" Target="../diagrams/layout18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diagramData" Target="../diagrams/data18.xml"/><Relationship Id="rId2" Type="http://schemas.openxmlformats.org/officeDocument/2006/relationships/diagramData" Target="../diagrams/data16.xml"/><Relationship Id="rId16" Type="http://schemas.microsoft.com/office/2007/relationships/diagramDrawing" Target="../diagrams/drawing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5" Type="http://schemas.openxmlformats.org/officeDocument/2006/relationships/diagramColors" Target="../diagrams/colors18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Relationship Id="rId14" Type="http://schemas.openxmlformats.org/officeDocument/2006/relationships/diagramQuickStyle" Target="../diagrams/quickStyle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4.svg"/><Relationship Id="rId18" Type="http://schemas.openxmlformats.org/officeDocument/2006/relationships/diagramQuickStyle" Target="../diagrams/quickStyle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3.png"/><Relationship Id="rId17" Type="http://schemas.openxmlformats.org/officeDocument/2006/relationships/diagramLayout" Target="../diagrams/layout5.xml"/><Relationship Id="rId2" Type="http://schemas.openxmlformats.org/officeDocument/2006/relationships/diagramData" Target="../diagrams/data3.xml"/><Relationship Id="rId16" Type="http://schemas.openxmlformats.org/officeDocument/2006/relationships/diagramData" Target="../diagrams/data5.xml"/><Relationship Id="rId20" Type="http://schemas.microsoft.com/office/2007/relationships/diagramDrawing" Target="../diagrams/drawing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image" Target="../media/image6.svg"/><Relationship Id="rId10" Type="http://schemas.openxmlformats.org/officeDocument/2006/relationships/diagramColors" Target="../diagrams/colors4.xml"/><Relationship Id="rId19" Type="http://schemas.openxmlformats.org/officeDocument/2006/relationships/diagramColors" Target="../diagrams/colors5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image" Target="../media/image8.svg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7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microsoft.com/office/2007/relationships/diagramDrawing" Target="../diagrams/drawing9.xml"/><Relationship Id="rId3" Type="http://schemas.openxmlformats.org/officeDocument/2006/relationships/image" Target="../media/image10.svg"/><Relationship Id="rId7" Type="http://schemas.openxmlformats.org/officeDocument/2006/relationships/diagramColors" Target="../diagrams/colors8.xml"/><Relationship Id="rId12" Type="http://schemas.openxmlformats.org/officeDocument/2006/relationships/diagramColors" Target="../diagrams/colors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8.xml"/><Relationship Id="rId11" Type="http://schemas.openxmlformats.org/officeDocument/2006/relationships/diagramQuickStyle" Target="../diagrams/quickStyle9.xml"/><Relationship Id="rId5" Type="http://schemas.openxmlformats.org/officeDocument/2006/relationships/diagramLayout" Target="../diagrams/layout8.xml"/><Relationship Id="rId10" Type="http://schemas.openxmlformats.org/officeDocument/2006/relationships/diagramLayout" Target="../diagrams/layout9.xml"/><Relationship Id="rId4" Type="http://schemas.openxmlformats.org/officeDocument/2006/relationships/diagramData" Target="../diagrams/data8.xml"/><Relationship Id="rId9" Type="http://schemas.openxmlformats.org/officeDocument/2006/relationships/diagramData" Target="../diagrams/data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4C041007-DB90-4F85-AA90-1F765E634AF5}"/>
              </a:ext>
            </a:extLst>
          </p:cNvPr>
          <p:cNvSpPr/>
          <p:nvPr/>
        </p:nvSpPr>
        <p:spPr>
          <a:xfrm>
            <a:off x="0" y="0"/>
            <a:ext cx="1691680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PREMESSA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D0C491-942D-48BB-A258-6452BE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1</a:t>
            </a:fld>
            <a:endParaRPr lang="it-IT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9F86094E-2A1C-4F66-AF2A-4BF5E205C24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91442"/>
            <a:ext cx="8226660" cy="517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8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4C041007-DB90-4F85-AA90-1F765E634AF5}"/>
              </a:ext>
            </a:extLst>
          </p:cNvPr>
          <p:cNvSpPr/>
          <p:nvPr/>
        </p:nvSpPr>
        <p:spPr>
          <a:xfrm>
            <a:off x="0" y="0"/>
            <a:ext cx="1691680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MUTAMENTI ATTUALI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D0C491-942D-48BB-A258-6452BE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10</a:t>
            </a:fld>
            <a:endParaRPr lang="it-IT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9C254689-95B7-4768-AD26-4B8F70C5E6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7015530"/>
              </p:ext>
            </p:extLst>
          </p:nvPr>
        </p:nvGraphicFramePr>
        <p:xfrm>
          <a:off x="107504" y="836711"/>
          <a:ext cx="9036496" cy="5884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667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4C041007-DB90-4F85-AA90-1F765E634AF5}"/>
              </a:ext>
            </a:extLst>
          </p:cNvPr>
          <p:cNvSpPr/>
          <p:nvPr/>
        </p:nvSpPr>
        <p:spPr>
          <a:xfrm>
            <a:off x="0" y="0"/>
            <a:ext cx="1907704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MUTAMENTO RAPPORTI IMPRESE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D0C491-942D-48BB-A258-6452BE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11</a:t>
            </a:fld>
            <a:endParaRPr lang="it-IT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95BCF0A8-A257-4EBC-AFEA-9EC26E6990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2597087"/>
              </p:ext>
            </p:extLst>
          </p:nvPr>
        </p:nvGraphicFramePr>
        <p:xfrm>
          <a:off x="2267744" y="-46869"/>
          <a:ext cx="6480720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6D105D10-9361-4D9A-A1AC-60BB4A05E1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6204638"/>
              </p:ext>
            </p:extLst>
          </p:nvPr>
        </p:nvGraphicFramePr>
        <p:xfrm>
          <a:off x="0" y="1700808"/>
          <a:ext cx="4545382" cy="5069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989DEC05-63D6-45CA-B577-9B7A7CA3E1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3402330"/>
              </p:ext>
            </p:extLst>
          </p:nvPr>
        </p:nvGraphicFramePr>
        <p:xfrm>
          <a:off x="4598620" y="2348880"/>
          <a:ext cx="4941932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Esplosione: 14 punte 6">
            <a:extLst>
              <a:ext uri="{FF2B5EF4-FFF2-40B4-BE49-F238E27FC236}">
                <a16:creationId xmlns:a16="http://schemas.microsoft.com/office/drawing/2014/main" id="{9BE6B367-4B5A-4C81-9D7C-A46C92163BAE}"/>
              </a:ext>
            </a:extLst>
          </p:cNvPr>
          <p:cNvSpPr/>
          <p:nvPr/>
        </p:nvSpPr>
        <p:spPr>
          <a:xfrm rot="21026553">
            <a:off x="5848475" y="4874542"/>
            <a:ext cx="2927648" cy="1199025"/>
          </a:xfrm>
          <a:prstGeom prst="irregularSeal2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Segoe UI Black" panose="020B0A02040204020203" pitchFamily="34" charset="0"/>
                <a:ea typeface="Segoe UI Black" panose="020B0A02040204020203" pitchFamily="34" charset="0"/>
              </a:rPr>
              <a:t>VANTAGGI STRATEGICI</a:t>
            </a:r>
          </a:p>
        </p:txBody>
      </p:sp>
      <p:sp>
        <p:nvSpPr>
          <p:cNvPr id="8" name="Callout: linea 7">
            <a:extLst>
              <a:ext uri="{FF2B5EF4-FFF2-40B4-BE49-F238E27FC236}">
                <a16:creationId xmlns:a16="http://schemas.microsoft.com/office/drawing/2014/main" id="{F8A99BD0-9323-4842-A153-E70E4A3B3F43}"/>
              </a:ext>
            </a:extLst>
          </p:cNvPr>
          <p:cNvSpPr/>
          <p:nvPr/>
        </p:nvSpPr>
        <p:spPr>
          <a:xfrm>
            <a:off x="4644008" y="6157212"/>
            <a:ext cx="1614754" cy="564263"/>
          </a:xfrm>
          <a:prstGeom prst="borderCallout1">
            <a:avLst>
              <a:gd name="adj1" fmla="val -7334"/>
              <a:gd name="adj2" fmla="val 159878"/>
              <a:gd name="adj3" fmla="val 45843"/>
              <a:gd name="adj4" fmla="val 10412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SINDACATO</a:t>
            </a:r>
          </a:p>
        </p:txBody>
      </p:sp>
    </p:spTree>
    <p:extLst>
      <p:ext uri="{BB962C8B-B14F-4D97-AF65-F5344CB8AC3E}">
        <p14:creationId xmlns:p14="http://schemas.microsoft.com/office/powerpoint/2010/main" val="292434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4C041007-DB90-4F85-AA90-1F765E634AF5}"/>
              </a:ext>
            </a:extLst>
          </p:cNvPr>
          <p:cNvSpPr/>
          <p:nvPr/>
        </p:nvSpPr>
        <p:spPr>
          <a:xfrm>
            <a:off x="0" y="0"/>
            <a:ext cx="2411760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GLOBALIZZAZIONE ECONOMIA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D0C491-942D-48BB-A258-6452BE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12</a:t>
            </a:fld>
            <a:endParaRPr lang="it-IT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CC187DF7-4FFD-490A-8071-0B029309DA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2179921"/>
              </p:ext>
            </p:extLst>
          </p:nvPr>
        </p:nvGraphicFramePr>
        <p:xfrm>
          <a:off x="1835696" y="972840"/>
          <a:ext cx="6096000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losione: 14 punte 4">
            <a:extLst>
              <a:ext uri="{FF2B5EF4-FFF2-40B4-BE49-F238E27FC236}">
                <a16:creationId xmlns:a16="http://schemas.microsoft.com/office/drawing/2014/main" id="{B93664E3-E0F3-440D-AF9B-47DFE0215C5E}"/>
              </a:ext>
            </a:extLst>
          </p:cNvPr>
          <p:cNvSpPr/>
          <p:nvPr/>
        </p:nvSpPr>
        <p:spPr>
          <a:xfrm rot="20079828">
            <a:off x="5730850" y="3334888"/>
            <a:ext cx="3168352" cy="1080120"/>
          </a:xfrm>
          <a:prstGeom prst="irregularSeal2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Segoe UI Black" panose="020B0A02040204020203" pitchFamily="34" charset="0"/>
                <a:ea typeface="Segoe UI Black" panose="020B0A02040204020203" pitchFamily="34" charset="0"/>
              </a:rPr>
              <a:t>ORGANIZZAZIONI</a:t>
            </a: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12A60F65-93C3-46EF-97A7-257FCFE8D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169181"/>
              </p:ext>
            </p:extLst>
          </p:nvPr>
        </p:nvGraphicFramePr>
        <p:xfrm>
          <a:off x="2411760" y="3497551"/>
          <a:ext cx="3955633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8676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546585E5-6CF7-4E7D-B9F8-6E82A11D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13</a:t>
            </a:fld>
            <a:endParaRPr lang="it-IT"/>
          </a:p>
        </p:txBody>
      </p:sp>
      <p:sp>
        <p:nvSpPr>
          <p:cNvPr id="3" name="Rettangolo ad angolo ripiegato 2">
            <a:extLst>
              <a:ext uri="{FF2B5EF4-FFF2-40B4-BE49-F238E27FC236}">
                <a16:creationId xmlns:a16="http://schemas.microsoft.com/office/drawing/2014/main" id="{03789222-8F1C-4AE6-9D9E-AE5A7928F259}"/>
              </a:ext>
            </a:extLst>
          </p:cNvPr>
          <p:cNvSpPr/>
          <p:nvPr/>
        </p:nvSpPr>
        <p:spPr>
          <a:xfrm>
            <a:off x="0" y="0"/>
            <a:ext cx="2411760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FUGA SUBORDINAZIONE</a:t>
            </a: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17F2AF9E-088A-4DC3-B38A-D260C29762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752022"/>
              </p:ext>
            </p:extLst>
          </p:nvPr>
        </p:nvGraphicFramePr>
        <p:xfrm>
          <a:off x="1259632" y="146959"/>
          <a:ext cx="7632848" cy="3714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A295F0DF-6FFA-4818-8238-88668DE2C4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418322"/>
              </p:ext>
            </p:extLst>
          </p:nvPr>
        </p:nvGraphicFramePr>
        <p:xfrm>
          <a:off x="2195736" y="3832936"/>
          <a:ext cx="5554960" cy="270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7506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4C041007-DB90-4F85-AA90-1F765E634AF5}"/>
              </a:ext>
            </a:extLst>
          </p:cNvPr>
          <p:cNvSpPr/>
          <p:nvPr/>
        </p:nvSpPr>
        <p:spPr>
          <a:xfrm>
            <a:off x="0" y="0"/>
            <a:ext cx="1835696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LEGISLAZIONE SOCIALE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D0C491-942D-48BB-A258-6452BE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2</a:t>
            </a:fld>
            <a:endParaRPr lang="it-IT"/>
          </a:p>
        </p:txBody>
      </p:sp>
      <p:sp>
        <p:nvSpPr>
          <p:cNvPr id="4" name="Rettangolo con angoli in alto ritagliati 3">
            <a:extLst>
              <a:ext uri="{FF2B5EF4-FFF2-40B4-BE49-F238E27FC236}">
                <a16:creationId xmlns:a16="http://schemas.microsoft.com/office/drawing/2014/main" id="{514B47D2-E222-43A0-96A8-17BB5EDA59E2}"/>
              </a:ext>
            </a:extLst>
          </p:cNvPr>
          <p:cNvSpPr/>
          <p:nvPr/>
        </p:nvSpPr>
        <p:spPr>
          <a:xfrm>
            <a:off x="2325574" y="698037"/>
            <a:ext cx="2520280" cy="914400"/>
          </a:xfrm>
          <a:prstGeom prst="snip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DISCIPLINA LIMITATA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D122B6F5-D332-4286-8457-40854AAA59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326468"/>
              </p:ext>
            </p:extLst>
          </p:nvPr>
        </p:nvGraphicFramePr>
        <p:xfrm>
          <a:off x="611560" y="1556791"/>
          <a:ext cx="8075240" cy="5164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tangolo con angoli in alto ritagliati 5">
            <a:extLst>
              <a:ext uri="{FF2B5EF4-FFF2-40B4-BE49-F238E27FC236}">
                <a16:creationId xmlns:a16="http://schemas.microsoft.com/office/drawing/2014/main" id="{4513A2D8-1929-C893-4725-5A0A542450B8}"/>
              </a:ext>
            </a:extLst>
          </p:cNvPr>
          <p:cNvSpPr/>
          <p:nvPr/>
        </p:nvSpPr>
        <p:spPr>
          <a:xfrm>
            <a:off x="5293060" y="698037"/>
            <a:ext cx="2520280" cy="914400"/>
          </a:xfrm>
          <a:prstGeom prst="snip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DIVIETO </a:t>
            </a:r>
          </a:p>
          <a:p>
            <a:pPr algn="ctr"/>
            <a:r>
              <a:rPr lang="it-IT" sz="1600" dirty="0">
                <a:latin typeface="Segoe UI Black" panose="020B0A02040204020203" pitchFamily="34" charset="0"/>
                <a:ea typeface="Segoe UI Black" panose="020B0A02040204020203" pitchFamily="34" charset="0"/>
              </a:rPr>
              <a:t>COALIZIONI</a:t>
            </a:r>
          </a:p>
        </p:txBody>
      </p:sp>
    </p:spTree>
    <p:extLst>
      <p:ext uri="{BB962C8B-B14F-4D97-AF65-F5344CB8AC3E}">
        <p14:creationId xmlns:p14="http://schemas.microsoft.com/office/powerpoint/2010/main" val="94583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4C041007-DB90-4F85-AA90-1F765E634AF5}"/>
              </a:ext>
            </a:extLst>
          </p:cNvPr>
          <p:cNvSpPr/>
          <p:nvPr/>
        </p:nvSpPr>
        <p:spPr>
          <a:xfrm>
            <a:off x="0" y="0"/>
            <a:ext cx="2411760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INCORPORAZIONE IN DIRITTO PRIVATO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D0C491-942D-48BB-A258-6452BE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3</a:t>
            </a:fld>
            <a:endParaRPr lang="it-IT"/>
          </a:p>
        </p:txBody>
      </p:sp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E8B8955A-8934-49B9-AA7C-4AB68DA01B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655820"/>
              </p:ext>
            </p:extLst>
          </p:nvPr>
        </p:nvGraphicFramePr>
        <p:xfrm>
          <a:off x="107504" y="620687"/>
          <a:ext cx="9217024" cy="3756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ttangolo con angoli in alto ritagliati 7">
            <a:extLst>
              <a:ext uri="{FF2B5EF4-FFF2-40B4-BE49-F238E27FC236}">
                <a16:creationId xmlns:a16="http://schemas.microsoft.com/office/drawing/2014/main" id="{D9BEDCEA-A3D4-4DFA-A7C1-391A42562D0E}"/>
              </a:ext>
            </a:extLst>
          </p:cNvPr>
          <p:cNvSpPr/>
          <p:nvPr/>
        </p:nvSpPr>
        <p:spPr>
          <a:xfrm>
            <a:off x="4139952" y="3919490"/>
            <a:ext cx="1652722" cy="877662"/>
          </a:xfrm>
          <a:prstGeom prst="snip2Same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B0F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DIRITTO PRIVATO</a:t>
            </a:r>
          </a:p>
        </p:txBody>
      </p:sp>
      <p:sp>
        <p:nvSpPr>
          <p:cNvPr id="9" name="Callout: freccia a destra 8">
            <a:extLst>
              <a:ext uri="{FF2B5EF4-FFF2-40B4-BE49-F238E27FC236}">
                <a16:creationId xmlns:a16="http://schemas.microsoft.com/office/drawing/2014/main" id="{04E48850-AEA6-443A-9C44-1B41467D9229}"/>
              </a:ext>
            </a:extLst>
          </p:cNvPr>
          <p:cNvSpPr/>
          <p:nvPr/>
        </p:nvSpPr>
        <p:spPr>
          <a:xfrm rot="20313500">
            <a:off x="1528643" y="1715649"/>
            <a:ext cx="2642592" cy="914400"/>
          </a:xfrm>
          <a:prstGeom prst="rightArrowCallou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TECNICA</a:t>
            </a:r>
          </a:p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NO PRINCIPI</a:t>
            </a:r>
          </a:p>
          <a:p>
            <a:pPr algn="ctr"/>
            <a:endParaRPr lang="it-IT" dirty="0"/>
          </a:p>
        </p:txBody>
      </p:sp>
      <p:sp>
        <p:nvSpPr>
          <p:cNvPr id="10" name="Scorrimento orizzontale 9">
            <a:extLst>
              <a:ext uri="{FF2B5EF4-FFF2-40B4-BE49-F238E27FC236}">
                <a16:creationId xmlns:a16="http://schemas.microsoft.com/office/drawing/2014/main" id="{6553CFE3-27FB-4968-B810-343BA3880037}"/>
              </a:ext>
            </a:extLst>
          </p:cNvPr>
          <p:cNvSpPr/>
          <p:nvPr/>
        </p:nvSpPr>
        <p:spPr>
          <a:xfrm>
            <a:off x="3039609" y="4697760"/>
            <a:ext cx="4285456" cy="1033272"/>
          </a:xfrm>
          <a:prstGeom prst="horizontalScroll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LIBRO V – DEL LAVORO</a:t>
            </a:r>
          </a:p>
        </p:txBody>
      </p:sp>
      <p:sp>
        <p:nvSpPr>
          <p:cNvPr id="11" name="Callout: linea 10">
            <a:extLst>
              <a:ext uri="{FF2B5EF4-FFF2-40B4-BE49-F238E27FC236}">
                <a16:creationId xmlns:a16="http://schemas.microsoft.com/office/drawing/2014/main" id="{50714FF1-54EE-4305-955C-57638A5A40F2}"/>
              </a:ext>
            </a:extLst>
          </p:cNvPr>
          <p:cNvSpPr/>
          <p:nvPr/>
        </p:nvSpPr>
        <p:spPr>
          <a:xfrm>
            <a:off x="6665168" y="5949280"/>
            <a:ext cx="2133600" cy="612648"/>
          </a:xfrm>
          <a:prstGeom prst="borderCallout1">
            <a:avLst>
              <a:gd name="adj1" fmla="val 18750"/>
              <a:gd name="adj2" fmla="val -8333"/>
              <a:gd name="adj3" fmla="val -46897"/>
              <a:gd name="adj4" fmla="val -608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MODELLATO SU IMPRESA</a:t>
            </a:r>
          </a:p>
        </p:txBody>
      </p:sp>
    </p:spTree>
    <p:extLst>
      <p:ext uri="{BB962C8B-B14F-4D97-AF65-F5344CB8AC3E}">
        <p14:creationId xmlns:p14="http://schemas.microsoft.com/office/powerpoint/2010/main" val="161429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00"/>
            </a:gs>
            <a:gs pos="78000">
              <a:srgbClr val="FFFFCC"/>
            </a:gs>
            <a:gs pos="36000">
              <a:srgbClr val="FFFF00">
                <a:lumMod val="20000"/>
                <a:lumOff val="80000"/>
              </a:srgbClr>
            </a:gs>
            <a:gs pos="8000">
              <a:srgbClr val="FFFFFF"/>
            </a:gs>
            <a:gs pos="100000">
              <a:srgbClr val="FFFF00"/>
            </a:gs>
            <a:gs pos="100000">
              <a:srgbClr val="FFFF00"/>
            </a:gs>
            <a:gs pos="57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d angolo ripiegato 3">
            <a:extLst>
              <a:ext uri="{FF2B5EF4-FFF2-40B4-BE49-F238E27FC236}">
                <a16:creationId xmlns:a16="http://schemas.microsoft.com/office/drawing/2014/main" id="{4B4D7880-922D-4D04-BD94-C966E739437E}"/>
              </a:ext>
            </a:extLst>
          </p:cNvPr>
          <p:cNvSpPr/>
          <p:nvPr/>
        </p:nvSpPr>
        <p:spPr>
          <a:xfrm>
            <a:off x="21403" y="36165"/>
            <a:ext cx="2030317" cy="1304603"/>
          </a:xfrm>
          <a:prstGeom prst="folded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</a:rPr>
              <a:t>IMPRESA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</a:rPr>
              <a:t>CONTRATTO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E8957222-CD47-472F-A3B4-2126C1DDC7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596240"/>
              </p:ext>
            </p:extLst>
          </p:nvPr>
        </p:nvGraphicFramePr>
        <p:xfrm>
          <a:off x="1277380" y="-45083"/>
          <a:ext cx="7272808" cy="2812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17BD784D-EA76-4804-9C1E-91DBFE9CA3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5775748"/>
              </p:ext>
            </p:extLst>
          </p:nvPr>
        </p:nvGraphicFramePr>
        <p:xfrm>
          <a:off x="395536" y="3429000"/>
          <a:ext cx="9036496" cy="3480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1" name="Elemento grafico 10" descr="Pecora">
            <a:extLst>
              <a:ext uri="{FF2B5EF4-FFF2-40B4-BE49-F238E27FC236}">
                <a16:creationId xmlns:a16="http://schemas.microsoft.com/office/drawing/2014/main" id="{1A3E0273-B378-4D76-BFFF-16D7C5A8DE9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947267" y="2954255"/>
            <a:ext cx="689625" cy="689625"/>
          </a:xfrm>
          <a:prstGeom prst="rect">
            <a:avLst/>
          </a:prstGeom>
        </p:spPr>
      </p:pic>
      <p:pic>
        <p:nvPicPr>
          <p:cNvPr id="13" name="Elemento grafico 12" descr="Stretta di mano">
            <a:extLst>
              <a:ext uri="{FF2B5EF4-FFF2-40B4-BE49-F238E27FC236}">
                <a16:creationId xmlns:a16="http://schemas.microsoft.com/office/drawing/2014/main" id="{1462F25A-485A-418A-B7B2-63742420617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139952" y="2954255"/>
            <a:ext cx="689626" cy="689626"/>
          </a:xfrm>
          <a:prstGeom prst="rect">
            <a:avLst/>
          </a:prstGeom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0169E93-8686-4052-A4B8-5F339389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657173-3CAF-418B-A42E-34AE29A0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07B441-5312-499D-93C3-6E37886527F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4EF4F5A1-6A5F-49E6-AE87-782DA94FD0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113213"/>
              </p:ext>
            </p:extLst>
          </p:nvPr>
        </p:nvGraphicFramePr>
        <p:xfrm>
          <a:off x="2195736" y="2515839"/>
          <a:ext cx="5889429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</p:spTree>
    <p:extLst>
      <p:ext uri="{BB962C8B-B14F-4D97-AF65-F5344CB8AC3E}">
        <p14:creationId xmlns:p14="http://schemas.microsoft.com/office/powerpoint/2010/main" val="416556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4C041007-DB90-4F85-AA90-1F765E634AF5}"/>
              </a:ext>
            </a:extLst>
          </p:cNvPr>
          <p:cNvSpPr/>
          <p:nvPr/>
        </p:nvSpPr>
        <p:spPr>
          <a:xfrm>
            <a:off x="0" y="0"/>
            <a:ext cx="1691680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IMPRESA &amp; CONTRATTO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D0C491-942D-48BB-A258-6452BE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5</a:t>
            </a:fld>
            <a:endParaRPr lang="it-IT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1096B777-5FD7-4534-AA4D-C4D11B5806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3675305"/>
              </p:ext>
            </p:extLst>
          </p:nvPr>
        </p:nvGraphicFramePr>
        <p:xfrm>
          <a:off x="2915816" y="136525"/>
          <a:ext cx="403244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A0C8F8B3-0D01-4FA3-9DCD-5A486FD046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1667344"/>
              </p:ext>
            </p:extLst>
          </p:nvPr>
        </p:nvGraphicFramePr>
        <p:xfrm>
          <a:off x="1043608" y="1124744"/>
          <a:ext cx="799288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Elemento grafico 6" descr="Piramide con riempimento a tinta unita">
            <a:extLst>
              <a:ext uri="{FF2B5EF4-FFF2-40B4-BE49-F238E27FC236}">
                <a16:creationId xmlns:a16="http://schemas.microsoft.com/office/drawing/2014/main" id="{8C7914D0-B84A-4C44-96B4-2896C3E1D1E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540574" y="5205598"/>
            <a:ext cx="1549507" cy="1354284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9BD4C229-CC6D-4223-AF12-84EBD94EFB1B}"/>
              </a:ext>
            </a:extLst>
          </p:cNvPr>
          <p:cNvCxnSpPr>
            <a:cxnSpLocks/>
          </p:cNvCxnSpPr>
          <p:nvPr/>
        </p:nvCxnSpPr>
        <p:spPr>
          <a:xfrm>
            <a:off x="5023402" y="5517232"/>
            <a:ext cx="764899" cy="872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DF892C6B-B5B0-4F2A-AF8D-6743E83501A6}"/>
              </a:ext>
            </a:extLst>
          </p:cNvPr>
          <p:cNvCxnSpPr>
            <a:cxnSpLocks/>
          </p:cNvCxnSpPr>
          <p:nvPr/>
        </p:nvCxnSpPr>
        <p:spPr>
          <a:xfrm flipH="1">
            <a:off x="4572000" y="5517232"/>
            <a:ext cx="451404" cy="872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EA26C8F3-7FE4-4BDD-9976-67C50411912D}"/>
              </a:ext>
            </a:extLst>
          </p:cNvPr>
          <p:cNvCxnSpPr>
            <a:cxnSpLocks/>
          </p:cNvCxnSpPr>
          <p:nvPr/>
        </p:nvCxnSpPr>
        <p:spPr>
          <a:xfrm flipH="1">
            <a:off x="4932040" y="5517232"/>
            <a:ext cx="91362" cy="872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7CF7E11B-7A65-4DE6-AF8B-D99E3025445E}"/>
              </a:ext>
            </a:extLst>
          </p:cNvPr>
          <p:cNvCxnSpPr>
            <a:cxnSpLocks/>
          </p:cNvCxnSpPr>
          <p:nvPr/>
        </p:nvCxnSpPr>
        <p:spPr>
          <a:xfrm flipH="1">
            <a:off x="4355976" y="5513933"/>
            <a:ext cx="697945" cy="842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ED7065CC-2107-46E0-85E5-8EA7B43715D8}"/>
              </a:ext>
            </a:extLst>
          </p:cNvPr>
          <p:cNvCxnSpPr>
            <a:cxnSpLocks/>
          </p:cNvCxnSpPr>
          <p:nvPr/>
        </p:nvCxnSpPr>
        <p:spPr>
          <a:xfrm>
            <a:off x="5023402" y="5513933"/>
            <a:ext cx="360040" cy="875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06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00"/>
            </a:gs>
            <a:gs pos="78000">
              <a:srgbClr val="FFFFCC"/>
            </a:gs>
            <a:gs pos="36000">
              <a:srgbClr val="FFFF00">
                <a:lumMod val="20000"/>
                <a:lumOff val="80000"/>
              </a:srgbClr>
            </a:gs>
            <a:gs pos="8000">
              <a:srgbClr val="FFFFFF"/>
            </a:gs>
            <a:gs pos="100000">
              <a:srgbClr val="FFFF00"/>
            </a:gs>
            <a:gs pos="100000">
              <a:srgbClr val="FFFF00"/>
            </a:gs>
            <a:gs pos="57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58BFB0CA-3445-41ED-89EA-81086909ACBF}"/>
              </a:ext>
            </a:extLst>
          </p:cNvPr>
          <p:cNvSpPr/>
          <p:nvPr/>
        </p:nvSpPr>
        <p:spPr>
          <a:xfrm>
            <a:off x="0" y="0"/>
            <a:ext cx="2267744" cy="1424496"/>
          </a:xfrm>
          <a:prstGeom prst="foldedCorne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</a:rPr>
              <a:t>CONTRATTO COLLETTIVO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96DCB861-5527-4466-8BEE-B7303411F6EB}"/>
              </a:ext>
            </a:extLst>
          </p:cNvPr>
          <p:cNvSpPr/>
          <p:nvPr/>
        </p:nvSpPr>
        <p:spPr>
          <a:xfrm>
            <a:off x="3563888" y="548680"/>
            <a:ext cx="3384376" cy="10584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</a:rPr>
              <a:t>SINDACATO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</a:rPr>
              <a:t>ORGANIZZAZIONE PORTATRICE DI INTERESSI</a:t>
            </a:r>
          </a:p>
        </p:txBody>
      </p:sp>
      <p:pic>
        <p:nvPicPr>
          <p:cNvPr id="5" name="Elemento grafico 4" descr="Utenti">
            <a:extLst>
              <a:ext uri="{FF2B5EF4-FFF2-40B4-BE49-F238E27FC236}">
                <a16:creationId xmlns:a16="http://schemas.microsoft.com/office/drawing/2014/main" id="{6C43B35E-D413-4072-AD1D-4280329EE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36296" y="702635"/>
            <a:ext cx="914400" cy="914400"/>
          </a:xfrm>
          <a:prstGeom prst="rect">
            <a:avLst/>
          </a:prstGeom>
        </p:spPr>
      </p:pic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433489FA-CB6F-4F0F-B1C0-61DB8F5FF0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7144086"/>
              </p:ext>
            </p:extLst>
          </p:nvPr>
        </p:nvGraphicFramePr>
        <p:xfrm>
          <a:off x="1196806" y="1484784"/>
          <a:ext cx="6864424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ma 7">
            <a:extLst>
              <a:ext uri="{FF2B5EF4-FFF2-40B4-BE49-F238E27FC236}">
                <a16:creationId xmlns:a16="http://schemas.microsoft.com/office/drawing/2014/main" id="{C51FE348-8E54-4F14-9B66-7DC00D7524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57706"/>
              </p:ext>
            </p:extLst>
          </p:nvPr>
        </p:nvGraphicFramePr>
        <p:xfrm>
          <a:off x="3759737" y="3861048"/>
          <a:ext cx="5387752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Esplosione: 14 punte 10">
            <a:extLst>
              <a:ext uri="{FF2B5EF4-FFF2-40B4-BE49-F238E27FC236}">
                <a16:creationId xmlns:a16="http://schemas.microsoft.com/office/drawing/2014/main" id="{23928FF6-643D-42A0-9AA4-036C3C6A246B}"/>
              </a:ext>
            </a:extLst>
          </p:cNvPr>
          <p:cNvSpPr/>
          <p:nvPr/>
        </p:nvSpPr>
        <p:spPr>
          <a:xfrm rot="21190441">
            <a:off x="222557" y="4284860"/>
            <a:ext cx="5379192" cy="2380106"/>
          </a:xfrm>
          <a:prstGeom prst="irregularSeal2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</a:rPr>
              <a:t>AMBIGUITA’: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</a:rPr>
              <a:t>NEGAZIONE MERCATO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</a:rPr>
              <a:t>CARTELLO VENDITORI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5C4816EC-FEF8-4E95-8022-1CB18957F9A1}"/>
              </a:ext>
            </a:extLst>
          </p:cNvPr>
          <p:cNvSpPr/>
          <p:nvPr/>
        </p:nvSpPr>
        <p:spPr>
          <a:xfrm>
            <a:off x="5940152" y="5733256"/>
            <a:ext cx="2121078" cy="10608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Black" panose="020B0A02040204020203" pitchFamily="34" charset="0"/>
                <a:ea typeface="Segoe UI Black" panose="020B0A02040204020203" pitchFamily="34" charset="0"/>
              </a:rPr>
              <a:t>NECESSITA’ NUOVA LIBERTA’</a:t>
            </a:r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69C97AAA-4426-43CB-A0B9-BA4237C5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1296613-5929-4BE8-8385-90D278BF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07B441-5312-499D-93C3-6E37886527FA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98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4C041007-DB90-4F85-AA90-1F765E634AF5}"/>
              </a:ext>
            </a:extLst>
          </p:cNvPr>
          <p:cNvSpPr/>
          <p:nvPr/>
        </p:nvSpPr>
        <p:spPr>
          <a:xfrm>
            <a:off x="0" y="0"/>
            <a:ext cx="1979712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COSTITUZIONALIZZAZIONE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D0C491-942D-48BB-A258-6452BE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7</a:t>
            </a:fld>
            <a:endParaRPr lang="it-IT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B189B579-23DF-4526-8EE5-3FC8507894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0602465"/>
              </p:ext>
            </p:extLst>
          </p:nvPr>
        </p:nvGraphicFramePr>
        <p:xfrm>
          <a:off x="899592" y="-99392"/>
          <a:ext cx="77152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835315B3-8B0C-49EF-8485-117D29BC70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2441350"/>
              </p:ext>
            </p:extLst>
          </p:nvPr>
        </p:nvGraphicFramePr>
        <p:xfrm>
          <a:off x="1979712" y="3789040"/>
          <a:ext cx="6096000" cy="319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8490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4C041007-DB90-4F85-AA90-1F765E634AF5}"/>
              </a:ext>
            </a:extLst>
          </p:cNvPr>
          <p:cNvSpPr/>
          <p:nvPr/>
        </p:nvSpPr>
        <p:spPr>
          <a:xfrm>
            <a:off x="0" y="0"/>
            <a:ext cx="2339752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LEGISLAZIONE ATTUAZIONE COSTITUZIONE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D0C491-942D-48BB-A258-6452BE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8</a:t>
            </a:fld>
            <a:endParaRPr lang="it-IT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CEC3E554-9757-4537-B281-D63EE408FE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7657294"/>
              </p:ext>
            </p:extLst>
          </p:nvPr>
        </p:nvGraphicFramePr>
        <p:xfrm>
          <a:off x="1907704" y="923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5B21317A-80D2-4D69-8157-1DA2E91368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45366"/>
              </p:ext>
            </p:extLst>
          </p:nvPr>
        </p:nvGraphicFramePr>
        <p:xfrm>
          <a:off x="1531891" y="3861048"/>
          <a:ext cx="6096000" cy="319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ttangolo con angoli in alto arrotondati 7">
            <a:extLst>
              <a:ext uri="{FF2B5EF4-FFF2-40B4-BE49-F238E27FC236}">
                <a16:creationId xmlns:a16="http://schemas.microsoft.com/office/drawing/2014/main" id="{91BF552C-0E4C-4F13-B801-C438CCBF5042}"/>
              </a:ext>
            </a:extLst>
          </p:cNvPr>
          <p:cNvSpPr/>
          <p:nvPr/>
        </p:nvSpPr>
        <p:spPr>
          <a:xfrm>
            <a:off x="1619672" y="3540742"/>
            <a:ext cx="6096000" cy="1072834"/>
          </a:xfrm>
          <a:prstGeom prst="round2Same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STATUTO DEI LAVORATORI</a:t>
            </a:r>
          </a:p>
        </p:txBody>
      </p:sp>
    </p:spTree>
    <p:extLst>
      <p:ext uri="{BB962C8B-B14F-4D97-AF65-F5344CB8AC3E}">
        <p14:creationId xmlns:p14="http://schemas.microsoft.com/office/powerpoint/2010/main" val="47670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d angolo ripiegato 1">
            <a:extLst>
              <a:ext uri="{FF2B5EF4-FFF2-40B4-BE49-F238E27FC236}">
                <a16:creationId xmlns:a16="http://schemas.microsoft.com/office/drawing/2014/main" id="{4C041007-DB90-4F85-AA90-1F765E634AF5}"/>
              </a:ext>
            </a:extLst>
          </p:cNvPr>
          <p:cNvSpPr/>
          <p:nvPr/>
        </p:nvSpPr>
        <p:spPr>
          <a:xfrm>
            <a:off x="0" y="0"/>
            <a:ext cx="1691680" cy="1340768"/>
          </a:xfrm>
          <a:prstGeom prst="foldedCorner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Segoe UI Black" panose="020B0A02040204020203" pitchFamily="34" charset="0"/>
                <a:ea typeface="Segoe UI Black" panose="020B0A02040204020203" pitchFamily="34" charset="0"/>
              </a:rPr>
              <a:t>DIRITTO DELLA CRISI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CD0C491-942D-48BB-A258-6452BE4C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t>9</a:t>
            </a:fld>
            <a:endParaRPr lang="it-IT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E038B1F8-FC44-48A9-BF45-6DB9EC572A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95818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409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254</Words>
  <Application>Microsoft Office PowerPoint</Application>
  <PresentationFormat>Presentazione su schermo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Segoe UI Black</vt:lpstr>
      <vt:lpstr>Tema di Office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angela</dc:creator>
  <cp:lastModifiedBy>Angelica Riccardi</cp:lastModifiedBy>
  <cp:revision>64</cp:revision>
  <dcterms:created xsi:type="dcterms:W3CDTF">2019-10-31T17:35:54Z</dcterms:created>
  <dcterms:modified xsi:type="dcterms:W3CDTF">2022-09-09T17:39:28Z</dcterms:modified>
</cp:coreProperties>
</file>