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65" r:id="rId13"/>
    <p:sldId id="266" r:id="rId14"/>
    <p:sldId id="268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268DEF3A-FC27-419C-BE6C-7059C03D5370}">
          <p14:sldIdLst/>
        </p14:section>
        <p14:section name="Sezione senza titolo" id="{11C54F9D-3DB6-4E2F-92EC-8D6A5D9FBB48}">
          <p14:sldIdLst>
            <p14:sldId id="256"/>
            <p14:sldId id="257"/>
            <p14:sldId id="258"/>
            <p14:sldId id="269"/>
            <p14:sldId id="259"/>
            <p14:sldId id="260"/>
            <p14:sldId id="261"/>
            <p14:sldId id="262"/>
            <p14:sldId id="263"/>
            <p14:sldId id="270"/>
            <p14:sldId id="264"/>
            <p14:sldId id="265"/>
            <p14:sldId id="266"/>
            <p14:sldId id="268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77" d="100"/>
          <a:sy n="77" d="100"/>
        </p:scale>
        <p:origin x="65" y="1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Marin" userId="ae079709f9c309d8" providerId="LiveId" clId="{AA165442-A7C5-49AC-911F-50E4B58F9708}"/>
    <pc:docChg chg="undo custSel addSld modSld">
      <pc:chgData name="Claudia Marin" userId="ae079709f9c309d8" providerId="LiveId" clId="{AA165442-A7C5-49AC-911F-50E4B58F9708}" dt="2018-12-12T17:29:45.358" v="5322" actId="20577"/>
      <pc:docMkLst>
        <pc:docMk/>
      </pc:docMkLst>
      <pc:sldChg chg="modSp">
        <pc:chgData name="Claudia Marin" userId="ae079709f9c309d8" providerId="LiveId" clId="{AA165442-A7C5-49AC-911F-50E4B58F9708}" dt="2018-12-12T09:26:18.898" v="18" actId="313"/>
        <pc:sldMkLst>
          <pc:docMk/>
          <pc:sldMk cId="2891530" sldId="256"/>
        </pc:sldMkLst>
        <pc:spChg chg="mod">
          <ac:chgData name="Claudia Marin" userId="ae079709f9c309d8" providerId="LiveId" clId="{AA165442-A7C5-49AC-911F-50E4B58F9708}" dt="2018-12-12T09:26:18.898" v="18" actId="313"/>
          <ac:spMkLst>
            <pc:docMk/>
            <pc:sldMk cId="2891530" sldId="256"/>
            <ac:spMk id="5" creationId="{A1E86177-59F1-4ED4-B16B-9E1F65807EB5}"/>
          </ac:spMkLst>
        </pc:spChg>
      </pc:sldChg>
      <pc:sldChg chg="modSp add">
        <pc:chgData name="Claudia Marin" userId="ae079709f9c309d8" providerId="LiveId" clId="{AA165442-A7C5-49AC-911F-50E4B58F9708}" dt="2018-12-12T09:54:53.597" v="537" actId="20577"/>
        <pc:sldMkLst>
          <pc:docMk/>
          <pc:sldMk cId="2383245134" sldId="257"/>
        </pc:sldMkLst>
        <pc:spChg chg="mod">
          <ac:chgData name="Claudia Marin" userId="ae079709f9c309d8" providerId="LiveId" clId="{AA165442-A7C5-49AC-911F-50E4B58F9708}" dt="2018-12-12T09:27:42.919" v="38" actId="790"/>
          <ac:spMkLst>
            <pc:docMk/>
            <pc:sldMk cId="2383245134" sldId="257"/>
            <ac:spMk id="2" creationId="{C8323D17-C312-4DDB-A5DA-17BFF8C8C40F}"/>
          </ac:spMkLst>
        </pc:spChg>
        <pc:spChg chg="mod">
          <ac:chgData name="Claudia Marin" userId="ae079709f9c309d8" providerId="LiveId" clId="{AA165442-A7C5-49AC-911F-50E4B58F9708}" dt="2018-12-12T09:54:53.597" v="537" actId="20577"/>
          <ac:spMkLst>
            <pc:docMk/>
            <pc:sldMk cId="2383245134" sldId="257"/>
            <ac:spMk id="3" creationId="{2370002D-2B7E-45E4-AE8D-A7ED9C853AC1}"/>
          </ac:spMkLst>
        </pc:spChg>
      </pc:sldChg>
      <pc:sldChg chg="addSp delSp modSp add modAnim">
        <pc:chgData name="Claudia Marin" userId="ae079709f9c309d8" providerId="LiveId" clId="{AA165442-A7C5-49AC-911F-50E4B58F9708}" dt="2018-12-12T13:52:54.049" v="1053" actId="20577"/>
        <pc:sldMkLst>
          <pc:docMk/>
          <pc:sldMk cId="138402449" sldId="258"/>
        </pc:sldMkLst>
        <pc:spChg chg="mod">
          <ac:chgData name="Claudia Marin" userId="ae079709f9c309d8" providerId="LiveId" clId="{AA165442-A7C5-49AC-911F-50E4B58F9708}" dt="2018-12-12T13:52:54.049" v="1053" actId="20577"/>
          <ac:spMkLst>
            <pc:docMk/>
            <pc:sldMk cId="138402449" sldId="258"/>
            <ac:spMk id="2" creationId="{497EDBF6-9781-4817-9084-3130AC649AB5}"/>
          </ac:spMkLst>
        </pc:spChg>
        <pc:spChg chg="add del mod">
          <ac:chgData name="Claudia Marin" userId="ae079709f9c309d8" providerId="LiveId" clId="{AA165442-A7C5-49AC-911F-50E4B58F9708}" dt="2018-12-12T13:52:05.696" v="1049" actId="20577"/>
          <ac:spMkLst>
            <pc:docMk/>
            <pc:sldMk cId="138402449" sldId="258"/>
            <ac:spMk id="3" creationId="{6301D476-BD80-4220-9CC0-549AF685671C}"/>
          </ac:spMkLst>
        </pc:spChg>
        <pc:graphicFrameChg chg="add del">
          <ac:chgData name="Claudia Marin" userId="ae079709f9c309d8" providerId="LiveId" clId="{AA165442-A7C5-49AC-911F-50E4B58F9708}" dt="2018-12-12T09:45:15.065" v="503" actId="20577"/>
          <ac:graphicFrameMkLst>
            <pc:docMk/>
            <pc:sldMk cId="138402449" sldId="258"/>
            <ac:graphicFrameMk id="4" creationId="{1C8F2AA7-E247-404D-BD24-DFEBCDCDE671}"/>
          </ac:graphicFrameMkLst>
        </pc:graphicFrameChg>
        <pc:graphicFrameChg chg="add del">
          <ac:chgData name="Claudia Marin" userId="ae079709f9c309d8" providerId="LiveId" clId="{AA165442-A7C5-49AC-911F-50E4B58F9708}" dt="2018-12-12T09:42:57.155" v="502" actId="20577"/>
          <ac:graphicFrameMkLst>
            <pc:docMk/>
            <pc:sldMk cId="138402449" sldId="258"/>
            <ac:graphicFrameMk id="5" creationId="{10EF2CEE-3C6B-4994-B292-306459642763}"/>
          </ac:graphicFrameMkLst>
        </pc:graphicFrameChg>
      </pc:sldChg>
      <pc:sldChg chg="addSp delSp modSp add">
        <pc:chgData name="Claudia Marin" userId="ae079709f9c309d8" providerId="LiveId" clId="{AA165442-A7C5-49AC-911F-50E4B58F9708}" dt="2018-12-12T14:45:07.451" v="1537" actId="20577"/>
        <pc:sldMkLst>
          <pc:docMk/>
          <pc:sldMk cId="1229563921" sldId="259"/>
        </pc:sldMkLst>
        <pc:spChg chg="mod">
          <ac:chgData name="Claudia Marin" userId="ae079709f9c309d8" providerId="LiveId" clId="{AA165442-A7C5-49AC-911F-50E4B58F9708}" dt="2018-12-12T13:59:16.429" v="1377" actId="20577"/>
          <ac:spMkLst>
            <pc:docMk/>
            <pc:sldMk cId="1229563921" sldId="259"/>
            <ac:spMk id="2" creationId="{CA428AE4-905D-479A-B175-9CF8646247A3}"/>
          </ac:spMkLst>
        </pc:spChg>
        <pc:spChg chg="del mod">
          <ac:chgData name="Claudia Marin" userId="ae079709f9c309d8" providerId="LiveId" clId="{AA165442-A7C5-49AC-911F-50E4B58F9708}" dt="2018-12-12T13:56:44.898" v="1265" actId="20577"/>
          <ac:spMkLst>
            <pc:docMk/>
            <pc:sldMk cId="1229563921" sldId="259"/>
            <ac:spMk id="3" creationId="{E52C3977-978A-4A77-9DE4-C94B198D2AED}"/>
          </ac:spMkLst>
        </pc:spChg>
        <pc:spChg chg="add del mod">
          <ac:chgData name="Claudia Marin" userId="ae079709f9c309d8" providerId="LiveId" clId="{AA165442-A7C5-49AC-911F-50E4B58F9708}" dt="2018-12-12T13:56:44.898" v="1265" actId="20577"/>
          <ac:spMkLst>
            <pc:docMk/>
            <pc:sldMk cId="1229563921" sldId="259"/>
            <ac:spMk id="4" creationId="{43037F66-95D6-4A38-8F09-64C456918E6E}"/>
          </ac:spMkLst>
        </pc:spChg>
        <pc:spChg chg="add del mod">
          <ac:chgData name="Claudia Marin" userId="ae079709f9c309d8" providerId="LiveId" clId="{AA165442-A7C5-49AC-911F-50E4B58F9708}" dt="2018-12-12T13:57:07.806" v="1266" actId="20577"/>
          <ac:spMkLst>
            <pc:docMk/>
            <pc:sldMk cId="1229563921" sldId="259"/>
            <ac:spMk id="5" creationId="{2647DBC0-9210-4746-8475-2DCDABD26827}"/>
          </ac:spMkLst>
        </pc:spChg>
        <pc:graphicFrameChg chg="add mod modGraphic">
          <ac:chgData name="Claudia Marin" userId="ae079709f9c309d8" providerId="LiveId" clId="{AA165442-A7C5-49AC-911F-50E4B58F9708}" dt="2018-12-12T14:45:07.451" v="1537" actId="20577"/>
          <ac:graphicFrameMkLst>
            <pc:docMk/>
            <pc:sldMk cId="1229563921" sldId="259"/>
            <ac:graphicFrameMk id="6" creationId="{130F871F-0B63-47E6-ABE2-ACC35181677B}"/>
          </ac:graphicFrameMkLst>
        </pc:graphicFrameChg>
      </pc:sldChg>
      <pc:sldChg chg="addSp delSp modSp add">
        <pc:chgData name="Claudia Marin" userId="ae079709f9c309d8" providerId="LiveId" clId="{AA165442-A7C5-49AC-911F-50E4B58F9708}" dt="2018-12-12T14:52:37.529" v="1995" actId="122"/>
        <pc:sldMkLst>
          <pc:docMk/>
          <pc:sldMk cId="521188168" sldId="260"/>
        </pc:sldMkLst>
        <pc:spChg chg="del">
          <ac:chgData name="Claudia Marin" userId="ae079709f9c309d8" providerId="LiveId" clId="{AA165442-A7C5-49AC-911F-50E4B58F9708}" dt="2018-12-12T14:47:20.807" v="1544" actId="122"/>
          <ac:spMkLst>
            <pc:docMk/>
            <pc:sldMk cId="521188168" sldId="260"/>
            <ac:spMk id="2" creationId="{888D5E77-9779-4792-BE24-802521AE0BF0}"/>
          </ac:spMkLst>
        </pc:spChg>
        <pc:spChg chg="del mod">
          <ac:chgData name="Claudia Marin" userId="ae079709f9c309d8" providerId="LiveId" clId="{AA165442-A7C5-49AC-911F-50E4B58F9708}" dt="2018-12-12T14:47:13.377" v="1543" actId="122"/>
          <ac:spMkLst>
            <pc:docMk/>
            <pc:sldMk cId="521188168" sldId="260"/>
            <ac:spMk id="3" creationId="{7A0DF7F5-C1B0-4D9A-9AC8-528DFFE3838E}"/>
          </ac:spMkLst>
        </pc:spChg>
        <pc:spChg chg="add mod">
          <ac:chgData name="Claudia Marin" userId="ae079709f9c309d8" providerId="LiveId" clId="{AA165442-A7C5-49AC-911F-50E4B58F9708}" dt="2018-12-12T14:52:37.529" v="1995" actId="122"/>
          <ac:spMkLst>
            <pc:docMk/>
            <pc:sldMk cId="521188168" sldId="260"/>
            <ac:spMk id="4" creationId="{069D1A65-5CA9-4AEF-8269-FB7D7241E623}"/>
          </ac:spMkLst>
        </pc:spChg>
      </pc:sldChg>
      <pc:sldChg chg="modSp add">
        <pc:chgData name="Claudia Marin" userId="ae079709f9c309d8" providerId="LiveId" clId="{AA165442-A7C5-49AC-911F-50E4B58F9708}" dt="2018-12-12T15:00:28.254" v="2347" actId="20577"/>
        <pc:sldMkLst>
          <pc:docMk/>
          <pc:sldMk cId="4174301948" sldId="261"/>
        </pc:sldMkLst>
        <pc:spChg chg="mod">
          <ac:chgData name="Claudia Marin" userId="ae079709f9c309d8" providerId="LiveId" clId="{AA165442-A7C5-49AC-911F-50E4B58F9708}" dt="2018-12-12T14:53:12.251" v="2010" actId="20577"/>
          <ac:spMkLst>
            <pc:docMk/>
            <pc:sldMk cId="4174301948" sldId="261"/>
            <ac:spMk id="2" creationId="{5F1FAB85-074A-4447-9385-DEB5F46B9B92}"/>
          </ac:spMkLst>
        </pc:spChg>
        <pc:spChg chg="mod">
          <ac:chgData name="Claudia Marin" userId="ae079709f9c309d8" providerId="LiveId" clId="{AA165442-A7C5-49AC-911F-50E4B58F9708}" dt="2018-12-12T15:00:28.254" v="2347" actId="20577"/>
          <ac:spMkLst>
            <pc:docMk/>
            <pc:sldMk cId="4174301948" sldId="261"/>
            <ac:spMk id="3" creationId="{0E77FB86-A6BC-4F6A-A6FC-0BF95C3D8CB3}"/>
          </ac:spMkLst>
        </pc:spChg>
      </pc:sldChg>
      <pc:sldChg chg="modSp add">
        <pc:chgData name="Claudia Marin" userId="ae079709f9c309d8" providerId="LiveId" clId="{AA165442-A7C5-49AC-911F-50E4B58F9708}" dt="2018-12-12T15:10:05.359" v="2912" actId="20577"/>
        <pc:sldMkLst>
          <pc:docMk/>
          <pc:sldMk cId="1166162479" sldId="262"/>
        </pc:sldMkLst>
        <pc:spChg chg="mod">
          <ac:chgData name="Claudia Marin" userId="ae079709f9c309d8" providerId="LiveId" clId="{AA165442-A7C5-49AC-911F-50E4B58F9708}" dt="2018-12-12T15:00:53.431" v="2371" actId="122"/>
          <ac:spMkLst>
            <pc:docMk/>
            <pc:sldMk cId="1166162479" sldId="262"/>
            <ac:spMk id="2" creationId="{3FFE8668-528C-4849-8563-53C69926B293}"/>
          </ac:spMkLst>
        </pc:spChg>
        <pc:spChg chg="mod">
          <ac:chgData name="Claudia Marin" userId="ae079709f9c309d8" providerId="LiveId" clId="{AA165442-A7C5-49AC-911F-50E4B58F9708}" dt="2018-12-12T15:10:05.359" v="2912" actId="20577"/>
          <ac:spMkLst>
            <pc:docMk/>
            <pc:sldMk cId="1166162479" sldId="262"/>
            <ac:spMk id="3" creationId="{73C88DDB-A2E4-4B89-82B9-812DCA44399D}"/>
          </ac:spMkLst>
        </pc:spChg>
      </pc:sldChg>
      <pc:sldChg chg="modSp add">
        <pc:chgData name="Claudia Marin" userId="ae079709f9c309d8" providerId="LiveId" clId="{AA165442-A7C5-49AC-911F-50E4B58F9708}" dt="2018-12-12T15:32:32.573" v="3822" actId="122"/>
        <pc:sldMkLst>
          <pc:docMk/>
          <pc:sldMk cId="2232790787" sldId="263"/>
        </pc:sldMkLst>
        <pc:spChg chg="mod">
          <ac:chgData name="Claudia Marin" userId="ae079709f9c309d8" providerId="LiveId" clId="{AA165442-A7C5-49AC-911F-50E4B58F9708}" dt="2018-12-12T15:32:32.573" v="3822" actId="122"/>
          <ac:spMkLst>
            <pc:docMk/>
            <pc:sldMk cId="2232790787" sldId="263"/>
            <ac:spMk id="2" creationId="{FC89FE31-E056-449D-995F-CAE398384549}"/>
          </ac:spMkLst>
        </pc:spChg>
        <pc:spChg chg="mod">
          <ac:chgData name="Claudia Marin" userId="ae079709f9c309d8" providerId="LiveId" clId="{AA165442-A7C5-49AC-911F-50E4B58F9708}" dt="2018-12-12T15:32:18.415" v="3821" actId="14100"/>
          <ac:spMkLst>
            <pc:docMk/>
            <pc:sldMk cId="2232790787" sldId="263"/>
            <ac:spMk id="3" creationId="{0E98BE6E-9B42-4BEB-8902-DE8B098DA527}"/>
          </ac:spMkLst>
        </pc:spChg>
      </pc:sldChg>
      <pc:sldChg chg="modSp add">
        <pc:chgData name="Claudia Marin" userId="ae079709f9c309d8" providerId="LiveId" clId="{AA165442-A7C5-49AC-911F-50E4B58F9708}" dt="2018-12-12T17:00:02.307" v="4195" actId="20577"/>
        <pc:sldMkLst>
          <pc:docMk/>
          <pc:sldMk cId="524101981" sldId="264"/>
        </pc:sldMkLst>
        <pc:spChg chg="mod">
          <ac:chgData name="Claudia Marin" userId="ae079709f9c309d8" providerId="LiveId" clId="{AA165442-A7C5-49AC-911F-50E4B58F9708}" dt="2018-12-12T16:28:41.590" v="3887" actId="123"/>
          <ac:spMkLst>
            <pc:docMk/>
            <pc:sldMk cId="524101981" sldId="264"/>
            <ac:spMk id="2" creationId="{3D5FDCA1-D9EE-4FCE-82DF-0D4A3DC06763}"/>
          </ac:spMkLst>
        </pc:spChg>
        <pc:spChg chg="mod">
          <ac:chgData name="Claudia Marin" userId="ae079709f9c309d8" providerId="LiveId" clId="{AA165442-A7C5-49AC-911F-50E4B58F9708}" dt="2018-12-12T17:00:02.307" v="4195" actId="20577"/>
          <ac:spMkLst>
            <pc:docMk/>
            <pc:sldMk cId="524101981" sldId="264"/>
            <ac:spMk id="3" creationId="{87466AEF-7694-4EDC-8F0C-64CFC3D8BD1F}"/>
          </ac:spMkLst>
        </pc:spChg>
      </pc:sldChg>
      <pc:sldChg chg="modSp add">
        <pc:chgData name="Claudia Marin" userId="ae079709f9c309d8" providerId="LiveId" clId="{AA165442-A7C5-49AC-911F-50E4B58F9708}" dt="2018-12-12T17:09:50.441" v="4524" actId="20577"/>
        <pc:sldMkLst>
          <pc:docMk/>
          <pc:sldMk cId="3621819873" sldId="265"/>
        </pc:sldMkLst>
        <pc:spChg chg="mod">
          <ac:chgData name="Claudia Marin" userId="ae079709f9c309d8" providerId="LiveId" clId="{AA165442-A7C5-49AC-911F-50E4B58F9708}" dt="2018-12-12T17:00:15.195" v="4205" actId="20577"/>
          <ac:spMkLst>
            <pc:docMk/>
            <pc:sldMk cId="3621819873" sldId="265"/>
            <ac:spMk id="2" creationId="{F922271C-7DA0-44BD-9DB6-DAF00CBA66A8}"/>
          </ac:spMkLst>
        </pc:spChg>
        <pc:spChg chg="mod">
          <ac:chgData name="Claudia Marin" userId="ae079709f9c309d8" providerId="LiveId" clId="{AA165442-A7C5-49AC-911F-50E4B58F9708}" dt="2018-12-12T17:09:50.441" v="4524" actId="20577"/>
          <ac:spMkLst>
            <pc:docMk/>
            <pc:sldMk cId="3621819873" sldId="265"/>
            <ac:spMk id="3" creationId="{FA449CBA-C026-425B-9E28-8B8D661C01FA}"/>
          </ac:spMkLst>
        </pc:spChg>
      </pc:sldChg>
      <pc:sldChg chg="delSp modSp add">
        <pc:chgData name="Claudia Marin" userId="ae079709f9c309d8" providerId="LiveId" clId="{AA165442-A7C5-49AC-911F-50E4B58F9708}" dt="2018-12-12T17:29:45.358" v="5322" actId="20577"/>
        <pc:sldMkLst>
          <pc:docMk/>
          <pc:sldMk cId="156711488" sldId="266"/>
        </pc:sldMkLst>
        <pc:spChg chg="del mod">
          <ac:chgData name="Claudia Marin" userId="ae079709f9c309d8" providerId="LiveId" clId="{AA165442-A7C5-49AC-911F-50E4B58F9708}" dt="2018-12-12T17:15:59.917" v="4785" actId="478"/>
          <ac:spMkLst>
            <pc:docMk/>
            <pc:sldMk cId="156711488" sldId="266"/>
            <ac:spMk id="2" creationId="{FEF5DAF3-9807-4EEA-91AE-602FCBB47029}"/>
          </ac:spMkLst>
        </pc:spChg>
        <pc:spChg chg="mod">
          <ac:chgData name="Claudia Marin" userId="ae079709f9c309d8" providerId="LiveId" clId="{AA165442-A7C5-49AC-911F-50E4B58F9708}" dt="2018-12-12T17:29:45.358" v="5322" actId="20577"/>
          <ac:spMkLst>
            <pc:docMk/>
            <pc:sldMk cId="156711488" sldId="266"/>
            <ac:spMk id="3" creationId="{99DCEAE0-D110-43F4-A948-6C191149A9F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4BA05E-F76C-4B39-9CAE-E53B099BE3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7F54EB9-15B4-4CCC-A710-5B7B828FC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6D6DD4-A742-4227-B3B3-FA012C665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BA85-966C-49C6-8214-A1AE7181C83E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9452F4-7B34-4927-B534-381F02856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36EAE8-BD53-4BC1-9372-C368F22FB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E5DB-5165-473E-AEC8-C321CD0AC25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09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668EFF-1469-40FB-84B0-B9AD01D69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1F2C1E2-EB9F-44AD-BAF1-57BCB2519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DFF141-B36B-486B-9B96-779C78103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BA85-966C-49C6-8214-A1AE7181C83E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2A84FB-F9DF-4014-9874-4E79F2990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58FCDA-AF9C-4DA0-AB08-E705AB51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E5DB-5165-473E-AEC8-C321CD0AC25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08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4EDA3CF-608C-4F39-95B5-E8CBDF7E1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A0CE8FC-E1E0-45E0-8ED6-DEBEA246B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6B4925-A491-4F94-BE94-BDCE6C863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BA85-966C-49C6-8214-A1AE7181C83E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57265A-91FA-44D3-8372-D013A5992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995F3C-116E-4CEC-A008-E2F98EA8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E5DB-5165-473E-AEC8-C321CD0AC25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489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B02FC9-02C2-4A02-B0E7-D2EE1B067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599764-3373-4352-B9EE-288B15E59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08052B-C26A-44AD-928D-CF0BB36A0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BA85-966C-49C6-8214-A1AE7181C83E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9B6AE8-A166-49BB-8456-0B3320091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ABC8A0-E5F0-463E-BED0-0558BCD01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E5DB-5165-473E-AEC8-C321CD0AC25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36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8FA9C8-4E13-4F74-896F-17281632F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6BA14E2-FBD4-4CA3-BDE3-A489EFD7D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690C1B-40F7-4893-8E2E-E36737070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BA85-966C-49C6-8214-A1AE7181C83E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EA0ED3-FF5D-4CF2-9A03-B6FFB4BBE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992228-4B8B-4226-BF42-90E0627C6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E5DB-5165-473E-AEC8-C321CD0AC25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10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CC921E-285B-435B-A0FD-D9FD3D603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4FF41E-4690-4B52-A809-DDA4AF205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B82EF7A-0688-4091-9FF0-1A0973A01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8202BD7-23F2-47F2-92C5-A36D74323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BA85-966C-49C6-8214-A1AE7181C83E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C84A2AA-A931-4A35-B0D5-162959A85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CF75ECE-04DB-4673-975D-C327F7875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E5DB-5165-473E-AEC8-C321CD0AC25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3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70D736-3E4F-4D1F-BA1D-4FAC6D74F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3E7183C-5C2F-4A13-8810-1D76BEC9C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0D6E98A-D0F7-46B1-927D-31ECA857D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56CE16B-F38C-4EFB-844B-A010A49308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EE40F52-8EE8-4CB2-BFBB-94923AC49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C191910-7D90-4B18-9717-72F527843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BA85-966C-49C6-8214-A1AE7181C83E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2EF0B2B-A293-49BC-B1AF-BD9BD0E3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84119D6-F0CF-49D3-878B-8AC87A1B7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E5DB-5165-473E-AEC8-C321CD0AC25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53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4D4C8D-FAB1-4F89-9454-BE1132C39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AAA5C22-D793-4B27-B7B9-EBDDCE75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BA85-966C-49C6-8214-A1AE7181C83E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C70AD48-769C-47C1-948A-0624A557A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909256E-42D0-4F1D-9553-C6DFA6954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E5DB-5165-473E-AEC8-C321CD0AC25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17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C5AC612-C509-4E5F-B2B5-54A4F2ED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BA85-966C-49C6-8214-A1AE7181C83E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0C70212-1C22-4EA0-8BDA-9588B292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9D8466-7AEF-482A-AE97-7B246974D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E5DB-5165-473E-AEC8-C321CD0AC25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65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260325-ECB7-44FC-90C8-890B950A2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7375D5-B88B-4406-AB03-D2D33726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FA49110-B73F-4619-BC5B-9E2D83E28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94838FF-0643-4743-BEF8-ED65688E6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BA85-966C-49C6-8214-A1AE7181C83E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5EADD04-F4C6-4016-924E-53FDDD87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DA8348B-DE48-4E85-AAC9-B17B98565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E5DB-5165-473E-AEC8-C321CD0AC25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45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7826F9-C153-46FF-8C11-79CC8FDAF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FBC73DC-B2E7-473B-833F-DD70C8C74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4DB59FD-ECA9-4348-9070-508DC13F9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B09B9EF-BD3A-4859-BFDB-9BCB38D51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BA85-966C-49C6-8214-A1AE7181C83E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B9DA852-802A-4646-8BD6-701057061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E88AC1-68D0-494D-BF87-7633CA001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E5DB-5165-473E-AEC8-C321CD0AC25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77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FE2AA33-6B5F-4EEE-909D-8C596465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E779B4-9A3F-4A18-94DA-1A27146E8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80CAD7-58FC-4054-BD05-ED31406FB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2BA85-966C-49C6-8214-A1AE7181C83E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F5A569-3DEC-4668-B57C-42838239B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77F2C5-FBB3-4C8D-8C7C-1A782507C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4E5DB-5165-473E-AEC8-C321CD0AC25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96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273B69F-F442-4CBD-960A-459D8B878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Interpretare la grandezza di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A1E86177-59F1-4ED4-B16B-9E1F65807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Abbiamo visto che lo scarto quadratico medio è interpretabile come distanza tipica delle osservazioni dalla media.</a:t>
            </a:r>
          </a:p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Supponiamo che la distribuzione dei voti di un esame espresso in una scala da 0 a 100 abbia media pari a 77. Un valore di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 è estremamente improbabile da osservare, in quanto richiederebbe che ogni studente abbia ottenuto un voto esattamente pari a 77. Anche un valore di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=50 improbabile come distanza tipica dalle osservazioni dalla media, mentre appaiono più realistici per σ valori pari a 8 o 12.</a:t>
            </a:r>
          </a:p>
        </p:txBody>
      </p:sp>
    </p:spTree>
    <p:extLst>
      <p:ext uri="{BB962C8B-B14F-4D97-AF65-F5344CB8AC3E}">
        <p14:creationId xmlns:p14="http://schemas.microsoft.com/office/powerpoint/2010/main" val="289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9E6827B-78BB-4D4E-BAE8-5CB34FE98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37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5FDCA1-D9EE-4FCE-82DF-0D4A3DC06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Z-score dei punteggi al test di ammissione all’Università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466AEF-7694-4EDC-8F0C-64CFC3D8B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Esempio.</a:t>
            </a: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punteggi al test di attitudine scolastica somministrato in un esame di ammissione all’Università hanno, in genere, una distribuzione pressoché normale con µ=500 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=100. Il punteggio al test pari a x=650 ha uno z-score=1,50 e cioè x= 650 = µ+z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500+z(100).</a:t>
            </a:r>
          </a:p>
        </p:txBody>
      </p:sp>
    </p:spTree>
    <p:extLst>
      <p:ext uri="{BB962C8B-B14F-4D97-AF65-F5344CB8AC3E}">
        <p14:creationId xmlns:p14="http://schemas.microsoft.com/office/powerpoint/2010/main" val="524101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22271C-7DA0-44BD-9DB6-DAF00CBA6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Esempio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FA449CBA-C026-425B-9E28-8B8D661C01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la media e lo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s.q.m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dei redditi di un gruppo di famiglie sono rispettivamente di 4 milioni e di 0,8 milioni, potremo affermare che nell’intervallo</a:t>
                </a:r>
              </a:p>
              <a:p>
                <a:pPr marL="0" indent="0" algn="ctr">
                  <a:buNone/>
                </a:pP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µ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(4±2∙0,8)≡(2,4−5,6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 algn="ctr">
                  <a:buNone/>
                </a:pP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è compreso almeno il 75% delle famiglie e nell’intervallo</a:t>
                </a:r>
              </a:p>
              <a:p>
                <a:pPr marL="0" indent="0" algn="ctr">
                  <a:buNone/>
                </a:pP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µ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it-I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(4±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∙0,8)≡(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 algn="ctr">
                  <a:buNone/>
                </a:pP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è compreso almeno l’88 % delle famiglie.</a:t>
                </a:r>
              </a:p>
              <a:p>
                <a:pPr marL="0" indent="0" algn="ctr">
                  <a:buNone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FA449CBA-C026-425B-9E28-8B8D661C01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r="-11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819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9DCEAE0-D110-43F4-A948-6C191149A9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86047"/>
                <a:ext cx="10515600" cy="529091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Sempre per lo stesso esempio, fissato l’intervallo simmetrico intono alla media da 3 a 5 milioni, dalla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µ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z</m:t>
                    </m:r>
                  </m:oMath>
                </a14:m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oppure dalla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µ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z</m:t>
                    </m:r>
                  </m:oMath>
                </a14:m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sostituendo i valori con µ=4 e di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=0,8 si ricava z=1,25.</a:t>
                </a:r>
              </a:p>
              <a:p>
                <a:pPr marL="0" indent="0" algn="just">
                  <a:buNone/>
                </a:pP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 il valore di z=1,25 guardiamo le tavole nella prossima slide e otteniamo 0,1826 che moltiplicato per 2 darà più o meno il 36% delle famiglie.</a:t>
                </a:r>
              </a:p>
              <a:p>
                <a:pPr marL="0" indent="0" algn="just">
                  <a:buNone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9DCEAE0-D110-43F4-A948-6C191149A9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86047"/>
                <a:ext cx="10515600" cy="5290916"/>
              </a:xfrm>
              <a:blipFill>
                <a:blip r:embed="rId2"/>
                <a:stretch>
                  <a:fillRect l="-1217" r="-11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711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B9E5455-5E86-48E4-8F0C-B1719DB6F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34" y="0"/>
            <a:ext cx="6121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24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6ADB05A0-CDCF-4181-A2BA-BC3AFC8EB1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frequenza dell’intervallo da 3 a 5 milioni, pertanto, non potrà essere inferiore a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1−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1,25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t-IT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=0,36=36%.</m:t>
                    </m:r>
                  </m:oMath>
                </a14:m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Volendo determinare l’intervallo nel quale deve essere compresa almeno una certa frequenza p di casi occorrerà preliminarmente risolvere per z l’equazione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1−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p e sostituire il valore di z trovato. Nel nostro caso volendo l’intervallo in cui è compreso almeno l’80% delle famiglie si ha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1−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0,80, da cui z = 2,236 e quindi l’intervallo cercato sarà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µ</m:t>
                    </m:r>
                    <m:r>
                      <a:rPr lang="it-IT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m:rPr>
                        <m:sty m:val="p"/>
                      </m:rPr>
                      <a:rPr lang="it-IT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m:rPr>
                        <m:nor/>
                      </m:rPr>
                      <a:rPr lang="el-G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σ</m:t>
                    </m:r>
                    <m:r>
                      <m:rPr>
                        <m:nor/>
                      </m:rPr>
                      <a: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≡(4</m:t>
                    </m:r>
                    <m:r>
                      <a:rPr lang="it-IT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it-IT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2,236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∙0,8</m:t>
                    </m:r>
                    <m:r>
                      <m:rPr>
                        <m:nor/>
                      </m:rPr>
                      <a: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t-IT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(2,21-5,79).</a:t>
                </a:r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6ADB05A0-CDCF-4181-A2BA-BC3AFC8EB1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r="-11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6162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323D17-C312-4DDB-A5DA-17BFF8C8C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Regola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70002D-2B7E-45E4-AE8D-A7ED9C853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modo più preciso  per interpretare la grandezza di σ richiede una maggiore conoscenza della forma della distribuzione di frequenze.</a:t>
            </a: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l’istogramma della distribuzione ha una forma approssimativamente campanulare, allora:</a:t>
            </a:r>
          </a:p>
          <a:p>
            <a:pPr algn="just">
              <a:buFontTx/>
              <a:buChar char="-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circa il 68% delle osservazioni assume valori compresi tra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circa il 95% per cento delle osservazioni assume valori compresi tra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quasi totalità delle osservazioni assume valori compresi tra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24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7EDBF6-9781-4817-9084-3130AC64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Esempio n.1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01D476-BD80-4220-9CC0-549AF6856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test di attitudine scolastica è articolato in 3 sezioni: lettura critica, matematica e scrittura. Per ciascuna sezione la distribuzione dei punteggi è grossomodo campanulare con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=500 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=100. In ciascuna sezione, seguendo la regola empirica, si ha il 68% dei punteggi che ricade tra 400 e 600, il 95% circa che ricade tra 300 e 700 e il restante 5% dei punteggi è al di sotto di 300 e al di sopra di 700.</a:t>
            </a:r>
          </a:p>
          <a:p>
            <a:pPr marL="0" indent="0" algn="just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02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F0AFB7-4A92-43C5-8990-F45B2A13D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Esempio n.2 sulla familiarità con vittime dell’AIDS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DC808A-2787-49A5-9CFB-BA19BD7A1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Nella slide successiva vi mostro una distribuzione di frequenze del numero di persone conosciute colpite da Aids.</a:t>
            </a: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meglio comprendere l’esempio, vi ho calcolato le frequenze cumulate.</a:t>
            </a: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Osservate con attenzione la tabella e il commento.</a:t>
            </a:r>
          </a:p>
        </p:txBody>
      </p:sp>
    </p:spTree>
    <p:extLst>
      <p:ext uri="{BB962C8B-B14F-4D97-AF65-F5344CB8AC3E}">
        <p14:creationId xmlns:p14="http://schemas.microsoft.com/office/powerpoint/2010/main" val="227122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428AE4-905D-479A-B175-9CF8646247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Distribuzione di frequenze del numero di persone conosciute colpite dall’Aids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130F871F-0B63-47E6-ABE2-ACC3518167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346799"/>
              </p:ext>
            </p:extLst>
          </p:nvPr>
        </p:nvGraphicFramePr>
        <p:xfrm>
          <a:off x="1655135" y="1775833"/>
          <a:ext cx="8128000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579132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014759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0642699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47274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FREQUENZE PERCENTUALI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FREQUENZE CUMULATE 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905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874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243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587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362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193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336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031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88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447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N=1598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Media=0,47,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Scarto q.m.:1,09</a:t>
                      </a:r>
                    </a:p>
                    <a:p>
                      <a:pPr algn="r"/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715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563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9D1A65-5CA9-4AEF-8269-FB7D7241E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5541"/>
            <a:ext cx="10515600" cy="5383250"/>
          </a:xfrm>
        </p:spPr>
        <p:txBody>
          <a:bodyPr/>
          <a:lstStyle/>
          <a:p>
            <a:pPr marL="0" indent="0" algn="just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L’88,8% delle osservazioni ricade in corrispondenza di questi 2 valori (media 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s.q.m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oppure entro l’intervallo (media±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s.q.m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Tale quantità è considerevolmente maggiore del 68% previsto dalla regola empirica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regola empirica non si applica a tale distribuzione in quanto non è campanulare ma fortemente asimmetrica positiva: il valore più piccolo che si osserva (0) è a meno di una deviazione standard dalla media; il valore più elevato è a circa sette deviazioni standard più in alto della media.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188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1FAB85-074A-4447-9385-DEB5F46B9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z-score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0E77FB86-A6BC-4F6A-A6FC-0BF95C3D8C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 altro modo per misurare una posizione in una distribuzione è di contare a quanti σ dalla media ricade una certa osservazione.</a:t>
                </a:r>
              </a:p>
              <a:p>
                <a:pPr marL="0" indent="0" algn="just">
                  <a:buNone/>
                </a:pP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 numero di σ che separano un’osservazione di una distribuzione dalla media della stessa è chiamato z-score che è uguale a :</a:t>
                </a:r>
              </a:p>
              <a:p>
                <a:pPr marL="0" indent="0" algn="ctr">
                  <a:buNone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𝑜𝑠𝑠𝑒𝑟𝑣𝑎𝑧𝑖𝑜𝑛𝑒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𝑚𝑒𝑑𝑖𝑎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𝑠𝑐𝑎𝑟𝑡𝑜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𝑞𝑢𝑎𝑑𝑟𝑎𝑡𝑖𝑐𝑜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𝑚𝑒𝑑𝑖𝑜</m:t>
                        </m:r>
                      </m:den>
                    </m:f>
                  </m:oMath>
                </a14:m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0E77FB86-A6BC-4F6A-A6FC-0BF95C3D8C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r="-11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4301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FE8668-528C-4849-8563-53C69926B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Distribuzione normale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C88DDB-A2E4-4B89-82B9-812DCA443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Ciascuna distribuzione normale è specificata da due parametri:µ 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Per ciascun valore reale di µ e per ciascun valore non negativo di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esiste una distribuzione normale avente quella media e quello scarto quadratico medio.</a:t>
            </a: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esempio le altezze delle donne adulte dell’Italia meridionale hanno, all’incirca, una distribuzione normale con µ=165 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=3,5. La probabilità che una donna scelta a caso abbia un’altezza compresa tra µ-3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=165-3(3,5)=154,5 e µ+3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=165+3(3,5)=175,5 è vicina a 1.0.</a:t>
            </a:r>
          </a:p>
        </p:txBody>
      </p:sp>
    </p:spTree>
    <p:extLst>
      <p:ext uri="{BB962C8B-B14F-4D97-AF65-F5344CB8AC3E}">
        <p14:creationId xmlns:p14="http://schemas.microsoft.com/office/powerpoint/2010/main" val="1166162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89FE31-E056-449D-995F-CAE39838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Tavola delle probabilità sottese alle code di una distribuzione normale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98BE6E-9B42-4BEB-8902-DE8B098DA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96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una distribuzione normale, per ciascun fissato valore z, la probabilità che un’osservazione ricada attorno alla media più o meno z volte lo scarto quadratico medio, dipende dal valore di z. Tale probabilità è data dall’area sottesa alla curva normale compresa tra µ -z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µ+z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una distribuzione normale, la probabilità concentrata entro z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µ è la stessa per tutte le curve normali anche se z non è un numero intero.</a:t>
            </a: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tavola delle probabilità contiene i valori delle probabilità per diversi insiemi di valori. Essa riporta la probabilità per valori che cadono nella coda destra, almeno z volte il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oltre la media. La colonna sul margine sinistro indica i valori per z a una cifra decimale, la seconda cifra decimale di z è indicata sopra nell’intestazione delle colonne.</a:t>
            </a:r>
          </a:p>
        </p:txBody>
      </p:sp>
    </p:spTree>
    <p:extLst>
      <p:ext uri="{BB962C8B-B14F-4D97-AF65-F5344CB8AC3E}">
        <p14:creationId xmlns:p14="http://schemas.microsoft.com/office/powerpoint/2010/main" val="22327907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1144</Words>
  <Application>Microsoft Office PowerPoint</Application>
  <PresentationFormat>Widescreen</PresentationFormat>
  <Paragraphs>92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Tema di Office</vt:lpstr>
      <vt:lpstr>Interpretare la grandezza di σ</vt:lpstr>
      <vt:lpstr>Regola empirica</vt:lpstr>
      <vt:lpstr>Esempio n.1</vt:lpstr>
      <vt:lpstr> Esempio n.2 sulla familiarità con vittime dell’AIDS </vt:lpstr>
      <vt:lpstr>Distribuzione di frequenze del numero di persone conosciute colpite dall’Aids</vt:lpstr>
      <vt:lpstr>Presentazione standard di PowerPoint</vt:lpstr>
      <vt:lpstr>Lo z-score</vt:lpstr>
      <vt:lpstr>Distribuzione normale</vt:lpstr>
      <vt:lpstr>Tavola delle probabilità sottese alle code di una distribuzione normale</vt:lpstr>
      <vt:lpstr>Presentazione standard di PowerPoint</vt:lpstr>
      <vt:lpstr>Z-score dei punteggi al test di ammissione all’Università</vt:lpstr>
      <vt:lpstr>Esempio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Distribuzione normale</dc:title>
  <dc:creator>Claudia Marin</dc:creator>
  <cp:lastModifiedBy>Claudia Marin</cp:lastModifiedBy>
  <cp:revision>27</cp:revision>
  <dcterms:created xsi:type="dcterms:W3CDTF">2018-12-12T09:16:59Z</dcterms:created>
  <dcterms:modified xsi:type="dcterms:W3CDTF">2018-12-14T05:21:56Z</dcterms:modified>
</cp:coreProperties>
</file>