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3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a.com/customer-service/short-term-licens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85FDC0-7E0A-446D-8567-10E818C86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Introduzione a STATA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AF5824-4E32-45A1-A273-E95364FEB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Corso Principi di Econometria</a:t>
            </a:r>
          </a:p>
        </p:txBody>
      </p:sp>
    </p:spTree>
    <p:extLst>
      <p:ext uri="{BB962C8B-B14F-4D97-AF65-F5344CB8AC3E}">
        <p14:creationId xmlns:p14="http://schemas.microsoft.com/office/powerpoint/2010/main" val="161207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824D6-3BD6-406E-9421-8106133A9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Creare un do-file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D347EA-F6A3-48B3-B00B-A16B4A305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do-file serve a creare un file di lavoro che ci permette di inserire tutti comandi di stata che abbiamo implementato nelle stime.</a:t>
            </a:r>
          </a:p>
        </p:txBody>
      </p:sp>
    </p:spTree>
    <p:extLst>
      <p:ext uri="{BB962C8B-B14F-4D97-AF65-F5344CB8AC3E}">
        <p14:creationId xmlns:p14="http://schemas.microsoft.com/office/powerpoint/2010/main" val="178647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07AB4F-2EA0-499C-9C6E-7D929347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vedremo</a:t>
            </a:r>
            <a:br>
              <a:rPr lang="it-IT" dirty="0"/>
            </a:br>
            <a:r>
              <a:rPr lang="it-IT" dirty="0"/>
              <a:t>in questa lezione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881467-13C2-460F-8ED5-ED0A88D67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Cosa è Stata?</a:t>
            </a:r>
          </a:p>
          <a:p>
            <a:r>
              <a:rPr lang="it-IT" dirty="0"/>
              <a:t>Come scaricare il software</a:t>
            </a:r>
          </a:p>
          <a:p>
            <a:r>
              <a:rPr lang="it-IT" dirty="0"/>
              <a:t>Analisi interfaccia</a:t>
            </a:r>
          </a:p>
          <a:p>
            <a:r>
              <a:rPr lang="it-IT" dirty="0"/>
              <a:t>Come importare i dati</a:t>
            </a:r>
          </a:p>
          <a:p>
            <a:r>
              <a:rPr lang="it-IT" dirty="0"/>
              <a:t>Come effettuare analisi Empiriche</a:t>
            </a:r>
          </a:p>
          <a:p>
            <a:r>
              <a:rPr lang="it-IT" dirty="0"/>
              <a:t>Creare un do file e log-file</a:t>
            </a:r>
          </a:p>
          <a:p>
            <a:r>
              <a:rPr lang="it-IT" dirty="0"/>
              <a:t>Alcuni Applicazioni</a:t>
            </a:r>
          </a:p>
        </p:txBody>
      </p:sp>
    </p:spTree>
    <p:extLst>
      <p:ext uri="{BB962C8B-B14F-4D97-AF65-F5344CB8AC3E}">
        <p14:creationId xmlns:p14="http://schemas.microsoft.com/office/powerpoint/2010/main" val="86501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D78CA-ED4A-464A-839E-E3BB434DD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è Stata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407469-6134-47E5-B614-50B7FEB8A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STATA è un moderno e ricco programma per un amplissimo panorama di analisi econometriche, la creazione di grafici, mappe e la manipolazione di dati. </a:t>
            </a:r>
          </a:p>
          <a:p>
            <a:pPr algn="just"/>
            <a:r>
              <a:rPr lang="it-IT" dirty="0"/>
              <a:t>Nasce per l’utilizzo a linea comando ma le ultime versioni offrono anche la possibilità di eseguire un’analisi completa, dall’acquisizione dei dati all’esportazione dei risultati, attraverso menù e finestre di dialogo</a:t>
            </a:r>
          </a:p>
        </p:txBody>
      </p:sp>
    </p:spTree>
    <p:extLst>
      <p:ext uri="{BB962C8B-B14F-4D97-AF65-F5344CB8AC3E}">
        <p14:creationId xmlns:p14="http://schemas.microsoft.com/office/powerpoint/2010/main" val="235505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A25DE-26FA-4607-A1ED-150D4D2B8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scaricare il software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76E096-F90E-4A97-B423-FC741D738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Per utilizzare STATA occorre una licenza a pagamento</a:t>
            </a:r>
          </a:p>
          <a:p>
            <a:r>
              <a:rPr lang="it-IT" dirty="0"/>
              <a:t>Per gli studenti è possibile scaricare una versione demo gratuita di una settimana direttamente sul sito</a:t>
            </a:r>
          </a:p>
          <a:p>
            <a:r>
              <a:rPr lang="it-IT" dirty="0">
                <a:hlinkClick r:id="rId2"/>
              </a:rPr>
              <a:t>https://www.stata.com/customer-service/short-term-license/</a:t>
            </a:r>
            <a:endParaRPr lang="it-IT" dirty="0"/>
          </a:p>
          <a:p>
            <a:r>
              <a:rPr lang="it-IT" dirty="0"/>
              <a:t>Esistono 3 diverse versioni di STATA in base al tipo di dati che si utilizzano.</a:t>
            </a:r>
          </a:p>
          <a:p>
            <a:r>
              <a:rPr lang="it-IT" dirty="0"/>
              <a:t>Le edizioni di Stata si differenziano fra loro principalmente nella dimensione della banca data che si intende utilizzare:</a:t>
            </a:r>
          </a:p>
          <a:p>
            <a:r>
              <a:rPr lang="it-IT" i="1" dirty="0"/>
              <a:t>Stata/IC </a:t>
            </a:r>
            <a:r>
              <a:rPr lang="it-IT" dirty="0"/>
              <a:t>è ideale per le banche dati di dimensione media</a:t>
            </a:r>
          </a:p>
          <a:p>
            <a:r>
              <a:rPr lang="it-IT" i="1" dirty="0"/>
              <a:t>Stata/SE</a:t>
            </a:r>
            <a:r>
              <a:rPr lang="it-IT" dirty="0"/>
              <a:t> permette di lavorare con banche dati molto più ampie rispetto a </a:t>
            </a:r>
            <a:r>
              <a:rPr lang="it-IT" i="1" dirty="0"/>
              <a:t>Stata/IC</a:t>
            </a:r>
            <a:r>
              <a:rPr lang="it-IT" dirty="0"/>
              <a:t> mentre</a:t>
            </a:r>
          </a:p>
          <a:p>
            <a:r>
              <a:rPr lang="it-IT" i="1" dirty="0"/>
              <a:t>Stata/MP</a:t>
            </a:r>
            <a:r>
              <a:rPr lang="it-IT" dirty="0"/>
              <a:t> è la versione più veloce, in grado di sfruttare le potenzialità di PC multiprocessori, inclusi Intel i3, i5, i7 Intel </a:t>
            </a:r>
            <a:r>
              <a:rPr lang="it-IT" dirty="0" err="1"/>
              <a:t>CoreTM</a:t>
            </a:r>
            <a:r>
              <a:rPr lang="it-IT" dirty="0"/>
              <a:t> Duo e AMD X2 dual-core, </a:t>
            </a:r>
            <a:r>
              <a:rPr lang="it-IT" dirty="0" err="1"/>
              <a:t>Xeon</a:t>
            </a:r>
            <a:r>
              <a:rPr lang="it-IT" dirty="0"/>
              <a:t>, e Celeron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6033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5F228-7E7F-4520-B3D0-67571A6BD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Interfaccia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4D6191-16BD-4C66-ADB1-1DDC6E666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volta scaricato il programma basta cliccare sull’icona e si aprirà l’interfaccia con 4 sezioni:</a:t>
            </a:r>
          </a:p>
          <a:p>
            <a:r>
              <a:rPr lang="it-IT" dirty="0" err="1"/>
              <a:t>Command</a:t>
            </a:r>
            <a:r>
              <a:rPr lang="it-IT" dirty="0"/>
              <a:t>: dove riportare a mano i comandi</a:t>
            </a:r>
          </a:p>
          <a:p>
            <a:r>
              <a:rPr lang="it-IT" dirty="0" err="1"/>
              <a:t>Variables</a:t>
            </a:r>
            <a:r>
              <a:rPr lang="it-IT" dirty="0"/>
              <a:t>: Dove si visualizzano le variabili una volta caricate sul database</a:t>
            </a:r>
          </a:p>
          <a:p>
            <a:r>
              <a:rPr lang="it-IT" dirty="0"/>
              <a:t>History: dove vengono memorizzati i comandi effettuati nell’analisi</a:t>
            </a:r>
          </a:p>
          <a:p>
            <a:r>
              <a:rPr lang="it-IT" dirty="0" err="1"/>
              <a:t>Properties</a:t>
            </a:r>
            <a:r>
              <a:rPr lang="it-IT" dirty="0"/>
              <a:t>: dove sono riportare informazioni sulle proprietà delle variabili (es. valori numerici oppure alfanumerici [stringhe]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489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726DDF-35AA-40C7-8379-BC9AF5F9C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Interfaccia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B72503D9-9ACD-4183-A7FC-5FD3366F2C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791" y="261031"/>
            <a:ext cx="11688417" cy="623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5784E-F56B-4807-BF85-64E810C07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importare 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F66313-9121-4DD1-8039-B39475447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alto a sinistra cliccare su «file» e poi su «import»</a:t>
            </a:r>
          </a:p>
          <a:p>
            <a:r>
              <a:rPr lang="it-IT" dirty="0"/>
              <a:t>E’ possibile importare dati dal pc in diversi formati: </a:t>
            </a:r>
            <a:r>
              <a:rPr lang="it-IT" dirty="0" err="1"/>
              <a:t>excel</a:t>
            </a:r>
            <a:r>
              <a:rPr lang="it-IT" dirty="0"/>
              <a:t>, </a:t>
            </a:r>
            <a:r>
              <a:rPr lang="it-IT" dirty="0" err="1"/>
              <a:t>csv</a:t>
            </a:r>
            <a:r>
              <a:rPr lang="it-IT" dirty="0"/>
              <a:t>, STATA, SAS, SAS, etc..</a:t>
            </a:r>
          </a:p>
        </p:txBody>
      </p:sp>
    </p:spTree>
    <p:extLst>
      <p:ext uri="{BB962C8B-B14F-4D97-AF65-F5344CB8AC3E}">
        <p14:creationId xmlns:p14="http://schemas.microsoft.com/office/powerpoint/2010/main" val="101026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BFE7E-3A38-4E87-9CF5-BCE5B7E0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9D1F8-CBD1-4313-B00E-8C9A1BDA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7B66A7D-F6C2-4227-8D86-B958A6CFB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94" y="200457"/>
            <a:ext cx="11841411" cy="66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55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ABBB1-D242-49B9-B57C-075B0B5B7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Alcune Applicazioni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3630F4-90CE-43EE-803B-C0B3CC8A6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1) Relazione tra cilindrata e consumo di benzina</a:t>
            </a:r>
          </a:p>
          <a:p>
            <a:r>
              <a:rPr lang="it-IT" dirty="0"/>
              <a:t>2) Aspettativa di vita e determinanti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409555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121</TotalTime>
  <Words>399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Atlante</vt:lpstr>
      <vt:lpstr>Introduzione a STATA</vt:lpstr>
      <vt:lpstr>Cosa vedremo in questa lezione</vt:lpstr>
      <vt:lpstr>Cosa è Stata</vt:lpstr>
      <vt:lpstr>Come scaricare il software </vt:lpstr>
      <vt:lpstr>Interfaccia</vt:lpstr>
      <vt:lpstr>Interfaccia</vt:lpstr>
      <vt:lpstr>Come importare i dati</vt:lpstr>
      <vt:lpstr>Presentazione standard di PowerPoint</vt:lpstr>
      <vt:lpstr>Alcune Applicazioni</vt:lpstr>
      <vt:lpstr>Creare un do-file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 a STATA</dc:title>
  <dc:creator>ASUS</dc:creator>
  <cp:lastModifiedBy>ASUS</cp:lastModifiedBy>
  <cp:revision>7</cp:revision>
  <dcterms:created xsi:type="dcterms:W3CDTF">2020-05-13T06:19:48Z</dcterms:created>
  <dcterms:modified xsi:type="dcterms:W3CDTF">2020-05-13T08:21:21Z</dcterms:modified>
</cp:coreProperties>
</file>