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0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EFCC33-A8C3-35BC-D067-5527C51AA3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ED35410-74FD-2E96-4447-307FC5846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C679D9-8493-97C5-16DA-377F88C06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99F2-3FC4-482D-972A-B2EC45771900}" type="datetimeFigureOut">
              <a:rPr lang="it-IT" smtClean="0"/>
              <a:t>08/06/2022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F7F6B52-A916-47C7-B3C5-4923B7C01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9912CA-E8DE-CA07-5BB6-B78663D9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19C8-AE67-4482-90DD-6790214BC5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15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3C24D0-347E-15D5-E763-96C552265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AF18228-ADC2-A270-4C57-77E641D8E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BBB584F-CE82-2BAD-E0A7-0C50AC605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99F2-3FC4-482D-972A-B2EC45771900}" type="datetimeFigureOut">
              <a:rPr lang="it-IT" smtClean="0"/>
              <a:t>08/06/2022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1BDD41-6D69-B58B-5FAA-CBBC6F21D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B6FD4E-4465-F1CE-5B0E-331E0D03D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19C8-AE67-4482-90DD-6790214BC5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61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C16402E-6CE2-FA09-4975-E621514BE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B2C92C-C3CC-3EC0-323B-CD04455ECA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062385-08B3-9FBD-563B-919354F03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99F2-3FC4-482D-972A-B2EC45771900}" type="datetimeFigureOut">
              <a:rPr lang="it-IT" smtClean="0"/>
              <a:t>08/06/2022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1D4AAA-41E4-FF9E-8DE4-5713F5181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9588B1-6CC6-7890-19DB-8EC4ED4D2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19C8-AE67-4482-90DD-6790214BC5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260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08817A-8B5C-D003-78C0-0E8A60124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F9B8F6-3CE4-DD8B-5809-03DFCB8A1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811E3C-9A1B-0755-9B2D-8BC8B5E32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99F2-3FC4-482D-972A-B2EC45771900}" type="datetimeFigureOut">
              <a:rPr lang="it-IT" smtClean="0"/>
              <a:t>08/06/2022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23B04C-5F80-212B-B300-2C9B44767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A429F2-311F-D14C-2316-EA5D2354D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19C8-AE67-4482-90DD-6790214BC5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291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7C06B6-CE03-0E22-9FD7-E901D203C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50F828-0CEC-0A4A-819E-01E1BA133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3A9CE4-8D50-0248-3229-804C40B15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99F2-3FC4-482D-972A-B2EC45771900}" type="datetimeFigureOut">
              <a:rPr lang="it-IT" smtClean="0"/>
              <a:t>08/06/2022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544321-33EA-ECE6-2AF1-3B38E6B6F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2360CE-7FEE-205E-A06F-B6CDAAFD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19C8-AE67-4482-90DD-6790214BC5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665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725865-A645-B6B4-E068-DDB9C3BBD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CE4AD7-D8A6-88C2-8252-BB81E5727B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B41D5CF-95D0-BC43-57A9-5671A699C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DD42F6A-11D7-1D47-4959-83010781B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99F2-3FC4-482D-972A-B2EC45771900}" type="datetimeFigureOut">
              <a:rPr lang="it-IT" smtClean="0"/>
              <a:t>08/06/2022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590968B-F460-49CB-E0AB-C14912D39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9C0A0FC-BB04-25CD-2554-926CA203F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19C8-AE67-4482-90DD-6790214BC5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713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CC46DF-D6E3-999A-8ED5-25A25CCB2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CD7F40-1CEC-3757-D7BA-2454C8015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A8EFB03-0626-EF8E-C238-FDCA3586D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0F8BE86-26DA-6562-8273-260598D836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22FF094-810C-58C0-DB4B-918C0B2AA4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69C9B18-1262-25AE-F851-1C30548EF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99F2-3FC4-482D-972A-B2EC45771900}" type="datetimeFigureOut">
              <a:rPr lang="it-IT" smtClean="0"/>
              <a:t>08/06/2022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AD70A46-9489-8DD1-46E1-4548625C0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88DE99A-3879-6CBC-06A4-049485138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19C8-AE67-4482-90DD-6790214BC5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47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4C1F23-765B-22C8-9C1E-7B22E29B2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7615EB9-EC22-0CEF-5228-F17D6AF3D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99F2-3FC4-482D-972A-B2EC45771900}" type="datetimeFigureOut">
              <a:rPr lang="it-IT" smtClean="0"/>
              <a:t>08/06/2022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DF90B44-7B98-B1D0-2EED-844BB786C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7294D9F-13D7-5BDA-0337-46B75CD22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19C8-AE67-4482-90DD-6790214BC5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78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E6607C0-71FC-0C23-B15F-1A7AA0A70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99F2-3FC4-482D-972A-B2EC45771900}" type="datetimeFigureOut">
              <a:rPr lang="it-IT" smtClean="0"/>
              <a:t>08/06/2022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4E603CA-6148-D496-5CCC-A25E0DC5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7DBE8A5-87D6-5D93-9425-887379CD8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19C8-AE67-4482-90DD-6790214BC5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572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990088-9610-EE40-F81D-29F79F1BE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4EDF41-8A78-C644-74BE-A16082CCD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B5BCEB0-E31C-E55F-1767-61904FA71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E5FF5F4-8F8B-0CAC-C14B-9D29B798C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99F2-3FC4-482D-972A-B2EC45771900}" type="datetimeFigureOut">
              <a:rPr lang="it-IT" smtClean="0"/>
              <a:t>08/06/2022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680C6DC-895E-8AA0-9458-1A66954D9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868EB9-7A28-AB46-5554-AF752697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19C8-AE67-4482-90DD-6790214BC5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84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1084AF-3C70-9CED-F4AF-0830E827F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298020E-049C-F684-1FE2-C5BAD49722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D4E0FE3-3FBD-E471-CDA5-F5773638A6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D15DA21-7D8F-43DE-11A0-D250713E3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99F2-3FC4-482D-972A-B2EC45771900}" type="datetimeFigureOut">
              <a:rPr lang="it-IT" smtClean="0"/>
              <a:t>08/06/2022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877E96B-C06B-9E3E-1BB0-B18683173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F7A8CB4-16CA-8A39-C678-EC6249EC1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B19C8-AE67-4482-90DD-6790214BC5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312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4D1A5CF-9F2B-F9C7-80CD-3A13F2FB8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4032F15-C2D3-E11F-1129-923BBBF6F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BC2876-6B70-0E65-834D-F85EE79D93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C99F2-3FC4-482D-972A-B2EC45771900}" type="datetimeFigureOut">
              <a:rPr lang="it-IT" smtClean="0"/>
              <a:t>08/06/2022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C0B51D-2D40-9BAF-AA90-D374CEAAB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BBD54F-56F9-D04A-9754-EB187ACB2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B19C8-AE67-4482-90DD-6790214BC5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36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B223D9-5DE4-60FB-098C-A67C90174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0981" y="623599"/>
            <a:ext cx="9144000" cy="797877"/>
          </a:xfrm>
        </p:spPr>
        <p:txBody>
          <a:bodyPr>
            <a:normAutofit fontScale="90000"/>
          </a:bodyPr>
          <a:lstStyle/>
          <a:p>
            <a:r>
              <a:rPr lang="it-IT" dirty="0"/>
              <a:t>EQUAZIONE DI FISHER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1B84BFC-619D-BED2-91BD-C40DE8398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2727" y="1687483"/>
            <a:ext cx="10806545" cy="4721630"/>
          </a:xfrm>
        </p:spPr>
        <p:txBody>
          <a:bodyPr/>
          <a:lstStyle/>
          <a:p>
            <a:pPr algn="just"/>
            <a:r>
              <a:rPr lang="it-IT" dirty="0"/>
              <a:t>La quantità di moneta che circola nel mercato è pari al valore dei beni e dei servizi scambiati. O, per meglio dire, la quantità di moneta in circolazione, moltiplicata per il numero di volte in cui viene utilizzata, è uguale alla somma delle quantità di beni e servizi acquistati, ognuna moltiplicata per il rispettivo prezzo:</a:t>
            </a:r>
          </a:p>
          <a:p>
            <a:r>
              <a:rPr lang="it-IT" dirty="0"/>
              <a:t>MV = PQ</a:t>
            </a:r>
          </a:p>
          <a:p>
            <a:pPr algn="just"/>
            <a:r>
              <a:rPr lang="it-IT" dirty="0"/>
              <a:t>(M= moneta in circolazione; V= velocità di circolazione della moneta; P= livello generale dei prezzi; Q= quantità di beni e servizi scambiati)</a:t>
            </a:r>
          </a:p>
          <a:p>
            <a:r>
              <a:rPr lang="it-IT" dirty="0"/>
              <a:t>Da cui discende che:</a:t>
            </a:r>
          </a:p>
          <a:p>
            <a:r>
              <a:rPr lang="it-IT" dirty="0"/>
              <a:t>P = MV/Q</a:t>
            </a:r>
          </a:p>
          <a:p>
            <a:pPr algn="just"/>
            <a:r>
              <a:rPr lang="it-IT" dirty="0"/>
              <a:t>Cioè: il livello generale dei prezzi aumenta se aumentano M e/o V, sebbene tale aumento possa essere almeno parzialmente compensato dall’aumento di Q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3563239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EQUAZIONE DI FISHER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EQUAZIONE DI FISHER</dc:title>
  <dc:creator>Giulio Fenicia</dc:creator>
  <cp:lastModifiedBy>Giulio Fenicia</cp:lastModifiedBy>
  <cp:revision>2</cp:revision>
  <dcterms:created xsi:type="dcterms:W3CDTF">2022-06-08T09:24:38Z</dcterms:created>
  <dcterms:modified xsi:type="dcterms:W3CDTF">2022-06-08T11:16:10Z</dcterms:modified>
</cp:coreProperties>
</file>