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788" r:id="rId3"/>
    <p:sldId id="377" r:id="rId4"/>
    <p:sldId id="353" r:id="rId5"/>
    <p:sldId id="575" r:id="rId6"/>
    <p:sldId id="787" r:id="rId7"/>
    <p:sldId id="784" r:id="rId8"/>
    <p:sldId id="785" r:id="rId9"/>
    <p:sldId id="786" r:id="rId10"/>
    <p:sldId id="577" r:id="rId11"/>
    <p:sldId id="578" r:id="rId12"/>
    <p:sldId id="579" r:id="rId13"/>
    <p:sldId id="277" r:id="rId14"/>
    <p:sldId id="283" r:id="rId15"/>
    <p:sldId id="278" r:id="rId16"/>
    <p:sldId id="279" r:id="rId17"/>
    <p:sldId id="28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62BB29-732B-4AF4-9F5E-231132467AAD}" v="20" dt="2022-10-17T05:41:59.1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o Di Chio" userId="b7328349-4c0d-492d-bbba-8949478e390e" providerId="ADAL" clId="{AF62BB29-732B-4AF4-9F5E-231132467AAD}"/>
    <pc:docChg chg="undo custSel addSld delSld modSld sldOrd">
      <pc:chgData name="Sabino Di Chio" userId="b7328349-4c0d-492d-bbba-8949478e390e" providerId="ADAL" clId="{AF62BB29-732B-4AF4-9F5E-231132467AAD}" dt="2022-10-17T05:43:25.827" v="1769" actId="478"/>
      <pc:docMkLst>
        <pc:docMk/>
      </pc:docMkLst>
      <pc:sldChg chg="addSp delSp modSp mod setClrOvrMap">
        <pc:chgData name="Sabino Di Chio" userId="b7328349-4c0d-492d-bbba-8949478e390e" providerId="ADAL" clId="{AF62BB29-732B-4AF4-9F5E-231132467AAD}" dt="2022-10-10T07:19:09.695" v="1621" actId="1076"/>
        <pc:sldMkLst>
          <pc:docMk/>
          <pc:sldMk cId="2515579679" sldId="256"/>
        </pc:sldMkLst>
        <pc:spChg chg="add del mod">
          <ac:chgData name="Sabino Di Chio" userId="b7328349-4c0d-492d-bbba-8949478e390e" providerId="ADAL" clId="{AF62BB29-732B-4AF4-9F5E-231132467AAD}" dt="2022-10-10T07:19:09.695" v="1621" actId="1076"/>
          <ac:spMkLst>
            <pc:docMk/>
            <pc:sldMk cId="2515579679" sldId="256"/>
            <ac:spMk id="2" creationId="{F72CCDF9-7D4A-47FB-8262-E202A0CA48D4}"/>
          </ac:spMkLst>
        </pc:spChg>
        <pc:spChg chg="mod">
          <ac:chgData name="Sabino Di Chio" userId="b7328349-4c0d-492d-bbba-8949478e390e" providerId="ADAL" clId="{AF62BB29-732B-4AF4-9F5E-231132467AAD}" dt="2022-10-08T16:06:55.467" v="1452" actId="20577"/>
          <ac:spMkLst>
            <pc:docMk/>
            <pc:sldMk cId="2515579679" sldId="256"/>
            <ac:spMk id="3" creationId="{562DC8D0-C3A0-4F62-9FD8-66C2E9A2D44D}"/>
          </ac:spMkLst>
        </pc:spChg>
        <pc:spChg chg="add del mod">
          <ac:chgData name="Sabino Di Chio" userId="b7328349-4c0d-492d-bbba-8949478e390e" providerId="ADAL" clId="{AF62BB29-732B-4AF4-9F5E-231132467AAD}" dt="2022-10-10T07:19:09.244" v="1620" actId="21"/>
          <ac:spMkLst>
            <pc:docMk/>
            <pc:sldMk cId="2515579679" sldId="256"/>
            <ac:spMk id="6" creationId="{25B5BD68-9551-D69E-DB99-A24CF500538F}"/>
          </ac:spMkLst>
        </pc:spChg>
        <pc:spChg chg="del">
          <ac:chgData name="Sabino Di Chio" userId="b7328349-4c0d-492d-bbba-8949478e390e" providerId="ADAL" clId="{AF62BB29-732B-4AF4-9F5E-231132467AAD}" dt="2022-10-07T11:22:39.856" v="74" actId="26606"/>
          <ac:spMkLst>
            <pc:docMk/>
            <pc:sldMk cId="2515579679" sldId="256"/>
            <ac:spMk id="8" creationId="{559AE206-7EBA-4D33-8BC9-9D8158553F0E}"/>
          </ac:spMkLst>
        </pc:spChg>
        <pc:spChg chg="del">
          <ac:chgData name="Sabino Di Chio" userId="b7328349-4c0d-492d-bbba-8949478e390e" providerId="ADAL" clId="{AF62BB29-732B-4AF4-9F5E-231132467AAD}" dt="2022-10-07T11:22:39.856" v="74" actId="26606"/>
          <ac:spMkLst>
            <pc:docMk/>
            <pc:sldMk cId="2515579679" sldId="256"/>
            <ac:spMk id="10" creationId="{6437D937-A7F1-4011-92B4-328E5BE1B166}"/>
          </ac:spMkLst>
        </pc:spChg>
        <pc:spChg chg="del">
          <ac:chgData name="Sabino Di Chio" userId="b7328349-4c0d-492d-bbba-8949478e390e" providerId="ADAL" clId="{AF62BB29-732B-4AF4-9F5E-231132467AAD}" dt="2022-10-07T11:22:39.856" v="74" actId="26606"/>
          <ac:spMkLst>
            <pc:docMk/>
            <pc:sldMk cId="2515579679" sldId="256"/>
            <ac:spMk id="12" creationId="{B672F332-AF08-46C6-94F0-77684310D7B7}"/>
          </ac:spMkLst>
        </pc:spChg>
        <pc:spChg chg="del">
          <ac:chgData name="Sabino Di Chio" userId="b7328349-4c0d-492d-bbba-8949478e390e" providerId="ADAL" clId="{AF62BB29-732B-4AF4-9F5E-231132467AAD}" dt="2022-10-07T11:22:39.856" v="74" actId="26606"/>
          <ac:spMkLst>
            <pc:docMk/>
            <pc:sldMk cId="2515579679" sldId="256"/>
            <ac:spMk id="14" creationId="{34244EF8-D73A-40E1-BE73-D46E6B4B04ED}"/>
          </ac:spMkLst>
        </pc:spChg>
        <pc:spChg chg="del">
          <ac:chgData name="Sabino Di Chio" userId="b7328349-4c0d-492d-bbba-8949478e390e" providerId="ADAL" clId="{AF62BB29-732B-4AF4-9F5E-231132467AAD}" dt="2022-10-07T11:22:39.856" v="74" actId="26606"/>
          <ac:spMkLst>
            <pc:docMk/>
            <pc:sldMk cId="2515579679" sldId="256"/>
            <ac:spMk id="16" creationId="{AB84D7E8-4ECB-42D7-ADBF-01689B0F24AE}"/>
          </ac:spMkLst>
        </pc:spChg>
        <pc:spChg chg="add del">
          <ac:chgData name="Sabino Di Chio" userId="b7328349-4c0d-492d-bbba-8949478e390e" providerId="ADAL" clId="{AF62BB29-732B-4AF4-9F5E-231132467AAD}" dt="2022-10-07T11:51:33.215" v="1391" actId="26606"/>
          <ac:spMkLst>
            <pc:docMk/>
            <pc:sldMk cId="2515579679" sldId="256"/>
            <ac:spMk id="23" creationId="{33ADEAE5-B080-4DEC-819A-00E41A93F881}"/>
          </ac:spMkLst>
        </pc:spChg>
        <pc:spChg chg="add del">
          <ac:chgData name="Sabino Di Chio" userId="b7328349-4c0d-492d-bbba-8949478e390e" providerId="ADAL" clId="{AF62BB29-732B-4AF4-9F5E-231132467AAD}" dt="2022-10-07T11:51:33.215" v="1391" actId="26606"/>
          <ac:spMkLst>
            <pc:docMk/>
            <pc:sldMk cId="2515579679" sldId="256"/>
            <ac:spMk id="25" creationId="{D9FB580A-BA0E-4D5E-90F4-C42767A78389}"/>
          </ac:spMkLst>
        </pc:spChg>
        <pc:spChg chg="add del">
          <ac:chgData name="Sabino Di Chio" userId="b7328349-4c0d-492d-bbba-8949478e390e" providerId="ADAL" clId="{AF62BB29-732B-4AF4-9F5E-231132467AAD}" dt="2022-10-07T11:51:24.512" v="1388" actId="26606"/>
          <ac:spMkLst>
            <pc:docMk/>
            <pc:sldMk cId="2515579679" sldId="256"/>
            <ac:spMk id="30" creationId="{BA79A7CF-01AF-4178-9369-94E0C90EB046}"/>
          </ac:spMkLst>
        </pc:spChg>
        <pc:spChg chg="add del">
          <ac:chgData name="Sabino Di Chio" userId="b7328349-4c0d-492d-bbba-8949478e390e" providerId="ADAL" clId="{AF62BB29-732B-4AF4-9F5E-231132467AAD}" dt="2022-10-07T11:51:24.512" v="1388" actId="26606"/>
          <ac:spMkLst>
            <pc:docMk/>
            <pc:sldMk cId="2515579679" sldId="256"/>
            <ac:spMk id="32" creationId="{99413ED5-9ED4-4772-BCE4-2BCAE6B12E35}"/>
          </ac:spMkLst>
        </pc:spChg>
        <pc:spChg chg="add del">
          <ac:chgData name="Sabino Di Chio" userId="b7328349-4c0d-492d-bbba-8949478e390e" providerId="ADAL" clId="{AF62BB29-732B-4AF4-9F5E-231132467AAD}" dt="2022-10-07T11:51:24.512" v="1388" actId="26606"/>
          <ac:spMkLst>
            <pc:docMk/>
            <pc:sldMk cId="2515579679" sldId="256"/>
            <ac:spMk id="34" creationId="{04357C93-F0CB-4A1C-8F77-4E9063789819}"/>
          </ac:spMkLst>
        </pc:spChg>
        <pc:spChg chg="add del">
          <ac:chgData name="Sabino Di Chio" userId="b7328349-4c0d-492d-bbba-8949478e390e" providerId="ADAL" clId="{AF62BB29-732B-4AF4-9F5E-231132467AAD}" dt="2022-10-07T11:51:24.512" v="1388" actId="26606"/>
          <ac:spMkLst>
            <pc:docMk/>
            <pc:sldMk cId="2515579679" sldId="256"/>
            <ac:spMk id="36" creationId="{90F533E9-6690-41A8-A372-4C6C622D028D}"/>
          </ac:spMkLst>
        </pc:spChg>
        <pc:spChg chg="add del">
          <ac:chgData name="Sabino Di Chio" userId="b7328349-4c0d-492d-bbba-8949478e390e" providerId="ADAL" clId="{AF62BB29-732B-4AF4-9F5E-231132467AAD}" dt="2022-10-07T11:51:33.208" v="1390" actId="26606"/>
          <ac:spMkLst>
            <pc:docMk/>
            <pc:sldMk cId="2515579679" sldId="256"/>
            <ac:spMk id="39" creationId="{2B566528-1B12-4246-9431-5C2D7D081168}"/>
          </ac:spMkLst>
        </pc:spChg>
        <pc:spChg chg="add del">
          <ac:chgData name="Sabino Di Chio" userId="b7328349-4c0d-492d-bbba-8949478e390e" providerId="ADAL" clId="{AF62BB29-732B-4AF4-9F5E-231132467AAD}" dt="2022-10-07T11:51:54.580" v="1396" actId="26606"/>
          <ac:spMkLst>
            <pc:docMk/>
            <pc:sldMk cId="2515579679" sldId="256"/>
            <ac:spMk id="44" creationId="{99899462-FC16-43B0-966B-FCA263450716}"/>
          </ac:spMkLst>
        </pc:spChg>
        <pc:spChg chg="add del">
          <ac:chgData name="Sabino Di Chio" userId="b7328349-4c0d-492d-bbba-8949478e390e" providerId="ADAL" clId="{AF62BB29-732B-4AF4-9F5E-231132467AAD}" dt="2022-10-07T11:51:54.572" v="1395" actId="26606"/>
          <ac:spMkLst>
            <pc:docMk/>
            <pc:sldMk cId="2515579679" sldId="256"/>
            <ac:spMk id="50" creationId="{5BF4DF2C-F028-4921-9C23-41303F650A62}"/>
          </ac:spMkLst>
        </pc:spChg>
        <pc:spChg chg="add del">
          <ac:chgData name="Sabino Di Chio" userId="b7328349-4c0d-492d-bbba-8949478e390e" providerId="ADAL" clId="{AF62BB29-732B-4AF4-9F5E-231132467AAD}" dt="2022-10-07T11:51:54.572" v="1395" actId="26606"/>
          <ac:spMkLst>
            <pc:docMk/>
            <pc:sldMk cId="2515579679" sldId="256"/>
            <ac:spMk id="52" creationId="{158B3569-73B2-4D05-8E95-886A6EE17F1F}"/>
          </ac:spMkLst>
        </pc:spChg>
        <pc:spChg chg="add del">
          <ac:chgData name="Sabino Di Chio" userId="b7328349-4c0d-492d-bbba-8949478e390e" providerId="ADAL" clId="{AF62BB29-732B-4AF4-9F5E-231132467AAD}" dt="2022-10-07T11:52:06.561" v="1400" actId="26606"/>
          <ac:spMkLst>
            <pc:docMk/>
            <pc:sldMk cId="2515579679" sldId="256"/>
            <ac:spMk id="60" creationId="{0671A8AE-40A1-4631-A6B8-581AFF065482}"/>
          </ac:spMkLst>
        </pc:spChg>
        <pc:spChg chg="add del">
          <ac:chgData name="Sabino Di Chio" userId="b7328349-4c0d-492d-bbba-8949478e390e" providerId="ADAL" clId="{AF62BB29-732B-4AF4-9F5E-231132467AAD}" dt="2022-10-07T11:52:06.561" v="1400" actId="26606"/>
          <ac:spMkLst>
            <pc:docMk/>
            <pc:sldMk cId="2515579679" sldId="256"/>
            <ac:spMk id="61" creationId="{AB58EF07-17C2-48CF-ABB0-EEF1F17CB8F0}"/>
          </ac:spMkLst>
        </pc:spChg>
        <pc:spChg chg="add del">
          <ac:chgData name="Sabino Di Chio" userId="b7328349-4c0d-492d-bbba-8949478e390e" providerId="ADAL" clId="{AF62BB29-732B-4AF4-9F5E-231132467AAD}" dt="2022-10-07T11:52:06.561" v="1400" actId="26606"/>
          <ac:spMkLst>
            <pc:docMk/>
            <pc:sldMk cId="2515579679" sldId="256"/>
            <ac:spMk id="62" creationId="{AF2F604E-43BE-4DC3-B983-E071523364F8}"/>
          </ac:spMkLst>
        </pc:spChg>
        <pc:spChg chg="add del">
          <ac:chgData name="Sabino Di Chio" userId="b7328349-4c0d-492d-bbba-8949478e390e" providerId="ADAL" clId="{AF62BB29-732B-4AF4-9F5E-231132467AAD}" dt="2022-10-07T11:52:06.561" v="1400" actId="26606"/>
          <ac:spMkLst>
            <pc:docMk/>
            <pc:sldMk cId="2515579679" sldId="256"/>
            <ac:spMk id="63" creationId="{08C9B587-E65E-4B52-B37C-ABEBB6E87928}"/>
          </ac:spMkLst>
        </pc:spChg>
        <pc:spChg chg="add">
          <ac:chgData name="Sabino Di Chio" userId="b7328349-4c0d-492d-bbba-8949478e390e" providerId="ADAL" clId="{AF62BB29-732B-4AF4-9F5E-231132467AAD}" dt="2022-10-07T11:52:06.561" v="1400" actId="26606"/>
          <ac:spMkLst>
            <pc:docMk/>
            <pc:sldMk cId="2515579679" sldId="256"/>
            <ac:spMk id="68" creationId="{E91DC736-0EF8-4F87-9146-EBF1D2EE4D3D}"/>
          </ac:spMkLst>
        </pc:spChg>
        <pc:spChg chg="add">
          <ac:chgData name="Sabino Di Chio" userId="b7328349-4c0d-492d-bbba-8949478e390e" providerId="ADAL" clId="{AF62BB29-732B-4AF4-9F5E-231132467AAD}" dt="2022-10-07T11:52:06.561" v="1400" actId="26606"/>
          <ac:spMkLst>
            <pc:docMk/>
            <pc:sldMk cId="2515579679" sldId="256"/>
            <ac:spMk id="70" creationId="{097CD68E-23E3-4007-8847-CD0944C4F7BE}"/>
          </ac:spMkLst>
        </pc:spChg>
        <pc:spChg chg="add">
          <ac:chgData name="Sabino Di Chio" userId="b7328349-4c0d-492d-bbba-8949478e390e" providerId="ADAL" clId="{AF62BB29-732B-4AF4-9F5E-231132467AAD}" dt="2022-10-07T11:52:06.561" v="1400" actId="26606"/>
          <ac:spMkLst>
            <pc:docMk/>
            <pc:sldMk cId="2515579679" sldId="256"/>
            <ac:spMk id="72" creationId="{AF2F604E-43BE-4DC3-B983-E071523364F8}"/>
          </ac:spMkLst>
        </pc:spChg>
        <pc:spChg chg="add">
          <ac:chgData name="Sabino Di Chio" userId="b7328349-4c0d-492d-bbba-8949478e390e" providerId="ADAL" clId="{AF62BB29-732B-4AF4-9F5E-231132467AAD}" dt="2022-10-07T11:52:06.561" v="1400" actId="26606"/>
          <ac:spMkLst>
            <pc:docMk/>
            <pc:sldMk cId="2515579679" sldId="256"/>
            <ac:spMk id="74" creationId="{08C9B587-E65E-4B52-B37C-ABEBB6E87928}"/>
          </ac:spMkLst>
        </pc:spChg>
        <pc:grpChg chg="add del">
          <ac:chgData name="Sabino Di Chio" userId="b7328349-4c0d-492d-bbba-8949478e390e" providerId="ADAL" clId="{AF62BB29-732B-4AF4-9F5E-231132467AAD}" dt="2022-10-07T11:51:33.208" v="1390" actId="26606"/>
          <ac:grpSpMkLst>
            <pc:docMk/>
            <pc:sldMk cId="2515579679" sldId="256"/>
            <ac:grpSpMk id="40" creationId="{5995D10D-E9C9-47DB-AE7E-801FEF38F5C9}"/>
          </ac:grpSpMkLst>
        </pc:grpChg>
        <pc:grpChg chg="add del">
          <ac:chgData name="Sabino Di Chio" userId="b7328349-4c0d-492d-bbba-8949478e390e" providerId="ADAL" clId="{AF62BB29-732B-4AF4-9F5E-231132467AAD}" dt="2022-10-07T11:51:33.208" v="1390" actId="26606"/>
          <ac:grpSpMkLst>
            <pc:docMk/>
            <pc:sldMk cId="2515579679" sldId="256"/>
            <ac:grpSpMk id="42" creationId="{828A5161-06F1-46CF-8AD7-844680A59E13}"/>
          </ac:grpSpMkLst>
        </pc:grpChg>
        <pc:grpChg chg="add del">
          <ac:chgData name="Sabino Di Chio" userId="b7328349-4c0d-492d-bbba-8949478e390e" providerId="ADAL" clId="{AF62BB29-732B-4AF4-9F5E-231132467AAD}" dt="2022-10-07T11:51:54.572" v="1395" actId="26606"/>
          <ac:grpSpMkLst>
            <pc:docMk/>
            <pc:sldMk cId="2515579679" sldId="256"/>
            <ac:grpSpMk id="56" creationId="{892B7B61-D701-474B-AE8F-EA238B550A78}"/>
          </ac:grpSpMkLst>
        </pc:grpChg>
        <pc:picChg chg="add mod ord">
          <ac:chgData name="Sabino Di Chio" userId="b7328349-4c0d-492d-bbba-8949478e390e" providerId="ADAL" clId="{AF62BB29-732B-4AF4-9F5E-231132467AAD}" dt="2022-10-07T11:52:06.561" v="1400" actId="26606"/>
          <ac:picMkLst>
            <pc:docMk/>
            <pc:sldMk cId="2515579679" sldId="256"/>
            <ac:picMk id="5" creationId="{47F85723-208C-E132-22D7-A1916785EC9A}"/>
          </ac:picMkLst>
        </pc:picChg>
        <pc:picChg chg="del mod ord">
          <ac:chgData name="Sabino Di Chio" userId="b7328349-4c0d-492d-bbba-8949478e390e" providerId="ADAL" clId="{AF62BB29-732B-4AF4-9F5E-231132467AAD}" dt="2022-10-07T11:51:44.228" v="1393" actId="478"/>
          <ac:picMkLst>
            <pc:docMk/>
            <pc:sldMk cId="2515579679" sldId="256"/>
            <ac:picMk id="11" creationId="{FC841E0F-08E9-4C3C-A6EF-F2E07B746B74}"/>
          </ac:picMkLst>
        </pc:picChg>
        <pc:cxnChg chg="del">
          <ac:chgData name="Sabino Di Chio" userId="b7328349-4c0d-492d-bbba-8949478e390e" providerId="ADAL" clId="{AF62BB29-732B-4AF4-9F5E-231132467AAD}" dt="2022-10-07T11:22:39.856" v="74" actId="26606"/>
          <ac:cxnSpMkLst>
            <pc:docMk/>
            <pc:sldMk cId="2515579679" sldId="256"/>
            <ac:cxnSpMk id="18" creationId="{9E8E38ED-369A-44C2-B635-0BED0E48A6E8}"/>
          </ac:cxnSpMkLst>
        </pc:cxnChg>
        <pc:cxnChg chg="add del">
          <ac:chgData name="Sabino Di Chio" userId="b7328349-4c0d-492d-bbba-8949478e390e" providerId="ADAL" clId="{AF62BB29-732B-4AF4-9F5E-231132467AAD}" dt="2022-10-07T11:51:54.580" v="1396" actId="26606"/>
          <ac:cxnSpMkLst>
            <pc:docMk/>
            <pc:sldMk cId="2515579679" sldId="256"/>
            <ac:cxnSpMk id="45" creationId="{AAFEA932-2DF1-410C-A00A-7A1E7DBF7511}"/>
          </ac:cxnSpMkLst>
        </pc:cxnChg>
        <pc:cxnChg chg="add del">
          <ac:chgData name="Sabino Di Chio" userId="b7328349-4c0d-492d-bbba-8949478e390e" providerId="ADAL" clId="{AF62BB29-732B-4AF4-9F5E-231132467AAD}" dt="2022-10-07T11:51:54.572" v="1395" actId="26606"/>
          <ac:cxnSpMkLst>
            <pc:docMk/>
            <pc:sldMk cId="2515579679" sldId="256"/>
            <ac:cxnSpMk id="54" creationId="{56020367-4FD5-4596-8E10-C5F095CD8DBF}"/>
          </ac:cxnSpMkLst>
        </pc:cxnChg>
      </pc:sldChg>
      <pc:sldChg chg="modSp add mod">
        <pc:chgData name="Sabino Di Chio" userId="b7328349-4c0d-492d-bbba-8949478e390e" providerId="ADAL" clId="{AF62BB29-732B-4AF4-9F5E-231132467AAD}" dt="2022-10-17T05:43:05.501" v="1767" actId="20577"/>
        <pc:sldMkLst>
          <pc:docMk/>
          <pc:sldMk cId="0" sldId="277"/>
        </pc:sldMkLst>
        <pc:spChg chg="mod">
          <ac:chgData name="Sabino Di Chio" userId="b7328349-4c0d-492d-bbba-8949478e390e" providerId="ADAL" clId="{AF62BB29-732B-4AF4-9F5E-231132467AAD}" dt="2022-10-07T11:47:16.269" v="1381" actId="20577"/>
          <ac:spMkLst>
            <pc:docMk/>
            <pc:sldMk cId="0" sldId="277"/>
            <ac:spMk id="38913" creationId="{00000000-0000-0000-0000-000000000000}"/>
          </ac:spMkLst>
        </pc:spChg>
        <pc:spChg chg="mod">
          <ac:chgData name="Sabino Di Chio" userId="b7328349-4c0d-492d-bbba-8949478e390e" providerId="ADAL" clId="{AF62BB29-732B-4AF4-9F5E-231132467AAD}" dt="2022-10-17T05:43:05.501" v="1767" actId="20577"/>
          <ac:spMkLst>
            <pc:docMk/>
            <pc:sldMk cId="0" sldId="277"/>
            <ac:spMk id="38914" creationId="{00000000-0000-0000-0000-000000000000}"/>
          </ac:spMkLst>
        </pc:spChg>
      </pc:sldChg>
      <pc:sldChg chg="delSp modSp add mod">
        <pc:chgData name="Sabino Di Chio" userId="b7328349-4c0d-492d-bbba-8949478e390e" providerId="ADAL" clId="{AF62BB29-732B-4AF4-9F5E-231132467AAD}" dt="2022-10-17T05:43:25.827" v="1769" actId="478"/>
        <pc:sldMkLst>
          <pc:docMk/>
          <pc:sldMk cId="0" sldId="278"/>
        </pc:sldMkLst>
        <pc:spChg chg="del mod">
          <ac:chgData name="Sabino Di Chio" userId="b7328349-4c0d-492d-bbba-8949478e390e" providerId="ADAL" clId="{AF62BB29-732B-4AF4-9F5E-231132467AAD}" dt="2022-10-17T05:43:25.827" v="1769" actId="478"/>
          <ac:spMkLst>
            <pc:docMk/>
            <pc:sldMk cId="0" sldId="278"/>
            <ac:spMk id="40961" creationId="{00000000-0000-0000-0000-000000000000}"/>
          </ac:spMkLst>
        </pc:spChg>
        <pc:spChg chg="mod">
          <ac:chgData name="Sabino Di Chio" userId="b7328349-4c0d-492d-bbba-8949478e390e" providerId="ADAL" clId="{AF62BB29-732B-4AF4-9F5E-231132467AAD}" dt="2022-10-07T11:31:42.775" v="301" actId="5793"/>
          <ac:spMkLst>
            <pc:docMk/>
            <pc:sldMk cId="0" sldId="278"/>
            <ac:spMk id="40962" creationId="{00000000-0000-0000-0000-000000000000}"/>
          </ac:spMkLst>
        </pc:spChg>
      </pc:sldChg>
      <pc:sldChg chg="modSp add mod">
        <pc:chgData name="Sabino Di Chio" userId="b7328349-4c0d-492d-bbba-8949478e390e" providerId="ADAL" clId="{AF62BB29-732B-4AF4-9F5E-231132467AAD}" dt="2022-10-07T11:31:51.942" v="303" actId="5793"/>
        <pc:sldMkLst>
          <pc:docMk/>
          <pc:sldMk cId="0" sldId="279"/>
        </pc:sldMkLst>
        <pc:spChg chg="mod">
          <ac:chgData name="Sabino Di Chio" userId="b7328349-4c0d-492d-bbba-8949478e390e" providerId="ADAL" clId="{AF62BB29-732B-4AF4-9F5E-231132467AAD}" dt="2022-10-07T11:31:51.942" v="303" actId="5793"/>
          <ac:spMkLst>
            <pc:docMk/>
            <pc:sldMk cId="0" sldId="279"/>
            <ac:spMk id="41986" creationId="{00000000-0000-0000-0000-000000000000}"/>
          </ac:spMkLst>
        </pc:spChg>
      </pc:sldChg>
      <pc:sldChg chg="add">
        <pc:chgData name="Sabino Di Chio" userId="b7328349-4c0d-492d-bbba-8949478e390e" providerId="ADAL" clId="{AF62BB29-732B-4AF4-9F5E-231132467AAD}" dt="2022-10-07T11:31:06.789" v="292"/>
        <pc:sldMkLst>
          <pc:docMk/>
          <pc:sldMk cId="0" sldId="280"/>
        </pc:sldMkLst>
      </pc:sldChg>
      <pc:sldChg chg="add del">
        <pc:chgData name="Sabino Di Chio" userId="b7328349-4c0d-492d-bbba-8949478e390e" providerId="ADAL" clId="{AF62BB29-732B-4AF4-9F5E-231132467AAD}" dt="2022-10-07T11:47:34.867" v="1382" actId="47"/>
        <pc:sldMkLst>
          <pc:docMk/>
          <pc:sldMk cId="0" sldId="281"/>
        </pc:sldMkLst>
      </pc:sldChg>
      <pc:sldChg chg="modSp add mod">
        <pc:chgData name="Sabino Di Chio" userId="b7328349-4c0d-492d-bbba-8949478e390e" providerId="ADAL" clId="{AF62BB29-732B-4AF4-9F5E-231132467AAD}" dt="2022-10-07T11:31:32.695" v="299" actId="403"/>
        <pc:sldMkLst>
          <pc:docMk/>
          <pc:sldMk cId="0" sldId="283"/>
        </pc:sldMkLst>
        <pc:spChg chg="mod">
          <ac:chgData name="Sabino Di Chio" userId="b7328349-4c0d-492d-bbba-8949478e390e" providerId="ADAL" clId="{AF62BB29-732B-4AF4-9F5E-231132467AAD}" dt="2022-10-07T11:31:32.695" v="299" actId="403"/>
          <ac:spMkLst>
            <pc:docMk/>
            <pc:sldMk cId="0" sldId="283"/>
            <ac:spMk id="39938" creationId="{00000000-0000-0000-0000-000000000000}"/>
          </ac:spMkLst>
        </pc:spChg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2471756744" sldId="351"/>
        </pc:sldMkLst>
      </pc:sldChg>
      <pc:sldChg chg="modSp mod">
        <pc:chgData name="Sabino Di Chio" userId="b7328349-4c0d-492d-bbba-8949478e390e" providerId="ADAL" clId="{AF62BB29-732B-4AF4-9F5E-231132467AAD}" dt="2022-10-10T07:24:40.697" v="1660" actId="121"/>
        <pc:sldMkLst>
          <pc:docMk/>
          <pc:sldMk cId="3074078483" sldId="353"/>
        </pc:sldMkLst>
        <pc:spChg chg="mod ord">
          <ac:chgData name="Sabino Di Chio" userId="b7328349-4c0d-492d-bbba-8949478e390e" providerId="ADAL" clId="{AF62BB29-732B-4AF4-9F5E-231132467AAD}" dt="2022-10-10T07:24:40.697" v="1660" actId="121"/>
          <ac:spMkLst>
            <pc:docMk/>
            <pc:sldMk cId="3074078483" sldId="353"/>
            <ac:spMk id="3" creationId="{67F57952-A8F3-4B80-B82C-EF8A1203077B}"/>
          </ac:spMkLst>
        </pc:spChg>
        <pc:spChg chg="mod ord">
          <ac:chgData name="Sabino Di Chio" userId="b7328349-4c0d-492d-bbba-8949478e390e" providerId="ADAL" clId="{AF62BB29-732B-4AF4-9F5E-231132467AAD}" dt="2022-10-10T07:24:35.711" v="1658" actId="167"/>
          <ac:spMkLst>
            <pc:docMk/>
            <pc:sldMk cId="3074078483" sldId="353"/>
            <ac:spMk id="5" creationId="{EFE6BFA6-877E-4642-9C88-3A4CF268B0D6}"/>
          </ac:spMkLst>
        </pc:spChg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2566939525" sldId="362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2935783294" sldId="364"/>
        </pc:sldMkLst>
      </pc:sldChg>
      <pc:sldChg chg="modSp add mod">
        <pc:chgData name="Sabino Di Chio" userId="b7328349-4c0d-492d-bbba-8949478e390e" providerId="ADAL" clId="{AF62BB29-732B-4AF4-9F5E-231132467AAD}" dt="2022-10-10T07:21:54.558" v="1642" actId="20577"/>
        <pc:sldMkLst>
          <pc:docMk/>
          <pc:sldMk cId="2248194073" sldId="377"/>
        </pc:sldMkLst>
        <pc:spChg chg="mod">
          <ac:chgData name="Sabino Di Chio" userId="b7328349-4c0d-492d-bbba-8949478e390e" providerId="ADAL" clId="{AF62BB29-732B-4AF4-9F5E-231132467AAD}" dt="2022-10-10T07:21:54.558" v="1642" actId="20577"/>
          <ac:spMkLst>
            <pc:docMk/>
            <pc:sldMk cId="2248194073" sldId="377"/>
            <ac:spMk id="7" creationId="{2873E6D2-2123-40B7-92CF-5C421E9FE38D}"/>
          </ac:spMkLst>
        </pc:spChg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254432172" sldId="385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2160450530" sldId="387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2458075628" sldId="388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4051688276" sldId="390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1682467274" sldId="574"/>
        </pc:sldMkLst>
      </pc:sldChg>
      <pc:sldChg chg="modSp mod">
        <pc:chgData name="Sabino Di Chio" userId="b7328349-4c0d-492d-bbba-8949478e390e" providerId="ADAL" clId="{AF62BB29-732B-4AF4-9F5E-231132467AAD}" dt="2022-10-10T07:23:26.230" v="1643" actId="207"/>
        <pc:sldMkLst>
          <pc:docMk/>
          <pc:sldMk cId="840978947" sldId="575"/>
        </pc:sldMkLst>
        <pc:graphicFrameChg chg="modGraphic">
          <ac:chgData name="Sabino Di Chio" userId="b7328349-4c0d-492d-bbba-8949478e390e" providerId="ADAL" clId="{AF62BB29-732B-4AF4-9F5E-231132467AAD}" dt="2022-10-10T07:23:26.230" v="1643" actId="207"/>
          <ac:graphicFrameMkLst>
            <pc:docMk/>
            <pc:sldMk cId="840978947" sldId="575"/>
            <ac:graphicFrameMk id="4" creationId="{C65B2EEA-14A6-4C83-8F35-772AB6CFE401}"/>
          </ac:graphicFrameMkLst>
        </pc:graphicFrameChg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1115547686" sldId="576"/>
        </pc:sldMkLst>
      </pc:sldChg>
      <pc:sldChg chg="addSp delSp modSp new del mod setBg">
        <pc:chgData name="Sabino Di Chio" userId="b7328349-4c0d-492d-bbba-8949478e390e" providerId="ADAL" clId="{AF62BB29-732B-4AF4-9F5E-231132467AAD}" dt="2022-10-16T10:34:10.163" v="1679" actId="47"/>
        <pc:sldMkLst>
          <pc:docMk/>
          <pc:sldMk cId="3252218679" sldId="576"/>
        </pc:sldMkLst>
        <pc:spChg chg="mod">
          <ac:chgData name="Sabino Di Chio" userId="b7328349-4c0d-492d-bbba-8949478e390e" providerId="ADAL" clId="{AF62BB29-732B-4AF4-9F5E-231132467AAD}" dt="2022-10-07T11:28:07.517" v="281" actId="20577"/>
          <ac:spMkLst>
            <pc:docMk/>
            <pc:sldMk cId="3252218679" sldId="576"/>
            <ac:spMk id="2" creationId="{85A9DE29-644D-0905-5D8D-83BB3325DFD1}"/>
          </ac:spMkLst>
        </pc:spChg>
        <pc:spChg chg="del">
          <ac:chgData name="Sabino Di Chio" userId="b7328349-4c0d-492d-bbba-8949478e390e" providerId="ADAL" clId="{AF62BB29-732B-4AF4-9F5E-231132467AAD}" dt="2022-10-07T11:26:28.456" v="265"/>
          <ac:spMkLst>
            <pc:docMk/>
            <pc:sldMk cId="3252218679" sldId="576"/>
            <ac:spMk id="3" creationId="{1E564319-454D-BC03-FD74-4565D1E5B79E}"/>
          </ac:spMkLst>
        </pc:spChg>
        <pc:spChg chg="add">
          <ac:chgData name="Sabino Di Chio" userId="b7328349-4c0d-492d-bbba-8949478e390e" providerId="ADAL" clId="{AF62BB29-732B-4AF4-9F5E-231132467AAD}" dt="2022-10-07T11:28:02.833" v="274" actId="26606"/>
          <ac:spMkLst>
            <pc:docMk/>
            <pc:sldMk cId="3252218679" sldId="576"/>
            <ac:spMk id="16" creationId="{247AB924-1B87-43FC-B7C7-B112D5C51A0E}"/>
          </ac:spMkLst>
        </pc:spChg>
        <pc:picChg chg="add mod">
          <ac:chgData name="Sabino Di Chio" userId="b7328349-4c0d-492d-bbba-8949478e390e" providerId="ADAL" clId="{AF62BB29-732B-4AF4-9F5E-231132467AAD}" dt="2022-10-07T11:28:02.833" v="274" actId="26606"/>
          <ac:picMkLst>
            <pc:docMk/>
            <pc:sldMk cId="3252218679" sldId="576"/>
            <ac:picMk id="5" creationId="{8B18997F-71BD-BD56-FF15-F93A59DA9BD7}"/>
          </ac:picMkLst>
        </pc:picChg>
        <pc:picChg chg="add mod">
          <ac:chgData name="Sabino Di Chio" userId="b7328349-4c0d-492d-bbba-8949478e390e" providerId="ADAL" clId="{AF62BB29-732B-4AF4-9F5E-231132467AAD}" dt="2022-10-16T10:33:08.985" v="1675" actId="1076"/>
          <ac:picMkLst>
            <pc:docMk/>
            <pc:sldMk cId="3252218679" sldId="576"/>
            <ac:picMk id="7" creationId="{B07AFFFA-5FD4-633D-3F6E-D5DDC338D1B8}"/>
          </ac:picMkLst>
        </pc:picChg>
        <pc:picChg chg="add mod">
          <ac:chgData name="Sabino Di Chio" userId="b7328349-4c0d-492d-bbba-8949478e390e" providerId="ADAL" clId="{AF62BB29-732B-4AF4-9F5E-231132467AAD}" dt="2022-10-07T11:28:02.833" v="274" actId="26606"/>
          <ac:picMkLst>
            <pc:docMk/>
            <pc:sldMk cId="3252218679" sldId="576"/>
            <ac:picMk id="9" creationId="{6A4B47B6-00B4-3B63-3EF9-65063D60E5D4}"/>
          </ac:picMkLst>
        </pc:picChg>
        <pc:picChg chg="add del mod">
          <ac:chgData name="Sabino Di Chio" userId="b7328349-4c0d-492d-bbba-8949478e390e" providerId="ADAL" clId="{AF62BB29-732B-4AF4-9F5E-231132467AAD}" dt="2022-10-07T11:28:37.309" v="286"/>
          <ac:picMkLst>
            <pc:docMk/>
            <pc:sldMk cId="3252218679" sldId="576"/>
            <ac:picMk id="11" creationId="{70F3A4C6-C456-4D50-1987-65BBD811767A}"/>
          </ac:picMkLst>
        </pc:picChg>
        <pc:cxnChg chg="add">
          <ac:chgData name="Sabino Di Chio" userId="b7328349-4c0d-492d-bbba-8949478e390e" providerId="ADAL" clId="{AF62BB29-732B-4AF4-9F5E-231132467AAD}" dt="2022-10-07T11:28:02.833" v="274" actId="26606"/>
          <ac:cxnSpMkLst>
            <pc:docMk/>
            <pc:sldMk cId="3252218679" sldId="576"/>
            <ac:cxnSpMk id="14" creationId="{99AE2756-0FC4-4155-83E7-58AAAB63E757}"/>
          </ac:cxnSpMkLst>
        </pc:cxnChg>
        <pc:cxnChg chg="add">
          <ac:chgData name="Sabino Di Chio" userId="b7328349-4c0d-492d-bbba-8949478e390e" providerId="ADAL" clId="{AF62BB29-732B-4AF4-9F5E-231132467AAD}" dt="2022-10-07T11:28:02.833" v="274" actId="26606"/>
          <ac:cxnSpMkLst>
            <pc:docMk/>
            <pc:sldMk cId="3252218679" sldId="576"/>
            <ac:cxnSpMk id="18" creationId="{818DC98F-4057-4645-B948-F604F39A9CFE}"/>
          </ac:cxnSpMkLst>
        </pc:cxnChg>
        <pc:cxnChg chg="add">
          <ac:chgData name="Sabino Di Chio" userId="b7328349-4c0d-492d-bbba-8949478e390e" providerId="ADAL" clId="{AF62BB29-732B-4AF4-9F5E-231132467AAD}" dt="2022-10-07T11:28:02.833" v="274" actId="26606"/>
          <ac:cxnSpMkLst>
            <pc:docMk/>
            <pc:sldMk cId="3252218679" sldId="576"/>
            <ac:cxnSpMk id="20" creationId="{DAD2B705-4A9B-408D-AA80-4F41045E09DE}"/>
          </ac:cxnSpMkLst>
        </pc:cxnChg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24129959" sldId="577"/>
        </pc:sldMkLst>
      </pc:sldChg>
      <pc:sldChg chg="new del">
        <pc:chgData name="Sabino Di Chio" userId="b7328349-4c0d-492d-bbba-8949478e390e" providerId="ADAL" clId="{AF62BB29-732B-4AF4-9F5E-231132467AAD}" dt="2022-10-07T11:29:12.326" v="291" actId="47"/>
        <pc:sldMkLst>
          <pc:docMk/>
          <pc:sldMk cId="2673016519" sldId="577"/>
        </pc:sldMkLst>
      </pc:sldChg>
      <pc:sldChg chg="new del">
        <pc:chgData name="Sabino Di Chio" userId="b7328349-4c0d-492d-bbba-8949478e390e" providerId="ADAL" clId="{AF62BB29-732B-4AF4-9F5E-231132467AAD}" dt="2022-10-07T11:28:48.258" v="289" actId="47"/>
        <pc:sldMkLst>
          <pc:docMk/>
          <pc:sldMk cId="2898953676" sldId="577"/>
        </pc:sldMkLst>
      </pc:sldChg>
      <pc:sldChg chg="addSp modSp new mod">
        <pc:chgData name="Sabino Di Chio" userId="b7328349-4c0d-492d-bbba-8949478e390e" providerId="ADAL" clId="{AF62BB29-732B-4AF4-9F5E-231132467AAD}" dt="2022-10-17T05:42:21.298" v="1762" actId="20577"/>
        <pc:sldMkLst>
          <pc:docMk/>
          <pc:sldMk cId="3941667061" sldId="577"/>
        </pc:sldMkLst>
        <pc:spChg chg="mod">
          <ac:chgData name="Sabino Di Chio" userId="b7328349-4c0d-492d-bbba-8949478e390e" providerId="ADAL" clId="{AF62BB29-732B-4AF4-9F5E-231132467AAD}" dt="2022-10-17T05:42:21.298" v="1762" actId="20577"/>
          <ac:spMkLst>
            <pc:docMk/>
            <pc:sldMk cId="3941667061" sldId="577"/>
            <ac:spMk id="2" creationId="{0902479C-1CA3-5CAE-9565-CD338B0E117C}"/>
          </ac:spMkLst>
        </pc:spChg>
        <pc:spChg chg="mod">
          <ac:chgData name="Sabino Di Chio" userId="b7328349-4c0d-492d-bbba-8949478e390e" providerId="ADAL" clId="{AF62BB29-732B-4AF4-9F5E-231132467AAD}" dt="2022-10-07T11:46:28.415" v="1288" actId="20577"/>
          <ac:spMkLst>
            <pc:docMk/>
            <pc:sldMk cId="3941667061" sldId="577"/>
            <ac:spMk id="3" creationId="{1185D0AF-11EC-9F3A-0C7A-7FCF51998361}"/>
          </ac:spMkLst>
        </pc:spChg>
        <pc:spChg chg="add ord">
          <ac:chgData name="Sabino Di Chio" userId="b7328349-4c0d-492d-bbba-8949478e390e" providerId="ADAL" clId="{AF62BB29-732B-4AF4-9F5E-231132467AAD}" dt="2022-10-07T11:46:13.601" v="1261" actId="171"/>
          <ac:spMkLst>
            <pc:docMk/>
            <pc:sldMk cId="3941667061" sldId="577"/>
            <ac:spMk id="4" creationId="{636EED15-1E0B-000F-29C4-0BF117FA9857}"/>
          </ac:spMkLst>
        </pc:spChg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3722445180" sldId="578"/>
        </pc:sldMkLst>
      </pc:sldChg>
      <pc:sldChg chg="modSp new mod">
        <pc:chgData name="Sabino Di Chio" userId="b7328349-4c0d-492d-bbba-8949478e390e" providerId="ADAL" clId="{AF62BB29-732B-4AF4-9F5E-231132467AAD}" dt="2022-10-08T16:11:47.081" v="1614" actId="207"/>
        <pc:sldMkLst>
          <pc:docMk/>
          <pc:sldMk cId="3975429349" sldId="578"/>
        </pc:sldMkLst>
        <pc:spChg chg="mod">
          <ac:chgData name="Sabino Di Chio" userId="b7328349-4c0d-492d-bbba-8949478e390e" providerId="ADAL" clId="{AF62BB29-732B-4AF4-9F5E-231132467AAD}" dt="2022-10-07T11:46:49.996" v="1316" actId="20577"/>
          <ac:spMkLst>
            <pc:docMk/>
            <pc:sldMk cId="3975429349" sldId="578"/>
            <ac:spMk id="2" creationId="{7001E662-8783-D21E-5D08-C366446CD090}"/>
          </ac:spMkLst>
        </pc:spChg>
        <pc:spChg chg="mod">
          <ac:chgData name="Sabino Di Chio" userId="b7328349-4c0d-492d-bbba-8949478e390e" providerId="ADAL" clId="{AF62BB29-732B-4AF4-9F5E-231132467AAD}" dt="2022-10-08T16:11:47.081" v="1614" actId="207"/>
          <ac:spMkLst>
            <pc:docMk/>
            <pc:sldMk cId="3975429349" sldId="578"/>
            <ac:spMk id="3" creationId="{210062CC-7ABB-897D-7B52-AA76C1A829B2}"/>
          </ac:spMkLst>
        </pc:spChg>
      </pc:sldChg>
      <pc:sldChg chg="modSp new mod">
        <pc:chgData name="Sabino Di Chio" userId="b7328349-4c0d-492d-bbba-8949478e390e" providerId="ADAL" clId="{AF62BB29-732B-4AF4-9F5E-231132467AAD}" dt="2022-10-17T05:42:52.642" v="1764" actId="5793"/>
        <pc:sldMkLst>
          <pc:docMk/>
          <pc:sldMk cId="1158544334" sldId="579"/>
        </pc:sldMkLst>
        <pc:spChg chg="mod">
          <ac:chgData name="Sabino Di Chio" userId="b7328349-4c0d-492d-bbba-8949478e390e" providerId="ADAL" clId="{AF62BB29-732B-4AF4-9F5E-231132467AAD}" dt="2022-10-07T11:47:04.446" v="1349" actId="20577"/>
          <ac:spMkLst>
            <pc:docMk/>
            <pc:sldMk cId="1158544334" sldId="579"/>
            <ac:spMk id="2" creationId="{01F8EC44-33B4-228F-0DAB-D19557D6A0EE}"/>
          </ac:spMkLst>
        </pc:spChg>
        <pc:spChg chg="mod">
          <ac:chgData name="Sabino Di Chio" userId="b7328349-4c0d-492d-bbba-8949478e390e" providerId="ADAL" clId="{AF62BB29-732B-4AF4-9F5E-231132467AAD}" dt="2022-10-17T05:42:52.642" v="1764" actId="5793"/>
          <ac:spMkLst>
            <pc:docMk/>
            <pc:sldMk cId="1158544334" sldId="579"/>
            <ac:spMk id="3" creationId="{AEA2BB27-11D7-B0B5-3A53-78A4E59CB92B}"/>
          </ac:spMkLst>
        </pc:spChg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2763686562" sldId="579"/>
        </pc:sldMkLst>
      </pc:sldChg>
      <pc:sldChg chg="new del">
        <pc:chgData name="Sabino Di Chio" userId="b7328349-4c0d-492d-bbba-8949478e390e" providerId="ADAL" clId="{AF62BB29-732B-4AF4-9F5E-231132467AAD}" dt="2022-10-07T11:45:50.135" v="1259" actId="47"/>
        <pc:sldMkLst>
          <pc:docMk/>
          <pc:sldMk cId="1129160216" sldId="580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2268936778" sldId="580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1137253596" sldId="581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2213475770" sldId="582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3503273323" sldId="583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987449382" sldId="585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1966007959" sldId="588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2425861466" sldId="589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1563695976" sldId="590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4217586899" sldId="592"/>
        </pc:sldMkLst>
      </pc:sldChg>
      <pc:sldChg chg="del">
        <pc:chgData name="Sabino Di Chio" userId="b7328349-4c0d-492d-bbba-8949478e390e" providerId="ADAL" clId="{AF62BB29-732B-4AF4-9F5E-231132467AAD}" dt="2022-10-07T11:25:47.883" v="263" actId="47"/>
        <pc:sldMkLst>
          <pc:docMk/>
          <pc:sldMk cId="4145815467" sldId="594"/>
        </pc:sldMkLst>
      </pc:sldChg>
      <pc:sldChg chg="new del">
        <pc:chgData name="Sabino Di Chio" userId="b7328349-4c0d-492d-bbba-8949478e390e" providerId="ADAL" clId="{AF62BB29-732B-4AF4-9F5E-231132467AAD}" dt="2022-10-07T11:24:39.636" v="258" actId="47"/>
        <pc:sldMkLst>
          <pc:docMk/>
          <pc:sldMk cId="3100015946" sldId="595"/>
        </pc:sldMkLst>
      </pc:sldChg>
      <pc:sldChg chg="delSp add setBg delDesignElem">
        <pc:chgData name="Sabino Di Chio" userId="b7328349-4c0d-492d-bbba-8949478e390e" providerId="ADAL" clId="{AF62BB29-732B-4AF4-9F5E-231132467AAD}" dt="2022-10-07T11:45:48.318" v="1258"/>
        <pc:sldMkLst>
          <pc:docMk/>
          <pc:sldMk cId="1371787786" sldId="784"/>
        </pc:sldMkLst>
        <pc:spChg chg="del">
          <ac:chgData name="Sabino Di Chio" userId="b7328349-4c0d-492d-bbba-8949478e390e" providerId="ADAL" clId="{AF62BB29-732B-4AF4-9F5E-231132467AAD}" dt="2022-10-07T11:45:48.318" v="1258"/>
          <ac:spMkLst>
            <pc:docMk/>
            <pc:sldMk cId="1371787786" sldId="784"/>
            <ac:spMk id="10" creationId="{743AA782-23D1-4521-8CAD-47662984AA08}"/>
          </ac:spMkLst>
        </pc:spChg>
        <pc:spChg chg="del">
          <ac:chgData name="Sabino Di Chio" userId="b7328349-4c0d-492d-bbba-8949478e390e" providerId="ADAL" clId="{AF62BB29-732B-4AF4-9F5E-231132467AAD}" dt="2022-10-07T11:45:48.318" v="1258"/>
          <ac:spMkLst>
            <pc:docMk/>
            <pc:sldMk cId="1371787786" sldId="784"/>
            <ac:spMk id="15" creationId="{71877DBC-BB60-40F0-AC93-2ACDBAAE60CE}"/>
          </ac:spMkLst>
        </pc:spChg>
      </pc:sldChg>
      <pc:sldChg chg="modSp add mod">
        <pc:chgData name="Sabino Di Chio" userId="b7328349-4c0d-492d-bbba-8949478e390e" providerId="ADAL" clId="{AF62BB29-732B-4AF4-9F5E-231132467AAD}" dt="2022-10-17T05:41:59.170" v="1724" actId="20577"/>
        <pc:sldMkLst>
          <pc:docMk/>
          <pc:sldMk cId="1139953367" sldId="785"/>
        </pc:sldMkLst>
        <pc:graphicFrameChg chg="mod">
          <ac:chgData name="Sabino Di Chio" userId="b7328349-4c0d-492d-bbba-8949478e390e" providerId="ADAL" clId="{AF62BB29-732B-4AF4-9F5E-231132467AAD}" dt="2022-10-17T05:41:59.170" v="1724" actId="20577"/>
          <ac:graphicFrameMkLst>
            <pc:docMk/>
            <pc:sldMk cId="1139953367" sldId="785"/>
            <ac:graphicFrameMk id="4" creationId="{80D6D1A5-4A81-468A-89D4-4D144DFF0F2A}"/>
          </ac:graphicFrameMkLst>
        </pc:graphicFrameChg>
      </pc:sldChg>
      <pc:sldChg chg="add">
        <pc:chgData name="Sabino Di Chio" userId="b7328349-4c0d-492d-bbba-8949478e390e" providerId="ADAL" clId="{AF62BB29-732B-4AF4-9F5E-231132467AAD}" dt="2022-10-07T11:45:48.318" v="1258"/>
        <pc:sldMkLst>
          <pc:docMk/>
          <pc:sldMk cId="4201387642" sldId="786"/>
        </pc:sldMkLst>
      </pc:sldChg>
      <pc:sldChg chg="addSp delSp add del setBg delDesignElem">
        <pc:chgData name="Sabino Di Chio" userId="b7328349-4c0d-492d-bbba-8949478e390e" providerId="ADAL" clId="{AF62BB29-732B-4AF4-9F5E-231132467AAD}" dt="2022-10-07T11:52:00.468" v="1399"/>
        <pc:sldMkLst>
          <pc:docMk/>
          <pc:sldMk cId="318073897" sldId="787"/>
        </pc:sldMkLst>
        <pc:spChg chg="add del">
          <ac:chgData name="Sabino Di Chio" userId="b7328349-4c0d-492d-bbba-8949478e390e" providerId="ADAL" clId="{AF62BB29-732B-4AF4-9F5E-231132467AAD}" dt="2022-10-07T11:52:00.468" v="1399"/>
          <ac:spMkLst>
            <pc:docMk/>
            <pc:sldMk cId="318073897" sldId="787"/>
            <ac:spMk id="10" creationId="{743AA782-23D1-4521-8CAD-47662984AA08}"/>
          </ac:spMkLst>
        </pc:spChg>
        <pc:spChg chg="add del">
          <ac:chgData name="Sabino Di Chio" userId="b7328349-4c0d-492d-bbba-8949478e390e" providerId="ADAL" clId="{AF62BB29-732B-4AF4-9F5E-231132467AAD}" dt="2022-10-07T11:52:00.468" v="1399"/>
          <ac:spMkLst>
            <pc:docMk/>
            <pc:sldMk cId="318073897" sldId="787"/>
            <ac:spMk id="15" creationId="{71877DBC-BB60-40F0-AC93-2ACDBAAE60CE}"/>
          </ac:spMkLst>
        </pc:spChg>
      </pc:sldChg>
      <pc:sldChg chg="addSp modSp new mod ord">
        <pc:chgData name="Sabino Di Chio" userId="b7328349-4c0d-492d-bbba-8949478e390e" providerId="ADAL" clId="{AF62BB29-732B-4AF4-9F5E-231132467AAD}" dt="2022-10-17T05:41:21.252" v="1694" actId="20577"/>
        <pc:sldMkLst>
          <pc:docMk/>
          <pc:sldMk cId="2920575670" sldId="787"/>
        </pc:sldMkLst>
        <pc:spChg chg="mod">
          <ac:chgData name="Sabino Di Chio" userId="b7328349-4c0d-492d-bbba-8949478e390e" providerId="ADAL" clId="{AF62BB29-732B-4AF4-9F5E-231132467AAD}" dt="2022-10-08T16:09:21.015" v="1543" actId="20577"/>
          <ac:spMkLst>
            <pc:docMk/>
            <pc:sldMk cId="2920575670" sldId="787"/>
            <ac:spMk id="2" creationId="{096718B4-5721-FA71-7049-C92366446BF5}"/>
          </ac:spMkLst>
        </pc:spChg>
        <pc:spChg chg="mod">
          <ac:chgData name="Sabino Di Chio" userId="b7328349-4c0d-492d-bbba-8949478e390e" providerId="ADAL" clId="{AF62BB29-732B-4AF4-9F5E-231132467AAD}" dt="2022-10-17T05:41:21.252" v="1694" actId="20577"/>
          <ac:spMkLst>
            <pc:docMk/>
            <pc:sldMk cId="2920575670" sldId="787"/>
            <ac:spMk id="3" creationId="{D3249DBE-8FC0-BF84-9A09-716F26AA4EC2}"/>
          </ac:spMkLst>
        </pc:spChg>
        <pc:spChg chg="add ord">
          <ac:chgData name="Sabino Di Chio" userId="b7328349-4c0d-492d-bbba-8949478e390e" providerId="ADAL" clId="{AF62BB29-732B-4AF4-9F5E-231132467AAD}" dt="2022-10-08T16:10:32.235" v="1607" actId="171"/>
          <ac:spMkLst>
            <pc:docMk/>
            <pc:sldMk cId="2920575670" sldId="787"/>
            <ac:spMk id="4" creationId="{29D86FED-426A-51D8-7400-3EE7C1A7B3A6}"/>
          </ac:spMkLst>
        </pc:spChg>
      </pc:sldChg>
      <pc:sldChg chg="addSp delSp modSp add mod setBg delDesignElem">
        <pc:chgData name="Sabino Di Chio" userId="b7328349-4c0d-492d-bbba-8949478e390e" providerId="ADAL" clId="{AF62BB29-732B-4AF4-9F5E-231132467AAD}" dt="2022-10-16T11:08:47.809" v="1682" actId="1036"/>
        <pc:sldMkLst>
          <pc:docMk/>
          <pc:sldMk cId="4111763322" sldId="788"/>
        </pc:sldMkLst>
        <pc:spChg chg="mod">
          <ac:chgData name="Sabino Di Chio" userId="b7328349-4c0d-492d-bbba-8949478e390e" providerId="ADAL" clId="{AF62BB29-732B-4AF4-9F5E-231132467AAD}" dt="2022-10-16T10:34:06.755" v="1678" actId="26606"/>
          <ac:spMkLst>
            <pc:docMk/>
            <pc:sldMk cId="4111763322" sldId="788"/>
            <ac:spMk id="2" creationId="{85A9DE29-644D-0905-5D8D-83BB3325DFD1}"/>
          </ac:spMkLst>
        </pc:spChg>
        <pc:spChg chg="add">
          <ac:chgData name="Sabino Di Chio" userId="b7328349-4c0d-492d-bbba-8949478e390e" providerId="ADAL" clId="{AF62BB29-732B-4AF4-9F5E-231132467AAD}" dt="2022-10-16T10:34:06.755" v="1678" actId="26606"/>
          <ac:spMkLst>
            <pc:docMk/>
            <pc:sldMk cId="4111763322" sldId="788"/>
            <ac:spMk id="12" creationId="{247AB924-1B87-43FC-B7C7-B112D5C51A0E}"/>
          </ac:spMkLst>
        </pc:spChg>
        <pc:spChg chg="del">
          <ac:chgData name="Sabino Di Chio" userId="b7328349-4c0d-492d-bbba-8949478e390e" providerId="ADAL" clId="{AF62BB29-732B-4AF4-9F5E-231132467AAD}" dt="2022-10-16T10:33:51.365" v="1677"/>
          <ac:spMkLst>
            <pc:docMk/>
            <pc:sldMk cId="4111763322" sldId="788"/>
            <ac:spMk id="16" creationId="{247AB924-1B87-43FC-B7C7-B112D5C51A0E}"/>
          </ac:spMkLst>
        </pc:spChg>
        <pc:picChg chg="add mod">
          <ac:chgData name="Sabino Di Chio" userId="b7328349-4c0d-492d-bbba-8949478e390e" providerId="ADAL" clId="{AF62BB29-732B-4AF4-9F5E-231132467AAD}" dt="2022-10-16T11:08:47.809" v="1682" actId="1036"/>
          <ac:picMkLst>
            <pc:docMk/>
            <pc:sldMk cId="4111763322" sldId="788"/>
            <ac:picMk id="3" creationId="{AD4C8F95-14E0-010E-5063-9F4B61187F18}"/>
          </ac:picMkLst>
        </pc:picChg>
        <pc:picChg chg="mod">
          <ac:chgData name="Sabino Di Chio" userId="b7328349-4c0d-492d-bbba-8949478e390e" providerId="ADAL" clId="{AF62BB29-732B-4AF4-9F5E-231132467AAD}" dt="2022-10-16T10:34:34.126" v="1680"/>
          <ac:picMkLst>
            <pc:docMk/>
            <pc:sldMk cId="4111763322" sldId="788"/>
            <ac:picMk id="5" creationId="{8B18997F-71BD-BD56-FF15-F93A59DA9BD7}"/>
          </ac:picMkLst>
        </pc:picChg>
        <pc:cxnChg chg="add">
          <ac:chgData name="Sabino Di Chio" userId="b7328349-4c0d-492d-bbba-8949478e390e" providerId="ADAL" clId="{AF62BB29-732B-4AF4-9F5E-231132467AAD}" dt="2022-10-16T10:34:06.755" v="1678" actId="26606"/>
          <ac:cxnSpMkLst>
            <pc:docMk/>
            <pc:sldMk cId="4111763322" sldId="788"/>
            <ac:cxnSpMk id="11" creationId="{99AE2756-0FC4-4155-83E7-58AAAB63E757}"/>
          </ac:cxnSpMkLst>
        </pc:cxnChg>
        <pc:cxnChg chg="add">
          <ac:chgData name="Sabino Di Chio" userId="b7328349-4c0d-492d-bbba-8949478e390e" providerId="ADAL" clId="{AF62BB29-732B-4AF4-9F5E-231132467AAD}" dt="2022-10-16T10:34:06.755" v="1678" actId="26606"/>
          <ac:cxnSpMkLst>
            <pc:docMk/>
            <pc:sldMk cId="4111763322" sldId="788"/>
            <ac:cxnSpMk id="13" creationId="{818DC98F-4057-4645-B948-F604F39A9CFE}"/>
          </ac:cxnSpMkLst>
        </pc:cxnChg>
        <pc:cxnChg chg="del">
          <ac:chgData name="Sabino Di Chio" userId="b7328349-4c0d-492d-bbba-8949478e390e" providerId="ADAL" clId="{AF62BB29-732B-4AF4-9F5E-231132467AAD}" dt="2022-10-16T10:33:51.365" v="1677"/>
          <ac:cxnSpMkLst>
            <pc:docMk/>
            <pc:sldMk cId="4111763322" sldId="788"/>
            <ac:cxnSpMk id="14" creationId="{99AE2756-0FC4-4155-83E7-58AAAB63E757}"/>
          </ac:cxnSpMkLst>
        </pc:cxnChg>
        <pc:cxnChg chg="add">
          <ac:chgData name="Sabino Di Chio" userId="b7328349-4c0d-492d-bbba-8949478e390e" providerId="ADAL" clId="{AF62BB29-732B-4AF4-9F5E-231132467AAD}" dt="2022-10-16T10:34:06.755" v="1678" actId="26606"/>
          <ac:cxnSpMkLst>
            <pc:docMk/>
            <pc:sldMk cId="4111763322" sldId="788"/>
            <ac:cxnSpMk id="15" creationId="{DAD2B705-4A9B-408D-AA80-4F41045E09DE}"/>
          </ac:cxnSpMkLst>
        </pc:cxnChg>
        <pc:cxnChg chg="del">
          <ac:chgData name="Sabino Di Chio" userId="b7328349-4c0d-492d-bbba-8949478e390e" providerId="ADAL" clId="{AF62BB29-732B-4AF4-9F5E-231132467AAD}" dt="2022-10-16T10:33:51.365" v="1677"/>
          <ac:cxnSpMkLst>
            <pc:docMk/>
            <pc:sldMk cId="4111763322" sldId="788"/>
            <ac:cxnSpMk id="18" creationId="{818DC98F-4057-4645-B948-F604F39A9CFE}"/>
          </ac:cxnSpMkLst>
        </pc:cxnChg>
        <pc:cxnChg chg="del">
          <ac:chgData name="Sabino Di Chio" userId="b7328349-4c0d-492d-bbba-8949478e390e" providerId="ADAL" clId="{AF62BB29-732B-4AF4-9F5E-231132467AAD}" dt="2022-10-16T10:33:51.365" v="1677"/>
          <ac:cxnSpMkLst>
            <pc:docMk/>
            <pc:sldMk cId="4111763322" sldId="788"/>
            <ac:cxnSpMk id="20" creationId="{DAD2B705-4A9B-408D-AA80-4F41045E09DE}"/>
          </ac:cxnSpMkLst>
        </pc:cxnChg>
      </pc:sldChg>
      <pc:sldChg chg="add del">
        <pc:chgData name="Sabino Di Chio" userId="b7328349-4c0d-492d-bbba-8949478e390e" providerId="ADAL" clId="{AF62BB29-732B-4AF4-9F5E-231132467AAD}" dt="2022-10-07T11:52:00.468" v="1399"/>
        <pc:sldMkLst>
          <pc:docMk/>
          <pc:sldMk cId="4242335133" sldId="788"/>
        </pc:sldMkLst>
      </pc:sldChg>
      <pc:sldChg chg="add del">
        <pc:chgData name="Sabino Di Chio" userId="b7328349-4c0d-492d-bbba-8949478e390e" providerId="ADAL" clId="{AF62BB29-732B-4AF4-9F5E-231132467AAD}" dt="2022-10-07T11:52:00.468" v="1399"/>
        <pc:sldMkLst>
          <pc:docMk/>
          <pc:sldMk cId="4149267520" sldId="78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F7CA59-9A53-4BC7-88C3-97A414CFE79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D6D44C6-56BF-4070-85D9-CF2275B9A47C}">
      <dgm:prSet/>
      <dgm:spPr/>
      <dgm:t>
        <a:bodyPr/>
        <a:lstStyle/>
        <a:p>
          <a:r>
            <a:rPr lang="it-IT" dirty="0">
              <a:solidFill>
                <a:srgbClr val="FF0000"/>
              </a:solidFill>
            </a:rPr>
            <a:t>Esteriorizzazione</a:t>
          </a:r>
        </a:p>
        <a:p>
          <a:r>
            <a:rPr lang="it-IT" dirty="0"/>
            <a:t>La società è un prodotto umano. </a:t>
          </a:r>
        </a:p>
      </dgm:t>
    </dgm:pt>
    <dgm:pt modelId="{B4D7BCBF-6B9D-4580-897B-036B7524CE0B}" type="parTrans" cxnId="{70FEDBE4-D823-4945-AB5F-39CF4F0B645B}">
      <dgm:prSet/>
      <dgm:spPr/>
      <dgm:t>
        <a:bodyPr/>
        <a:lstStyle/>
        <a:p>
          <a:endParaRPr lang="it-IT"/>
        </a:p>
      </dgm:t>
    </dgm:pt>
    <dgm:pt modelId="{DA629C15-8D59-4CF6-835E-1FB7797765D1}" type="sibTrans" cxnId="{70FEDBE4-D823-4945-AB5F-39CF4F0B645B}">
      <dgm:prSet/>
      <dgm:spPr/>
      <dgm:t>
        <a:bodyPr/>
        <a:lstStyle/>
        <a:p>
          <a:endParaRPr lang="it-IT"/>
        </a:p>
      </dgm:t>
    </dgm:pt>
    <dgm:pt modelId="{C584FD39-C48B-4651-9C2D-F62CA9967440}">
      <dgm:prSet/>
      <dgm:spPr/>
      <dgm:t>
        <a:bodyPr/>
        <a:lstStyle/>
        <a:p>
          <a:r>
            <a:rPr lang="it-IT" dirty="0">
              <a:solidFill>
                <a:srgbClr val="FF0000"/>
              </a:solidFill>
            </a:rPr>
            <a:t>Oggettivazione</a:t>
          </a:r>
        </a:p>
        <a:p>
          <a:r>
            <a:rPr lang="it-IT" dirty="0"/>
            <a:t>La società è una realtà oggettiva. </a:t>
          </a:r>
        </a:p>
      </dgm:t>
    </dgm:pt>
    <dgm:pt modelId="{3650CE6A-292E-44FF-AF3C-2C44A0E882DD}" type="parTrans" cxnId="{29DC40AD-96E1-4989-8069-C0E247882635}">
      <dgm:prSet/>
      <dgm:spPr/>
      <dgm:t>
        <a:bodyPr/>
        <a:lstStyle/>
        <a:p>
          <a:endParaRPr lang="it-IT"/>
        </a:p>
      </dgm:t>
    </dgm:pt>
    <dgm:pt modelId="{BB9F06F8-B57D-4A27-B303-4B5B6EDFC8DE}" type="sibTrans" cxnId="{29DC40AD-96E1-4989-8069-C0E247882635}">
      <dgm:prSet/>
      <dgm:spPr/>
      <dgm:t>
        <a:bodyPr/>
        <a:lstStyle/>
        <a:p>
          <a:endParaRPr lang="it-IT"/>
        </a:p>
      </dgm:t>
    </dgm:pt>
    <dgm:pt modelId="{68DA1324-842E-4445-9166-4D97C2F30C71}">
      <dgm:prSet/>
      <dgm:spPr/>
      <dgm:t>
        <a:bodyPr/>
        <a:lstStyle/>
        <a:p>
          <a:r>
            <a:rPr lang="it-IT" dirty="0">
              <a:solidFill>
                <a:srgbClr val="FF0000"/>
              </a:solidFill>
            </a:rPr>
            <a:t>Interiorizzazione</a:t>
          </a:r>
        </a:p>
        <a:p>
          <a:r>
            <a:rPr lang="it-IT" dirty="0"/>
            <a:t>L 'uomo è un prodotto sociale.</a:t>
          </a:r>
        </a:p>
      </dgm:t>
    </dgm:pt>
    <dgm:pt modelId="{E3FB184F-4097-457B-8091-DC05FBB2B976}" type="parTrans" cxnId="{D6009DC2-0B30-4973-BB23-C0C119F7B6C1}">
      <dgm:prSet/>
      <dgm:spPr/>
      <dgm:t>
        <a:bodyPr/>
        <a:lstStyle/>
        <a:p>
          <a:endParaRPr lang="it-IT"/>
        </a:p>
      </dgm:t>
    </dgm:pt>
    <dgm:pt modelId="{1447AF52-3D0A-46DB-9998-66C54BAD9D17}" type="sibTrans" cxnId="{D6009DC2-0B30-4973-BB23-C0C119F7B6C1}">
      <dgm:prSet/>
      <dgm:spPr/>
      <dgm:t>
        <a:bodyPr/>
        <a:lstStyle/>
        <a:p>
          <a:endParaRPr lang="it-IT"/>
        </a:p>
      </dgm:t>
    </dgm:pt>
    <dgm:pt modelId="{69A1C997-B388-4B46-8EC7-16823C1C2987}" type="pres">
      <dgm:prSet presAssocID="{70F7CA59-9A53-4BC7-88C3-97A414CFE793}" presName="cycle" presStyleCnt="0">
        <dgm:presLayoutVars>
          <dgm:dir/>
          <dgm:resizeHandles val="exact"/>
        </dgm:presLayoutVars>
      </dgm:prSet>
      <dgm:spPr/>
    </dgm:pt>
    <dgm:pt modelId="{D327AA1F-6DAE-4DF1-98D2-335BF6A84155}" type="pres">
      <dgm:prSet presAssocID="{68DA1324-842E-4445-9166-4D97C2F30C71}" presName="node" presStyleLbl="node1" presStyleIdx="0" presStyleCnt="3">
        <dgm:presLayoutVars>
          <dgm:bulletEnabled val="1"/>
        </dgm:presLayoutVars>
      </dgm:prSet>
      <dgm:spPr/>
    </dgm:pt>
    <dgm:pt modelId="{63600C2F-6B9F-49C3-ACB2-623C60BF2163}" type="pres">
      <dgm:prSet presAssocID="{1447AF52-3D0A-46DB-9998-66C54BAD9D17}" presName="sibTrans" presStyleLbl="sibTrans2D1" presStyleIdx="0" presStyleCnt="3"/>
      <dgm:spPr/>
    </dgm:pt>
    <dgm:pt modelId="{4FF26CC6-4A39-49A5-B29B-C019EFD9B624}" type="pres">
      <dgm:prSet presAssocID="{1447AF52-3D0A-46DB-9998-66C54BAD9D17}" presName="connectorText" presStyleLbl="sibTrans2D1" presStyleIdx="0" presStyleCnt="3"/>
      <dgm:spPr/>
    </dgm:pt>
    <dgm:pt modelId="{E1CE2B1C-A972-4739-A1D4-60889A033612}" type="pres">
      <dgm:prSet presAssocID="{9D6D44C6-56BF-4070-85D9-CF2275B9A47C}" presName="node" presStyleLbl="node1" presStyleIdx="1" presStyleCnt="3">
        <dgm:presLayoutVars>
          <dgm:bulletEnabled val="1"/>
        </dgm:presLayoutVars>
      </dgm:prSet>
      <dgm:spPr/>
    </dgm:pt>
    <dgm:pt modelId="{FC74D5E7-D020-47A2-8277-1F39BD7593AE}" type="pres">
      <dgm:prSet presAssocID="{DA629C15-8D59-4CF6-835E-1FB7797765D1}" presName="sibTrans" presStyleLbl="sibTrans2D1" presStyleIdx="1" presStyleCnt="3"/>
      <dgm:spPr/>
    </dgm:pt>
    <dgm:pt modelId="{0929D2C8-0079-432A-9AE1-5631D0AD1674}" type="pres">
      <dgm:prSet presAssocID="{DA629C15-8D59-4CF6-835E-1FB7797765D1}" presName="connectorText" presStyleLbl="sibTrans2D1" presStyleIdx="1" presStyleCnt="3"/>
      <dgm:spPr/>
    </dgm:pt>
    <dgm:pt modelId="{8610C1D3-9507-4788-98D6-FAB308E793D9}" type="pres">
      <dgm:prSet presAssocID="{C584FD39-C48B-4651-9C2D-F62CA9967440}" presName="node" presStyleLbl="node1" presStyleIdx="2" presStyleCnt="3">
        <dgm:presLayoutVars>
          <dgm:bulletEnabled val="1"/>
        </dgm:presLayoutVars>
      </dgm:prSet>
      <dgm:spPr/>
    </dgm:pt>
    <dgm:pt modelId="{F28D3EC1-2DF8-40ED-9ECE-6D892D7041F0}" type="pres">
      <dgm:prSet presAssocID="{BB9F06F8-B57D-4A27-B303-4B5B6EDFC8DE}" presName="sibTrans" presStyleLbl="sibTrans2D1" presStyleIdx="2" presStyleCnt="3"/>
      <dgm:spPr/>
    </dgm:pt>
    <dgm:pt modelId="{25D7329A-6AAC-4CC1-933C-DF6E32503FF6}" type="pres">
      <dgm:prSet presAssocID="{BB9F06F8-B57D-4A27-B303-4B5B6EDFC8DE}" presName="connectorText" presStyleLbl="sibTrans2D1" presStyleIdx="2" presStyleCnt="3"/>
      <dgm:spPr/>
    </dgm:pt>
  </dgm:ptLst>
  <dgm:cxnLst>
    <dgm:cxn modelId="{83B0455B-BAF7-4F9C-8AE8-1622078F76D7}" type="presOf" srcId="{DA629C15-8D59-4CF6-835E-1FB7797765D1}" destId="{FC74D5E7-D020-47A2-8277-1F39BD7593AE}" srcOrd="0" destOrd="0" presId="urn:microsoft.com/office/officeart/2005/8/layout/cycle2"/>
    <dgm:cxn modelId="{26384042-3FE2-439D-B6B0-9247DCB6806E}" type="presOf" srcId="{BB9F06F8-B57D-4A27-B303-4B5B6EDFC8DE}" destId="{25D7329A-6AAC-4CC1-933C-DF6E32503FF6}" srcOrd="1" destOrd="0" presId="urn:microsoft.com/office/officeart/2005/8/layout/cycle2"/>
    <dgm:cxn modelId="{8335AE4C-0198-435F-BF1A-F07B309B1602}" type="presOf" srcId="{1447AF52-3D0A-46DB-9998-66C54BAD9D17}" destId="{63600C2F-6B9F-49C3-ACB2-623C60BF2163}" srcOrd="0" destOrd="0" presId="urn:microsoft.com/office/officeart/2005/8/layout/cycle2"/>
    <dgm:cxn modelId="{9EDEFB78-E956-4C7E-B26D-22AD0BE797EA}" type="presOf" srcId="{9D6D44C6-56BF-4070-85D9-CF2275B9A47C}" destId="{E1CE2B1C-A972-4739-A1D4-60889A033612}" srcOrd="0" destOrd="0" presId="urn:microsoft.com/office/officeart/2005/8/layout/cycle2"/>
    <dgm:cxn modelId="{EC643E81-A143-43A0-B8AC-B483DF4E2DA2}" type="presOf" srcId="{1447AF52-3D0A-46DB-9998-66C54BAD9D17}" destId="{4FF26CC6-4A39-49A5-B29B-C019EFD9B624}" srcOrd="1" destOrd="0" presId="urn:microsoft.com/office/officeart/2005/8/layout/cycle2"/>
    <dgm:cxn modelId="{4B00109B-9E3C-4B71-9669-5A6DD7229307}" type="presOf" srcId="{68DA1324-842E-4445-9166-4D97C2F30C71}" destId="{D327AA1F-6DAE-4DF1-98D2-335BF6A84155}" srcOrd="0" destOrd="0" presId="urn:microsoft.com/office/officeart/2005/8/layout/cycle2"/>
    <dgm:cxn modelId="{44B875A7-12F5-4258-882F-9F2CBC3B3DB9}" type="presOf" srcId="{DA629C15-8D59-4CF6-835E-1FB7797765D1}" destId="{0929D2C8-0079-432A-9AE1-5631D0AD1674}" srcOrd="1" destOrd="0" presId="urn:microsoft.com/office/officeart/2005/8/layout/cycle2"/>
    <dgm:cxn modelId="{29DC40AD-96E1-4989-8069-C0E247882635}" srcId="{70F7CA59-9A53-4BC7-88C3-97A414CFE793}" destId="{C584FD39-C48B-4651-9C2D-F62CA9967440}" srcOrd="2" destOrd="0" parTransId="{3650CE6A-292E-44FF-AF3C-2C44A0E882DD}" sibTransId="{BB9F06F8-B57D-4A27-B303-4B5B6EDFC8DE}"/>
    <dgm:cxn modelId="{36848FB0-AB96-45CB-910C-229AB92B9E81}" type="presOf" srcId="{C584FD39-C48B-4651-9C2D-F62CA9967440}" destId="{8610C1D3-9507-4788-98D6-FAB308E793D9}" srcOrd="0" destOrd="0" presId="urn:microsoft.com/office/officeart/2005/8/layout/cycle2"/>
    <dgm:cxn modelId="{D6009DC2-0B30-4973-BB23-C0C119F7B6C1}" srcId="{70F7CA59-9A53-4BC7-88C3-97A414CFE793}" destId="{68DA1324-842E-4445-9166-4D97C2F30C71}" srcOrd="0" destOrd="0" parTransId="{E3FB184F-4097-457B-8091-DC05FBB2B976}" sibTransId="{1447AF52-3D0A-46DB-9998-66C54BAD9D17}"/>
    <dgm:cxn modelId="{0AB4B2D2-C8FE-481E-B2D1-5DBF58726E18}" type="presOf" srcId="{BB9F06F8-B57D-4A27-B303-4B5B6EDFC8DE}" destId="{F28D3EC1-2DF8-40ED-9ECE-6D892D7041F0}" srcOrd="0" destOrd="0" presId="urn:microsoft.com/office/officeart/2005/8/layout/cycle2"/>
    <dgm:cxn modelId="{70FEDBE4-D823-4945-AB5F-39CF4F0B645B}" srcId="{70F7CA59-9A53-4BC7-88C3-97A414CFE793}" destId="{9D6D44C6-56BF-4070-85D9-CF2275B9A47C}" srcOrd="1" destOrd="0" parTransId="{B4D7BCBF-6B9D-4580-897B-036B7524CE0B}" sibTransId="{DA629C15-8D59-4CF6-835E-1FB7797765D1}"/>
    <dgm:cxn modelId="{E73558F1-204F-4EFF-8EEE-EAA6044B4279}" type="presOf" srcId="{70F7CA59-9A53-4BC7-88C3-97A414CFE793}" destId="{69A1C997-B388-4B46-8EC7-16823C1C2987}" srcOrd="0" destOrd="0" presId="urn:microsoft.com/office/officeart/2005/8/layout/cycle2"/>
    <dgm:cxn modelId="{72CA9934-EA4C-487C-97E6-A1F0BFF689B1}" type="presParOf" srcId="{69A1C997-B388-4B46-8EC7-16823C1C2987}" destId="{D327AA1F-6DAE-4DF1-98D2-335BF6A84155}" srcOrd="0" destOrd="0" presId="urn:microsoft.com/office/officeart/2005/8/layout/cycle2"/>
    <dgm:cxn modelId="{7B30DD53-317B-4582-BF82-EB12278E0527}" type="presParOf" srcId="{69A1C997-B388-4B46-8EC7-16823C1C2987}" destId="{63600C2F-6B9F-49C3-ACB2-623C60BF2163}" srcOrd="1" destOrd="0" presId="urn:microsoft.com/office/officeart/2005/8/layout/cycle2"/>
    <dgm:cxn modelId="{13AE0CF9-146F-4C76-B2CA-9D7493547C1F}" type="presParOf" srcId="{63600C2F-6B9F-49C3-ACB2-623C60BF2163}" destId="{4FF26CC6-4A39-49A5-B29B-C019EFD9B624}" srcOrd="0" destOrd="0" presId="urn:microsoft.com/office/officeart/2005/8/layout/cycle2"/>
    <dgm:cxn modelId="{A8B4A33D-33E4-4C41-9D5E-A6045AF322D1}" type="presParOf" srcId="{69A1C997-B388-4B46-8EC7-16823C1C2987}" destId="{E1CE2B1C-A972-4739-A1D4-60889A033612}" srcOrd="2" destOrd="0" presId="urn:microsoft.com/office/officeart/2005/8/layout/cycle2"/>
    <dgm:cxn modelId="{FDDCCCF5-2B66-41F4-99FF-B2401D3FF15A}" type="presParOf" srcId="{69A1C997-B388-4B46-8EC7-16823C1C2987}" destId="{FC74D5E7-D020-47A2-8277-1F39BD7593AE}" srcOrd="3" destOrd="0" presId="urn:microsoft.com/office/officeart/2005/8/layout/cycle2"/>
    <dgm:cxn modelId="{954909B7-5C17-41BC-8E7F-6D84072B8835}" type="presParOf" srcId="{FC74D5E7-D020-47A2-8277-1F39BD7593AE}" destId="{0929D2C8-0079-432A-9AE1-5631D0AD1674}" srcOrd="0" destOrd="0" presId="urn:microsoft.com/office/officeart/2005/8/layout/cycle2"/>
    <dgm:cxn modelId="{32A20805-A2E0-4AD1-BD9A-D8D4FA4C5B72}" type="presParOf" srcId="{69A1C997-B388-4B46-8EC7-16823C1C2987}" destId="{8610C1D3-9507-4788-98D6-FAB308E793D9}" srcOrd="4" destOrd="0" presId="urn:microsoft.com/office/officeart/2005/8/layout/cycle2"/>
    <dgm:cxn modelId="{89D54638-D67A-41DF-A761-A7408DABD9F9}" type="presParOf" srcId="{69A1C997-B388-4B46-8EC7-16823C1C2987}" destId="{F28D3EC1-2DF8-40ED-9ECE-6D892D7041F0}" srcOrd="5" destOrd="0" presId="urn:microsoft.com/office/officeart/2005/8/layout/cycle2"/>
    <dgm:cxn modelId="{86A6942E-D283-451D-A4E7-EDA8EFB7EA85}" type="presParOf" srcId="{F28D3EC1-2DF8-40ED-9ECE-6D892D7041F0}" destId="{25D7329A-6AAC-4CC1-933C-DF6E32503FF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FF3A0C-774C-4742-8D77-D3E9572B57DB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F965861-8C74-4699-8078-6C9ED749DAFF}">
      <dgm:prSet phldrT="[Testo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ISTITUZIONI</a:t>
          </a:r>
        </a:p>
      </dgm:t>
    </dgm:pt>
    <dgm:pt modelId="{B6DB7BBB-7758-411C-A1F4-D36A710C8885}" type="parTrans" cxnId="{A7984EDF-2390-48C4-AC4A-61CE1B690B71}">
      <dgm:prSet/>
      <dgm:spPr/>
      <dgm:t>
        <a:bodyPr/>
        <a:lstStyle/>
        <a:p>
          <a:endParaRPr lang="it-IT"/>
        </a:p>
      </dgm:t>
    </dgm:pt>
    <dgm:pt modelId="{1E4EB60B-99A3-4B1B-84B2-FBAA57EE483A}" type="sibTrans" cxnId="{A7984EDF-2390-48C4-AC4A-61CE1B690B71}">
      <dgm:prSet/>
      <dgm:spPr/>
      <dgm:t>
        <a:bodyPr/>
        <a:lstStyle/>
        <a:p>
          <a:endParaRPr lang="it-IT"/>
        </a:p>
      </dgm:t>
    </dgm:pt>
    <dgm:pt modelId="{15EF81F9-2639-43DB-B71C-0E6D1289BCA2}">
      <dgm:prSet phldrT="[Testo]"/>
      <dgm:spPr/>
      <dgm:t>
        <a:bodyPr/>
        <a:lstStyle/>
        <a:p>
          <a:r>
            <a:rPr lang="it-IT" dirty="0"/>
            <a:t>TIPIZZAZIONI</a:t>
          </a:r>
        </a:p>
        <a:p>
          <a:r>
            <a:rPr lang="it-IT" dirty="0"/>
            <a:t>OGGETTIVAZIONI</a:t>
          </a:r>
        </a:p>
      </dgm:t>
    </dgm:pt>
    <dgm:pt modelId="{9EC6E08F-E6B6-409E-8200-BD4658363716}" type="parTrans" cxnId="{B8E4A48A-62D2-45AA-97DA-9CCAEE298215}">
      <dgm:prSet/>
      <dgm:spPr/>
      <dgm:t>
        <a:bodyPr/>
        <a:lstStyle/>
        <a:p>
          <a:endParaRPr lang="it-IT"/>
        </a:p>
      </dgm:t>
    </dgm:pt>
    <dgm:pt modelId="{E21E625E-00C6-4086-ADD8-F974DF29CAA4}" type="sibTrans" cxnId="{B8E4A48A-62D2-45AA-97DA-9CCAEE298215}">
      <dgm:prSet/>
      <dgm:spPr/>
      <dgm:t>
        <a:bodyPr/>
        <a:lstStyle/>
        <a:p>
          <a:endParaRPr lang="it-IT"/>
        </a:p>
      </dgm:t>
    </dgm:pt>
    <dgm:pt modelId="{3C1F7E96-1D17-4F1A-BC83-204FA1E1FD87}">
      <dgm:prSet phldrT="[Tes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/>
            <a:t>ABITUALIZZAZIONI</a:t>
          </a:r>
        </a:p>
      </dgm:t>
    </dgm:pt>
    <dgm:pt modelId="{D339FF8B-5134-4190-B7C8-7A1F5A8B8BEE}" type="parTrans" cxnId="{F14341FC-65AD-4042-BE9D-4B344DAA4883}">
      <dgm:prSet/>
      <dgm:spPr/>
      <dgm:t>
        <a:bodyPr/>
        <a:lstStyle/>
        <a:p>
          <a:endParaRPr lang="it-IT"/>
        </a:p>
      </dgm:t>
    </dgm:pt>
    <dgm:pt modelId="{966F36A0-12E6-497B-B4AA-E828CB841AAD}" type="sibTrans" cxnId="{F14341FC-65AD-4042-BE9D-4B344DAA4883}">
      <dgm:prSet/>
      <dgm:spPr/>
      <dgm:t>
        <a:bodyPr/>
        <a:lstStyle/>
        <a:p>
          <a:endParaRPr lang="it-IT"/>
        </a:p>
      </dgm:t>
    </dgm:pt>
    <dgm:pt modelId="{F30EB3A5-F598-4CA6-B812-C33F9F2DFD71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LEGITTIMAZIONI</a:t>
          </a:r>
        </a:p>
      </dgm:t>
    </dgm:pt>
    <dgm:pt modelId="{032C02A8-2EF0-42D8-B5BE-CBB9CE3E9A9F}" type="parTrans" cxnId="{38511779-9323-4DD5-B785-A1201459D897}">
      <dgm:prSet/>
      <dgm:spPr/>
      <dgm:t>
        <a:bodyPr/>
        <a:lstStyle/>
        <a:p>
          <a:endParaRPr lang="it-IT"/>
        </a:p>
      </dgm:t>
    </dgm:pt>
    <dgm:pt modelId="{943558F4-45B8-4BB3-9CB4-7039F7634DC1}" type="sibTrans" cxnId="{38511779-9323-4DD5-B785-A1201459D897}">
      <dgm:prSet/>
      <dgm:spPr/>
      <dgm:t>
        <a:bodyPr/>
        <a:lstStyle/>
        <a:p>
          <a:endParaRPr lang="it-IT"/>
        </a:p>
      </dgm:t>
    </dgm:pt>
    <dgm:pt modelId="{3526D9B3-41B7-4CF8-830C-536661DF4518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UNIVERSI SIMBOLICI</a:t>
          </a:r>
        </a:p>
      </dgm:t>
    </dgm:pt>
    <dgm:pt modelId="{E743FF3B-0A3E-48BE-BCFD-92A654173AF1}" type="parTrans" cxnId="{C390EC7D-2D62-4508-9885-B58432776747}">
      <dgm:prSet/>
      <dgm:spPr/>
      <dgm:t>
        <a:bodyPr/>
        <a:lstStyle/>
        <a:p>
          <a:endParaRPr lang="it-IT"/>
        </a:p>
      </dgm:t>
    </dgm:pt>
    <dgm:pt modelId="{4DF28970-DE16-4E8E-AD3C-0BD2C3A8FF9B}" type="sibTrans" cxnId="{C390EC7D-2D62-4508-9885-B58432776747}">
      <dgm:prSet/>
      <dgm:spPr/>
      <dgm:t>
        <a:bodyPr/>
        <a:lstStyle/>
        <a:p>
          <a:endParaRPr lang="it-IT"/>
        </a:p>
      </dgm:t>
    </dgm:pt>
    <dgm:pt modelId="{8A57C662-820A-49AF-8887-F8EB664DAE69}" type="pres">
      <dgm:prSet presAssocID="{92FF3A0C-774C-4742-8D77-D3E9572B57DB}" presName="Name0" presStyleCnt="0">
        <dgm:presLayoutVars>
          <dgm:chMax val="7"/>
          <dgm:resizeHandles val="exact"/>
        </dgm:presLayoutVars>
      </dgm:prSet>
      <dgm:spPr/>
    </dgm:pt>
    <dgm:pt modelId="{0A03D770-D379-4D57-A884-9FD9045D0210}" type="pres">
      <dgm:prSet presAssocID="{92FF3A0C-774C-4742-8D77-D3E9572B57DB}" presName="comp1" presStyleCnt="0"/>
      <dgm:spPr/>
    </dgm:pt>
    <dgm:pt modelId="{BBAD9763-3A6C-4FC9-8FF5-A49DA9F36B2D}" type="pres">
      <dgm:prSet presAssocID="{92FF3A0C-774C-4742-8D77-D3E9572B57DB}" presName="circle1" presStyleLbl="node1" presStyleIdx="0" presStyleCnt="5" custLinFactNeighborY="-947"/>
      <dgm:spPr/>
    </dgm:pt>
    <dgm:pt modelId="{29FFF024-CFE3-4C9E-B746-04DA7B5623E4}" type="pres">
      <dgm:prSet presAssocID="{92FF3A0C-774C-4742-8D77-D3E9572B57DB}" presName="c1text" presStyleLbl="node1" presStyleIdx="0" presStyleCnt="5">
        <dgm:presLayoutVars>
          <dgm:bulletEnabled val="1"/>
        </dgm:presLayoutVars>
      </dgm:prSet>
      <dgm:spPr/>
    </dgm:pt>
    <dgm:pt modelId="{8D647C3D-93AB-43F5-A737-6ED28794DE9D}" type="pres">
      <dgm:prSet presAssocID="{92FF3A0C-774C-4742-8D77-D3E9572B57DB}" presName="comp2" presStyleCnt="0"/>
      <dgm:spPr/>
    </dgm:pt>
    <dgm:pt modelId="{F67FDCB1-9D52-49A8-B331-393AA42C0C2A}" type="pres">
      <dgm:prSet presAssocID="{92FF3A0C-774C-4742-8D77-D3E9572B57DB}" presName="circle2" presStyleLbl="node1" presStyleIdx="1" presStyleCnt="5" custLinFactNeighborY="1114"/>
      <dgm:spPr/>
    </dgm:pt>
    <dgm:pt modelId="{8B886B89-EF8D-444D-9417-B481415E141C}" type="pres">
      <dgm:prSet presAssocID="{92FF3A0C-774C-4742-8D77-D3E9572B57DB}" presName="c2text" presStyleLbl="node1" presStyleIdx="1" presStyleCnt="5">
        <dgm:presLayoutVars>
          <dgm:bulletEnabled val="1"/>
        </dgm:presLayoutVars>
      </dgm:prSet>
      <dgm:spPr/>
    </dgm:pt>
    <dgm:pt modelId="{360E728D-4866-4EA8-9750-A95330CE41B8}" type="pres">
      <dgm:prSet presAssocID="{92FF3A0C-774C-4742-8D77-D3E9572B57DB}" presName="comp3" presStyleCnt="0"/>
      <dgm:spPr/>
    </dgm:pt>
    <dgm:pt modelId="{786E273B-9E5D-4362-BCF9-C80D7C90A581}" type="pres">
      <dgm:prSet presAssocID="{92FF3A0C-774C-4742-8D77-D3E9572B57DB}" presName="circle3" presStyleLbl="node1" presStyleIdx="2" presStyleCnt="5"/>
      <dgm:spPr/>
    </dgm:pt>
    <dgm:pt modelId="{58269711-21C5-43A4-9A35-11F23AC32BCE}" type="pres">
      <dgm:prSet presAssocID="{92FF3A0C-774C-4742-8D77-D3E9572B57DB}" presName="c3text" presStyleLbl="node1" presStyleIdx="2" presStyleCnt="5">
        <dgm:presLayoutVars>
          <dgm:bulletEnabled val="1"/>
        </dgm:presLayoutVars>
      </dgm:prSet>
      <dgm:spPr/>
    </dgm:pt>
    <dgm:pt modelId="{31B52E9A-3C2F-4B42-971F-C413F9FB8AC4}" type="pres">
      <dgm:prSet presAssocID="{92FF3A0C-774C-4742-8D77-D3E9572B57DB}" presName="comp4" presStyleCnt="0"/>
      <dgm:spPr/>
    </dgm:pt>
    <dgm:pt modelId="{B208FBDF-3EF1-476E-B365-B20595D950B3}" type="pres">
      <dgm:prSet presAssocID="{92FF3A0C-774C-4742-8D77-D3E9572B57DB}" presName="circle4" presStyleLbl="node1" presStyleIdx="3" presStyleCnt="5" custLinFactNeighborY="1721"/>
      <dgm:spPr/>
    </dgm:pt>
    <dgm:pt modelId="{C02D0CB5-931D-4468-BC24-D2FE8EAA69FE}" type="pres">
      <dgm:prSet presAssocID="{92FF3A0C-774C-4742-8D77-D3E9572B57DB}" presName="c4text" presStyleLbl="node1" presStyleIdx="3" presStyleCnt="5">
        <dgm:presLayoutVars>
          <dgm:bulletEnabled val="1"/>
        </dgm:presLayoutVars>
      </dgm:prSet>
      <dgm:spPr/>
    </dgm:pt>
    <dgm:pt modelId="{9B781A6A-5373-49B3-8617-F661337B53B2}" type="pres">
      <dgm:prSet presAssocID="{92FF3A0C-774C-4742-8D77-D3E9572B57DB}" presName="comp5" presStyleCnt="0"/>
      <dgm:spPr/>
    </dgm:pt>
    <dgm:pt modelId="{9C3B3C20-EB44-4DDA-82DD-CAD506AAC6A9}" type="pres">
      <dgm:prSet presAssocID="{92FF3A0C-774C-4742-8D77-D3E9572B57DB}" presName="circle5" presStyleLbl="node1" presStyleIdx="4" presStyleCnt="5"/>
      <dgm:spPr/>
    </dgm:pt>
    <dgm:pt modelId="{86C9BA02-50A3-4AE2-ACF3-AEF6FA33C242}" type="pres">
      <dgm:prSet presAssocID="{92FF3A0C-774C-4742-8D77-D3E9572B57DB}" presName="c5text" presStyleLbl="node1" presStyleIdx="4" presStyleCnt="5">
        <dgm:presLayoutVars>
          <dgm:bulletEnabled val="1"/>
        </dgm:presLayoutVars>
      </dgm:prSet>
      <dgm:spPr/>
    </dgm:pt>
  </dgm:ptLst>
  <dgm:cxnLst>
    <dgm:cxn modelId="{9D56EE29-8B85-41F1-9322-54D2F39FF135}" type="presOf" srcId="{3526D9B3-41B7-4CF8-830C-536661DF4518}" destId="{BBAD9763-3A6C-4FC9-8FF5-A49DA9F36B2D}" srcOrd="0" destOrd="0" presId="urn:microsoft.com/office/officeart/2005/8/layout/venn2"/>
    <dgm:cxn modelId="{AC7A1839-E942-461B-8FFB-511F2B82F1C3}" type="presOf" srcId="{15EF81F9-2639-43DB-B71C-0E6D1289BCA2}" destId="{C02D0CB5-931D-4468-BC24-D2FE8EAA69FE}" srcOrd="1" destOrd="0" presId="urn:microsoft.com/office/officeart/2005/8/layout/venn2"/>
    <dgm:cxn modelId="{EAA1395D-A523-47E3-AF20-E3735B4D1F33}" type="presOf" srcId="{15EF81F9-2639-43DB-B71C-0E6D1289BCA2}" destId="{B208FBDF-3EF1-476E-B365-B20595D950B3}" srcOrd="0" destOrd="0" presId="urn:microsoft.com/office/officeart/2005/8/layout/venn2"/>
    <dgm:cxn modelId="{ABF17076-7421-41A9-A668-9932F905805C}" type="presOf" srcId="{CF965861-8C74-4699-8078-6C9ED749DAFF}" destId="{58269711-21C5-43A4-9A35-11F23AC32BCE}" srcOrd="1" destOrd="0" presId="urn:microsoft.com/office/officeart/2005/8/layout/venn2"/>
    <dgm:cxn modelId="{25FA9056-6811-499B-B060-D3896FD7EEF4}" type="presOf" srcId="{3526D9B3-41B7-4CF8-830C-536661DF4518}" destId="{29FFF024-CFE3-4C9E-B746-04DA7B5623E4}" srcOrd="1" destOrd="0" presId="urn:microsoft.com/office/officeart/2005/8/layout/venn2"/>
    <dgm:cxn modelId="{5DB4A356-94A6-452F-AE20-308F80EADEB5}" type="presOf" srcId="{3C1F7E96-1D17-4F1A-BC83-204FA1E1FD87}" destId="{9C3B3C20-EB44-4DDA-82DD-CAD506AAC6A9}" srcOrd="0" destOrd="0" presId="urn:microsoft.com/office/officeart/2005/8/layout/venn2"/>
    <dgm:cxn modelId="{38511779-9323-4DD5-B785-A1201459D897}" srcId="{92FF3A0C-774C-4742-8D77-D3E9572B57DB}" destId="{F30EB3A5-F598-4CA6-B812-C33F9F2DFD71}" srcOrd="1" destOrd="0" parTransId="{032C02A8-2EF0-42D8-B5BE-CBB9CE3E9A9F}" sibTransId="{943558F4-45B8-4BB3-9CB4-7039F7634DC1}"/>
    <dgm:cxn modelId="{C390EC7D-2D62-4508-9885-B58432776747}" srcId="{92FF3A0C-774C-4742-8D77-D3E9572B57DB}" destId="{3526D9B3-41B7-4CF8-830C-536661DF4518}" srcOrd="0" destOrd="0" parTransId="{E743FF3B-0A3E-48BE-BCFD-92A654173AF1}" sibTransId="{4DF28970-DE16-4E8E-AD3C-0BD2C3A8FF9B}"/>
    <dgm:cxn modelId="{B8E4A48A-62D2-45AA-97DA-9CCAEE298215}" srcId="{92FF3A0C-774C-4742-8D77-D3E9572B57DB}" destId="{15EF81F9-2639-43DB-B71C-0E6D1289BCA2}" srcOrd="3" destOrd="0" parTransId="{9EC6E08F-E6B6-409E-8200-BD4658363716}" sibTransId="{E21E625E-00C6-4086-ADD8-F974DF29CAA4}"/>
    <dgm:cxn modelId="{7DCE6AB3-E4D9-43D4-9EDD-CE88A722B5D4}" type="presOf" srcId="{F30EB3A5-F598-4CA6-B812-C33F9F2DFD71}" destId="{8B886B89-EF8D-444D-9417-B481415E141C}" srcOrd="1" destOrd="0" presId="urn:microsoft.com/office/officeart/2005/8/layout/venn2"/>
    <dgm:cxn modelId="{5F9E84BC-08A2-47B0-8B48-10100C772EAD}" type="presOf" srcId="{3C1F7E96-1D17-4F1A-BC83-204FA1E1FD87}" destId="{86C9BA02-50A3-4AE2-ACF3-AEF6FA33C242}" srcOrd="1" destOrd="0" presId="urn:microsoft.com/office/officeart/2005/8/layout/venn2"/>
    <dgm:cxn modelId="{313DDABC-D4D6-4831-94A7-13FEF80358D5}" type="presOf" srcId="{92FF3A0C-774C-4742-8D77-D3E9572B57DB}" destId="{8A57C662-820A-49AF-8887-F8EB664DAE69}" srcOrd="0" destOrd="0" presId="urn:microsoft.com/office/officeart/2005/8/layout/venn2"/>
    <dgm:cxn modelId="{16BECEDA-2462-4C38-B863-75283CF60A96}" type="presOf" srcId="{F30EB3A5-F598-4CA6-B812-C33F9F2DFD71}" destId="{F67FDCB1-9D52-49A8-B331-393AA42C0C2A}" srcOrd="0" destOrd="0" presId="urn:microsoft.com/office/officeart/2005/8/layout/venn2"/>
    <dgm:cxn modelId="{A7984EDF-2390-48C4-AC4A-61CE1B690B71}" srcId="{92FF3A0C-774C-4742-8D77-D3E9572B57DB}" destId="{CF965861-8C74-4699-8078-6C9ED749DAFF}" srcOrd="2" destOrd="0" parTransId="{B6DB7BBB-7758-411C-A1F4-D36A710C8885}" sibTransId="{1E4EB60B-99A3-4B1B-84B2-FBAA57EE483A}"/>
    <dgm:cxn modelId="{EFE9CEF6-E73A-4AB6-820B-69D05F649030}" type="presOf" srcId="{CF965861-8C74-4699-8078-6C9ED749DAFF}" destId="{786E273B-9E5D-4362-BCF9-C80D7C90A581}" srcOrd="0" destOrd="0" presId="urn:microsoft.com/office/officeart/2005/8/layout/venn2"/>
    <dgm:cxn modelId="{F14341FC-65AD-4042-BE9D-4B344DAA4883}" srcId="{92FF3A0C-774C-4742-8D77-D3E9572B57DB}" destId="{3C1F7E96-1D17-4F1A-BC83-204FA1E1FD87}" srcOrd="4" destOrd="0" parTransId="{D339FF8B-5134-4190-B7C8-7A1F5A8B8BEE}" sibTransId="{966F36A0-12E6-497B-B4AA-E828CB841AAD}"/>
    <dgm:cxn modelId="{B4E32E29-B9B6-4CD2-BB21-0314AEC36560}" type="presParOf" srcId="{8A57C662-820A-49AF-8887-F8EB664DAE69}" destId="{0A03D770-D379-4D57-A884-9FD9045D0210}" srcOrd="0" destOrd="0" presId="urn:microsoft.com/office/officeart/2005/8/layout/venn2"/>
    <dgm:cxn modelId="{60A5CACA-2964-4E58-B85E-5A87F7D4C809}" type="presParOf" srcId="{0A03D770-D379-4D57-A884-9FD9045D0210}" destId="{BBAD9763-3A6C-4FC9-8FF5-A49DA9F36B2D}" srcOrd="0" destOrd="0" presId="urn:microsoft.com/office/officeart/2005/8/layout/venn2"/>
    <dgm:cxn modelId="{C0512927-7A7C-469B-A723-6E0E13BA5B08}" type="presParOf" srcId="{0A03D770-D379-4D57-A884-9FD9045D0210}" destId="{29FFF024-CFE3-4C9E-B746-04DA7B5623E4}" srcOrd="1" destOrd="0" presId="urn:microsoft.com/office/officeart/2005/8/layout/venn2"/>
    <dgm:cxn modelId="{76F06331-B44E-4756-9AF6-91DAD78C430E}" type="presParOf" srcId="{8A57C662-820A-49AF-8887-F8EB664DAE69}" destId="{8D647C3D-93AB-43F5-A737-6ED28794DE9D}" srcOrd="1" destOrd="0" presId="urn:microsoft.com/office/officeart/2005/8/layout/venn2"/>
    <dgm:cxn modelId="{6CBAD3F4-7F87-4FCA-AE11-9A893F4AA47A}" type="presParOf" srcId="{8D647C3D-93AB-43F5-A737-6ED28794DE9D}" destId="{F67FDCB1-9D52-49A8-B331-393AA42C0C2A}" srcOrd="0" destOrd="0" presId="urn:microsoft.com/office/officeart/2005/8/layout/venn2"/>
    <dgm:cxn modelId="{24AB4B16-0DB3-4522-97D5-DE3C936BD013}" type="presParOf" srcId="{8D647C3D-93AB-43F5-A737-6ED28794DE9D}" destId="{8B886B89-EF8D-444D-9417-B481415E141C}" srcOrd="1" destOrd="0" presId="urn:microsoft.com/office/officeart/2005/8/layout/venn2"/>
    <dgm:cxn modelId="{F55518F6-D92A-4DBD-916E-CAC7B3C8E6F2}" type="presParOf" srcId="{8A57C662-820A-49AF-8887-F8EB664DAE69}" destId="{360E728D-4866-4EA8-9750-A95330CE41B8}" srcOrd="2" destOrd="0" presId="urn:microsoft.com/office/officeart/2005/8/layout/venn2"/>
    <dgm:cxn modelId="{373796F3-B5E5-40C6-9CBA-403C931FCD75}" type="presParOf" srcId="{360E728D-4866-4EA8-9750-A95330CE41B8}" destId="{786E273B-9E5D-4362-BCF9-C80D7C90A581}" srcOrd="0" destOrd="0" presId="urn:microsoft.com/office/officeart/2005/8/layout/venn2"/>
    <dgm:cxn modelId="{D29FDA0B-EF5F-4201-A819-859D5A0A6700}" type="presParOf" srcId="{360E728D-4866-4EA8-9750-A95330CE41B8}" destId="{58269711-21C5-43A4-9A35-11F23AC32BCE}" srcOrd="1" destOrd="0" presId="urn:microsoft.com/office/officeart/2005/8/layout/venn2"/>
    <dgm:cxn modelId="{86E1916B-28EB-4C54-AD73-D8E5274421B8}" type="presParOf" srcId="{8A57C662-820A-49AF-8887-F8EB664DAE69}" destId="{31B52E9A-3C2F-4B42-971F-C413F9FB8AC4}" srcOrd="3" destOrd="0" presId="urn:microsoft.com/office/officeart/2005/8/layout/venn2"/>
    <dgm:cxn modelId="{E6DC729E-9789-4F85-AC6D-3995A94C12D0}" type="presParOf" srcId="{31B52E9A-3C2F-4B42-971F-C413F9FB8AC4}" destId="{B208FBDF-3EF1-476E-B365-B20595D950B3}" srcOrd="0" destOrd="0" presId="urn:microsoft.com/office/officeart/2005/8/layout/venn2"/>
    <dgm:cxn modelId="{11DD0256-6A3C-45FD-944A-B4FBA90529E5}" type="presParOf" srcId="{31B52E9A-3C2F-4B42-971F-C413F9FB8AC4}" destId="{C02D0CB5-931D-4468-BC24-D2FE8EAA69FE}" srcOrd="1" destOrd="0" presId="urn:microsoft.com/office/officeart/2005/8/layout/venn2"/>
    <dgm:cxn modelId="{CDF3436A-2A4D-4E3B-813D-AF4318CE1CD1}" type="presParOf" srcId="{8A57C662-820A-49AF-8887-F8EB664DAE69}" destId="{9B781A6A-5373-49B3-8617-F661337B53B2}" srcOrd="4" destOrd="0" presId="urn:microsoft.com/office/officeart/2005/8/layout/venn2"/>
    <dgm:cxn modelId="{2042EE58-FCD5-4FED-8300-7DD64653A1EF}" type="presParOf" srcId="{9B781A6A-5373-49B3-8617-F661337B53B2}" destId="{9C3B3C20-EB44-4DDA-82DD-CAD506AAC6A9}" srcOrd="0" destOrd="0" presId="urn:microsoft.com/office/officeart/2005/8/layout/venn2"/>
    <dgm:cxn modelId="{C95E70DB-0FE2-4E32-8D13-6D43083CCE45}" type="presParOf" srcId="{9B781A6A-5373-49B3-8617-F661337B53B2}" destId="{86C9BA02-50A3-4AE2-ACF3-AEF6FA33C24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7AA1F-6DAE-4DF1-98D2-335BF6A84155}">
      <dsp:nvSpPr>
        <dsp:cNvPr id="0" name=""/>
        <dsp:cNvSpPr/>
      </dsp:nvSpPr>
      <dsp:spPr>
        <a:xfrm>
          <a:off x="4142314" y="1281"/>
          <a:ext cx="2230970" cy="2230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rgbClr val="FF0000"/>
              </a:solidFill>
            </a:rPr>
            <a:t>Interiorizzazione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L 'uomo è un prodotto sociale.</a:t>
          </a:r>
        </a:p>
      </dsp:txBody>
      <dsp:txXfrm>
        <a:off x="4469032" y="327999"/>
        <a:ext cx="1577534" cy="1577534"/>
      </dsp:txXfrm>
    </dsp:sp>
    <dsp:sp modelId="{63600C2F-6B9F-49C3-ACB2-623C60BF2163}">
      <dsp:nvSpPr>
        <dsp:cNvPr id="0" name=""/>
        <dsp:cNvSpPr/>
      </dsp:nvSpPr>
      <dsp:spPr>
        <a:xfrm rot="3600000">
          <a:off x="5790356" y="2176488"/>
          <a:ext cx="593264" cy="752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>
        <a:off x="5834851" y="2250011"/>
        <a:ext cx="415285" cy="451772"/>
      </dsp:txXfrm>
    </dsp:sp>
    <dsp:sp modelId="{E1CE2B1C-A972-4739-A1D4-60889A033612}">
      <dsp:nvSpPr>
        <dsp:cNvPr id="0" name=""/>
        <dsp:cNvSpPr/>
      </dsp:nvSpPr>
      <dsp:spPr>
        <a:xfrm>
          <a:off x="5817483" y="2902758"/>
          <a:ext cx="2230970" cy="2230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rgbClr val="FF0000"/>
              </a:solidFill>
            </a:rPr>
            <a:t>Esteriorizzazione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La società è un prodotto umano. </a:t>
          </a:r>
        </a:p>
      </dsp:txBody>
      <dsp:txXfrm>
        <a:off x="6144201" y="3229476"/>
        <a:ext cx="1577534" cy="1577534"/>
      </dsp:txXfrm>
    </dsp:sp>
    <dsp:sp modelId="{FC74D5E7-D020-47A2-8277-1F39BD7593AE}">
      <dsp:nvSpPr>
        <dsp:cNvPr id="0" name=""/>
        <dsp:cNvSpPr/>
      </dsp:nvSpPr>
      <dsp:spPr>
        <a:xfrm rot="10800000">
          <a:off x="4977958" y="3641767"/>
          <a:ext cx="593264" cy="752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 rot="10800000">
        <a:off x="5155937" y="3792357"/>
        <a:ext cx="415285" cy="451772"/>
      </dsp:txXfrm>
    </dsp:sp>
    <dsp:sp modelId="{8610C1D3-9507-4788-98D6-FAB308E793D9}">
      <dsp:nvSpPr>
        <dsp:cNvPr id="0" name=""/>
        <dsp:cNvSpPr/>
      </dsp:nvSpPr>
      <dsp:spPr>
        <a:xfrm>
          <a:off x="2467145" y="2902758"/>
          <a:ext cx="2230970" cy="2230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rgbClr val="FF0000"/>
              </a:solidFill>
            </a:rPr>
            <a:t>Oggettivazione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La società è una realtà oggettiva. </a:t>
          </a:r>
        </a:p>
      </dsp:txBody>
      <dsp:txXfrm>
        <a:off x="2793863" y="3229476"/>
        <a:ext cx="1577534" cy="1577534"/>
      </dsp:txXfrm>
    </dsp:sp>
    <dsp:sp modelId="{F28D3EC1-2DF8-40ED-9ECE-6D892D7041F0}">
      <dsp:nvSpPr>
        <dsp:cNvPr id="0" name=""/>
        <dsp:cNvSpPr/>
      </dsp:nvSpPr>
      <dsp:spPr>
        <a:xfrm rot="18000000">
          <a:off x="4115188" y="2205570"/>
          <a:ext cx="593264" cy="752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>
        <a:off x="4159683" y="2433227"/>
        <a:ext cx="415285" cy="4517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D9763-3A6C-4FC9-8FF5-A49DA9F36B2D}">
      <dsp:nvSpPr>
        <dsp:cNvPr id="0" name=""/>
        <dsp:cNvSpPr/>
      </dsp:nvSpPr>
      <dsp:spPr>
        <a:xfrm>
          <a:off x="2330955" y="0"/>
          <a:ext cx="5853690" cy="5853690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UNIVERSI SIMBOLICI</a:t>
          </a:r>
        </a:p>
      </dsp:txBody>
      <dsp:txXfrm>
        <a:off x="4160233" y="292684"/>
        <a:ext cx="2195133" cy="585369"/>
      </dsp:txXfrm>
    </dsp:sp>
    <dsp:sp modelId="{F67FDCB1-9D52-49A8-B331-393AA42C0C2A}">
      <dsp:nvSpPr>
        <dsp:cNvPr id="0" name=""/>
        <dsp:cNvSpPr/>
      </dsp:nvSpPr>
      <dsp:spPr>
        <a:xfrm>
          <a:off x="2769981" y="878053"/>
          <a:ext cx="4975636" cy="4975636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LEGITTIMAZIONI</a:t>
          </a:r>
        </a:p>
      </dsp:txBody>
      <dsp:txXfrm>
        <a:off x="4184928" y="1164152"/>
        <a:ext cx="2145743" cy="572198"/>
      </dsp:txXfrm>
    </dsp:sp>
    <dsp:sp modelId="{786E273B-9E5D-4362-BCF9-C80D7C90A581}">
      <dsp:nvSpPr>
        <dsp:cNvPr id="0" name=""/>
        <dsp:cNvSpPr/>
      </dsp:nvSpPr>
      <dsp:spPr>
        <a:xfrm>
          <a:off x="3209008" y="1756106"/>
          <a:ext cx="4097583" cy="4097583"/>
        </a:xfrm>
        <a:prstGeom prst="ellipse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ISTITUZIONI</a:t>
          </a:r>
        </a:p>
      </dsp:txBody>
      <dsp:txXfrm>
        <a:off x="4197550" y="2038840"/>
        <a:ext cx="2120499" cy="565466"/>
      </dsp:txXfrm>
    </dsp:sp>
    <dsp:sp modelId="{B208FBDF-3EF1-476E-B365-B20595D950B3}">
      <dsp:nvSpPr>
        <dsp:cNvPr id="0" name=""/>
        <dsp:cNvSpPr/>
      </dsp:nvSpPr>
      <dsp:spPr>
        <a:xfrm>
          <a:off x="3648035" y="2634160"/>
          <a:ext cx="3219529" cy="3219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TIPIZZAZIONI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OGGETTIVAZIONI</a:t>
          </a:r>
        </a:p>
      </dsp:txBody>
      <dsp:txXfrm>
        <a:off x="4388527" y="2923918"/>
        <a:ext cx="1738545" cy="579515"/>
      </dsp:txXfrm>
    </dsp:sp>
    <dsp:sp modelId="{9C3B3C20-EB44-4DDA-82DD-CAD506AAC6A9}">
      <dsp:nvSpPr>
        <dsp:cNvPr id="0" name=""/>
        <dsp:cNvSpPr/>
      </dsp:nvSpPr>
      <dsp:spPr>
        <a:xfrm>
          <a:off x="4087062" y="3512214"/>
          <a:ext cx="2341476" cy="2341476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ABITUALIZZAZIONI</a:t>
          </a:r>
        </a:p>
      </dsp:txBody>
      <dsp:txXfrm>
        <a:off x="4429963" y="4097583"/>
        <a:ext cx="1655673" cy="1170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D64B9-F3C0-45EC-B0D1-B5DBDD5D965A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9F930-2848-47AD-8216-A05D2FD772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46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B932-CF68-4EFA-92F9-0E326B951FA1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278A-E12A-403B-AFD3-3F5C3D4A4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276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B932-CF68-4EFA-92F9-0E326B951FA1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278A-E12A-403B-AFD3-3F5C3D4A4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01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B932-CF68-4EFA-92F9-0E326B951FA1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278A-E12A-403B-AFD3-3F5C3D4A4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44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B932-CF68-4EFA-92F9-0E326B951FA1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278A-E12A-403B-AFD3-3F5C3D4A4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72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B932-CF68-4EFA-92F9-0E326B951FA1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278A-E12A-403B-AFD3-3F5C3D4A4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31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B932-CF68-4EFA-92F9-0E326B951FA1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278A-E12A-403B-AFD3-3F5C3D4A4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9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B932-CF68-4EFA-92F9-0E326B951FA1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278A-E12A-403B-AFD3-3F5C3D4A4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18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B932-CF68-4EFA-92F9-0E326B951FA1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278A-E12A-403B-AFD3-3F5C3D4A4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00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B932-CF68-4EFA-92F9-0E326B951FA1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278A-E12A-403B-AFD3-3F5C3D4A4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58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B932-CF68-4EFA-92F9-0E326B951FA1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278A-E12A-403B-AFD3-3F5C3D4A4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14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B932-CF68-4EFA-92F9-0E326B951FA1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278A-E12A-403B-AFD3-3F5C3D4A4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162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B932-CF68-4EFA-92F9-0E326B951FA1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F278A-E12A-403B-AFD3-3F5C3D4A4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15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hyperlink" Target="https://unibari-my.sharepoint.com/personal/sabino_dichio_uniba_it/Documents/Desktop/Sociologia%20della%20comunicazione%20istituzionale%20e%20d'impresa/9788842068051_indic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rocci.it/index.php?option=com_carocci&amp;Itemid=72&amp;task=schedalibro&amp;isbn=9788843095155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www.pandoracampus.it/store/details/10.978.8815/35965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ba.it/it/docenti/dichio-sabin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7F85723-208C-E132-22D7-A1916785EC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353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72CCDF9-7D4A-47FB-8262-E202A0CA4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dirty="0" err="1"/>
              <a:t>Sociologia</a:t>
            </a:r>
            <a:r>
              <a:rPr lang="en-US" sz="4400" dirty="0"/>
              <a:t> </a:t>
            </a:r>
            <a:r>
              <a:rPr lang="en-US" sz="4400" dirty="0" err="1"/>
              <a:t>della</a:t>
            </a:r>
            <a:r>
              <a:rPr lang="en-US" sz="4400" dirty="0"/>
              <a:t> </a:t>
            </a:r>
            <a:r>
              <a:rPr lang="it-IT" sz="4400" dirty="0"/>
              <a:t>Comunicazione</a:t>
            </a:r>
            <a:br>
              <a:rPr lang="en-US" sz="4400" dirty="0"/>
            </a:br>
            <a:r>
              <a:rPr lang="en-US" sz="4400" dirty="0" err="1"/>
              <a:t>Istituzionale</a:t>
            </a:r>
            <a:r>
              <a:rPr lang="en-US" sz="4400" dirty="0"/>
              <a:t> e </a:t>
            </a:r>
            <a:r>
              <a:rPr lang="en-US" sz="4400" dirty="0" err="1"/>
              <a:t>d’Impresa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62DC8D0-C3A0-4F62-9FD8-66C2E9A2D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algn="l"/>
            <a:r>
              <a:rPr lang="en-US" sz="4000" dirty="0"/>
              <a:t>Corso di </a:t>
            </a:r>
            <a:r>
              <a:rPr lang="en-US" sz="4000" dirty="0" err="1"/>
              <a:t>Laurea</a:t>
            </a:r>
            <a:r>
              <a:rPr lang="en-US" sz="4000" dirty="0"/>
              <a:t> </a:t>
            </a:r>
            <a:r>
              <a:rPr lang="en-US" sz="4000" dirty="0" err="1"/>
              <a:t>Magistrale</a:t>
            </a:r>
            <a:r>
              <a:rPr lang="en-US" sz="4000" dirty="0"/>
              <a:t> in </a:t>
            </a:r>
            <a:r>
              <a:rPr lang="en-US" sz="4000" dirty="0" err="1"/>
              <a:t>Scienze</a:t>
            </a:r>
            <a:r>
              <a:rPr lang="en-US" sz="4000" dirty="0"/>
              <a:t> </a:t>
            </a:r>
            <a:r>
              <a:rPr lang="en-US" sz="4000" dirty="0" err="1"/>
              <a:t>della</a:t>
            </a:r>
            <a:r>
              <a:rPr lang="en-US" sz="4000" dirty="0"/>
              <a:t> </a:t>
            </a:r>
            <a:r>
              <a:rPr lang="en-US" sz="4000" dirty="0" err="1"/>
              <a:t>Comunicazione</a:t>
            </a:r>
            <a:r>
              <a:rPr lang="en-US" sz="4000" dirty="0"/>
              <a:t> </a:t>
            </a:r>
            <a:r>
              <a:rPr lang="en-US" sz="4000" dirty="0" err="1"/>
              <a:t>Pubblica</a:t>
            </a:r>
            <a:r>
              <a:rPr lang="en-US" sz="4000" dirty="0"/>
              <a:t>, </a:t>
            </a:r>
            <a:r>
              <a:rPr lang="en-US" sz="4000" dirty="0" err="1"/>
              <a:t>Sociale</a:t>
            </a:r>
            <a:r>
              <a:rPr lang="en-US" sz="4000" dirty="0"/>
              <a:t> e </a:t>
            </a:r>
            <a:r>
              <a:rPr lang="en-US" sz="4000" dirty="0" err="1"/>
              <a:t>d’impresa</a:t>
            </a:r>
            <a:endParaRPr lang="en-US" sz="4000" dirty="0"/>
          </a:p>
          <a:p>
            <a:pPr algn="l"/>
            <a:r>
              <a:rPr lang="en-US" sz="3600" dirty="0" err="1"/>
              <a:t>dott</a:t>
            </a:r>
            <a:r>
              <a:rPr lang="en-US" sz="3600" dirty="0"/>
              <a:t>. Sabino Di Chio (</a:t>
            </a:r>
            <a:r>
              <a:rPr lang="en-US" sz="3600" dirty="0" err="1"/>
              <a:t>ForPsiCom</a:t>
            </a:r>
            <a:r>
              <a:rPr lang="en-US" sz="3600" dirty="0"/>
              <a:t> – </a:t>
            </a:r>
            <a:r>
              <a:rPr lang="en-US" sz="3600" dirty="0" err="1"/>
              <a:t>Uniba</a:t>
            </a:r>
            <a:r>
              <a:rPr lang="en-US" sz="3600" dirty="0"/>
              <a:t>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  <a:p>
            <a:pPr algn="l"/>
            <a:r>
              <a:rPr lang="en-US" sz="2200" dirty="0"/>
              <a:t>I SEMESTRE  - 10/10/2022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5579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02479C-1CA3-5CAE-9565-CD338B0E1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L’istituzionalizzazione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36EED15-1E0B-000F-29C4-0BF117FA9857}"/>
              </a:ext>
            </a:extLst>
          </p:cNvPr>
          <p:cNvSpPr/>
          <p:nvPr/>
        </p:nvSpPr>
        <p:spPr>
          <a:xfrm>
            <a:off x="838200" y="1825625"/>
            <a:ext cx="9668069" cy="908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85D0AF-11EC-9F3A-0C7A-7FCF51998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L’istituzionalizzazione ha luogo dovunque vi sia una tipizzazione reciproca di azioni consuetudinarie da parte di gruppi di esecutori.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Le istituzioni sono tipizzazioni che devono sottostare a due condizioni: </a:t>
            </a:r>
          </a:p>
          <a:p>
            <a:pPr>
              <a:buFontTx/>
              <a:buChar char="-"/>
            </a:pPr>
            <a:r>
              <a:rPr lang="it-IT" dirty="0"/>
              <a:t>Avere uno sviluppo storico</a:t>
            </a:r>
          </a:p>
          <a:p>
            <a:pPr>
              <a:buFontTx/>
              <a:buChar char="-"/>
            </a:pPr>
            <a:r>
              <a:rPr lang="it-IT" dirty="0"/>
              <a:t>Fornire uno schema di condotta a coloro che ne fanno parte.</a:t>
            </a:r>
          </a:p>
        </p:txBody>
      </p:sp>
    </p:spTree>
    <p:extLst>
      <p:ext uri="{BB962C8B-B14F-4D97-AF65-F5344CB8AC3E}">
        <p14:creationId xmlns:p14="http://schemas.microsoft.com/office/powerpoint/2010/main" val="3941667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01E662-8783-D21E-5D08-C366446C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Perché creiamo istituzioni?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0062CC-7ABB-897D-7B52-AA76C1A82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 istituzioni controllano la condotta umana fissandola in </a:t>
            </a:r>
            <a:r>
              <a:rPr lang="it-IT" dirty="0">
                <a:solidFill>
                  <a:srgbClr val="FF0000"/>
                </a:solidFill>
              </a:rPr>
              <a:t>modelli prestabiliti</a:t>
            </a:r>
            <a:r>
              <a:rPr lang="it-IT" dirty="0"/>
              <a:t> che la incanalano in una direzione anziché in un’altra delle molte che sarebbero teoricamente possibili.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Vantaggio: l’interazione diventa prevedibile. </a:t>
            </a:r>
          </a:p>
        </p:txBody>
      </p:sp>
    </p:spTree>
    <p:extLst>
      <p:ext uri="{BB962C8B-B14F-4D97-AF65-F5344CB8AC3E}">
        <p14:creationId xmlns:p14="http://schemas.microsoft.com/office/powerpoint/2010/main" val="3975429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F8EC44-33B4-228F-0DAB-D19557D6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istituzioni sono oggettive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A2BB27-11D7-B0B5-3A53-78A4E59CB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 istituzioni compongono la realtà sociale che si pone davanti all’individuo in modo analogo alla realtà del mondo naturale. 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Le istituzioni appaiono come </a:t>
            </a:r>
            <a:r>
              <a:rPr lang="it-IT" dirty="0">
                <a:solidFill>
                  <a:srgbClr val="FF0000"/>
                </a:solidFill>
              </a:rPr>
              <a:t>date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inalterabili</a:t>
            </a:r>
            <a:r>
              <a:rPr lang="it-IT" dirty="0"/>
              <a:t> ed </a:t>
            </a:r>
            <a:r>
              <a:rPr lang="it-IT" dirty="0">
                <a:solidFill>
                  <a:srgbClr val="FF0000"/>
                </a:solidFill>
              </a:rPr>
              <a:t>autoevidenti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8544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Le organizzazioni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it-IT" sz="2400" dirty="0"/>
              <a:t>Organizzazioni: collettivi appositamente costruiti per raggiungere particolari fini. </a:t>
            </a:r>
          </a:p>
          <a:p>
            <a:pPr>
              <a:lnSpc>
                <a:spcPct val="80000"/>
              </a:lnSpc>
            </a:pPr>
            <a:endParaRPr lang="it-IT" sz="2400" dirty="0"/>
          </a:p>
          <a:p>
            <a:pPr marL="0" indent="0">
              <a:lnSpc>
                <a:spcPct val="80000"/>
              </a:lnSpc>
              <a:buNone/>
            </a:pPr>
            <a:r>
              <a:rPr lang="it-IT" sz="2400" dirty="0"/>
              <a:t>Burocrazia: modalità organizzativa altamente razionale ed efficiente tipica del XX secolo. 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it-IT" sz="2000" dirty="0"/>
              <a:t>Caratteristiche:</a:t>
            </a:r>
            <a:r>
              <a:rPr lang="it-IT" sz="24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sz="2400" dirty="0"/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it-IT" sz="2000" dirty="0"/>
              <a:t>Serie continua di uffici e posizioni;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it-IT" sz="2000" dirty="0"/>
              <a:t>Divisione delle competenze tra uffici;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it-IT" sz="2000" dirty="0"/>
              <a:t>Strutturazione verticale della gerarchia;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it-IT" sz="2000" dirty="0"/>
              <a:t>Fornitura di postazioni e impersonalità delle cariche;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it-IT" sz="2000" dirty="0"/>
              <a:t>Pubblicità delle decisioni (atti scritti).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razionalizzazione weberiana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dirty="0"/>
              <a:t>Per </a:t>
            </a:r>
            <a:r>
              <a:rPr lang="it-IT" b="1" dirty="0"/>
              <a:t>razionalizzazione</a:t>
            </a:r>
            <a:r>
              <a:rPr lang="it-IT" dirty="0"/>
              <a:t> si intende l’affermarsi della razionalità nei più diversi ambiti di vita.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dirty="0"/>
              <a:t>Per </a:t>
            </a:r>
            <a:r>
              <a:rPr lang="it-IT" b="1" dirty="0"/>
              <a:t>razionalità</a:t>
            </a:r>
            <a:r>
              <a:rPr lang="it-IT" dirty="0"/>
              <a:t> si intende la razionalità dell’agire. </a:t>
            </a:r>
          </a:p>
          <a:p>
            <a:pPr>
              <a:lnSpc>
                <a:spcPct val="80000"/>
              </a:lnSpc>
            </a:pPr>
            <a:endParaRPr lang="it-IT" dirty="0"/>
          </a:p>
          <a:p>
            <a:pPr marL="0" indent="0">
              <a:lnSpc>
                <a:spcPct val="80000"/>
              </a:lnSpc>
              <a:buNone/>
            </a:pPr>
            <a:r>
              <a:rPr lang="it-IT" dirty="0"/>
              <a:t>L’</a:t>
            </a:r>
            <a:r>
              <a:rPr lang="it-IT" b="1" dirty="0"/>
              <a:t>agire razionale</a:t>
            </a:r>
            <a:r>
              <a:rPr lang="it-IT" dirty="0"/>
              <a:t> è caratterizzato non tanto da sensatezza, comprensibilità o logicità ma da elementi come regolarità, ripetibilità, controllabilità, </a:t>
            </a:r>
            <a:r>
              <a:rPr lang="it-IT" dirty="0" err="1"/>
              <a:t>dominabilità</a:t>
            </a:r>
            <a:r>
              <a:rPr lang="it-IT" dirty="0"/>
              <a:t> e soprattutto la conformità allo scopo sulla base di criteri soggettivi in cui emerge in primo piano l’aspetto dell’efficienza calcolabile. </a:t>
            </a:r>
          </a:p>
          <a:p>
            <a:pPr marL="0" indent="0">
              <a:lnSpc>
                <a:spcPct val="80000"/>
              </a:lnSpc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In realtà le burocrazie presentano una </a:t>
            </a:r>
            <a:r>
              <a:rPr lang="it-IT" b="1" dirty="0"/>
              <a:t>razionalità limitata </a:t>
            </a:r>
            <a:r>
              <a:rPr lang="it-IT" dirty="0"/>
              <a:t>da dimensioni, instabilità e conflitti, tecnologie, contesto, capacità umane.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Esiste una </a:t>
            </a:r>
            <a:r>
              <a:rPr lang="it-IT" b="1" dirty="0"/>
              <a:t>irrazionalità della razionalità</a:t>
            </a:r>
            <a:r>
              <a:rPr lang="it-IT" dirty="0"/>
              <a:t> (Merton)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Problemi nelle organizzazioni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</a:t>
            </a:r>
            <a:r>
              <a:rPr lang="it-IT" b="1" dirty="0"/>
              <a:t>legge ferrea dell’oligarchia</a:t>
            </a:r>
            <a:r>
              <a:rPr lang="it-IT" dirty="0"/>
              <a:t> (R. </a:t>
            </a:r>
            <a:r>
              <a:rPr lang="it-IT" dirty="0" err="1"/>
              <a:t>Michels</a:t>
            </a:r>
            <a:r>
              <a:rPr lang="it-IT" dirty="0"/>
              <a:t>): chi è al potere manipola l’organizzazione al fine di conservare il potere per sé e per i propri sostenitori.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Neutralità morale</a:t>
            </a:r>
            <a:r>
              <a:rPr lang="it-IT" dirty="0"/>
              <a:t>: burocrazia nazista, mafiosa, terroristica.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/>
              <a:t>Cambiamenti contemporanei nell’organizzazione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628776"/>
            <a:ext cx="8229600" cy="4525963"/>
          </a:xfrm>
        </p:spPr>
        <p:txBody>
          <a:bodyPr/>
          <a:lstStyle/>
          <a:p>
            <a:r>
              <a:rPr lang="it-IT"/>
              <a:t>Flessibilità al mercato;</a:t>
            </a:r>
          </a:p>
          <a:p>
            <a:r>
              <a:rPr lang="it-IT" i="1"/>
              <a:t>Outsourcing</a:t>
            </a:r>
            <a:r>
              <a:rPr lang="it-IT"/>
              <a:t>;</a:t>
            </a:r>
          </a:p>
          <a:p>
            <a:r>
              <a:rPr lang="it-IT"/>
              <a:t>Delocalizzazione;</a:t>
            </a:r>
          </a:p>
          <a:p>
            <a:r>
              <a:rPr lang="it-IT"/>
              <a:t>Trasferimento del lavoro ai clienti;</a:t>
            </a:r>
          </a:p>
          <a:p>
            <a:r>
              <a:rPr lang="it-IT"/>
              <a:t>McDonaldizzazione (efficienza, prevedibilità, calcolabilità, controllo, irrazionalità della razionalità esasperati ma nascosti dall’approccio </a:t>
            </a:r>
            <a:r>
              <a:rPr lang="it-IT" i="1"/>
              <a:t>customer friendly</a:t>
            </a:r>
            <a:r>
              <a:rPr lang="it-IT"/>
              <a:t>)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3">
            <a:extLst>
              <a:ext uri="{FF2B5EF4-FFF2-40B4-BE49-F238E27FC236}">
                <a16:creationId xmlns:a16="http://schemas.microsoft.com/office/drawing/2014/main" id="{99AE2756-0FC4-4155-83E7-58AAAB63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689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5">
            <a:extLst>
              <a:ext uri="{FF2B5EF4-FFF2-40B4-BE49-F238E27FC236}">
                <a16:creationId xmlns:a16="http://schemas.microsoft.com/office/drawing/2014/main" id="{247AB924-1B87-43FC-B7C7-B112D5C5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5A9DE29-644D-0905-5D8D-83BB3325D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I </a:t>
            </a:r>
            <a:r>
              <a:rPr lang="en-US" sz="5400">
                <a:solidFill>
                  <a:srgbClr val="FFFFFF"/>
                </a:solidFill>
              </a:rPr>
              <a:t>testi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5" name="Segnaposto contenuto 4" descr="Immagine che contiene testo&#10;&#10;Descrizione generata automaticamente">
            <a:hlinkClick r:id="rId2"/>
            <a:extLst>
              <a:ext uri="{FF2B5EF4-FFF2-40B4-BE49-F238E27FC236}">
                <a16:creationId xmlns:a16="http://schemas.microsoft.com/office/drawing/2014/main" id="{8B18997F-71BD-BD56-FF15-F93A59DA9B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15" y="307731"/>
            <a:ext cx="2608458" cy="3997637"/>
          </a:xfrm>
          <a:prstGeom prst="rect">
            <a:avLst/>
          </a:prstGeom>
        </p:spPr>
      </p:pic>
      <p:pic>
        <p:nvPicPr>
          <p:cNvPr id="7" name="Immagine 6" descr="Immagine che contiene testo&#10;&#10;Descrizione generata automaticamente">
            <a:hlinkClick r:id="rId4"/>
            <a:extLst>
              <a:ext uri="{FF2B5EF4-FFF2-40B4-BE49-F238E27FC236}">
                <a16:creationId xmlns:a16="http://schemas.microsoft.com/office/drawing/2014/main" id="{B07AFFFA-5FD4-633D-3F6E-D5DDC338D1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239" y="307731"/>
            <a:ext cx="2868304" cy="3997637"/>
          </a:xfrm>
          <a:prstGeom prst="rect">
            <a:avLst/>
          </a:prstGeom>
        </p:spPr>
      </p:pic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818DC98F-4057-4645-B948-F604F39A9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534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 descr="Immagine che contiene testo&#10;&#10;Descrizione generata automaticamente">
            <a:hlinkClick r:id="rId6"/>
            <a:extLst>
              <a:ext uri="{FF2B5EF4-FFF2-40B4-BE49-F238E27FC236}">
                <a16:creationId xmlns:a16="http://schemas.microsoft.com/office/drawing/2014/main" id="{6A4B47B6-00B4-3B63-3EF9-65063D60E5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445" y="330045"/>
            <a:ext cx="2578475" cy="3997637"/>
          </a:xfrm>
          <a:prstGeom prst="rect">
            <a:avLst/>
          </a:prstGeom>
        </p:spPr>
      </p:pic>
      <p:cxnSp>
        <p:nvCxnSpPr>
          <p:cNvPr id="15" name="Straight Connector 19">
            <a:extLst>
              <a:ext uri="{FF2B5EF4-FFF2-40B4-BE49-F238E27FC236}">
                <a16:creationId xmlns:a16="http://schemas.microsoft.com/office/drawing/2014/main" id="{DAD2B705-4A9B-408D-AA80-4F41045E0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Segnaposto contenuto 4" descr="Immagine che contiene testo&#10;&#10;Descrizione generata automaticamente">
            <a:hlinkClick r:id="rId2"/>
            <a:extLst>
              <a:ext uri="{FF2B5EF4-FFF2-40B4-BE49-F238E27FC236}">
                <a16:creationId xmlns:a16="http://schemas.microsoft.com/office/drawing/2014/main" id="{AD4C8F95-14E0-010E-5063-9F4B61187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79" y="317062"/>
            <a:ext cx="2608458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763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9A7878-F515-444A-A468-50A0828B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Info 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873E6D2-2123-40B7-92CF-5C421E9FE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Ricevimento: </a:t>
            </a:r>
            <a:r>
              <a:rPr lang="it-IT" dirty="0">
                <a:solidFill>
                  <a:srgbClr val="FF0000"/>
                </a:solidFill>
              </a:rPr>
              <a:t>martedì</a:t>
            </a:r>
            <a:r>
              <a:rPr lang="it-IT" dirty="0"/>
              <a:t> dalle 11 alle 13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presenza: studio 205 – Palazzo Chiaia Napolitano (2° piano)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 distanza: Piattaforma Teams - Codice rx1q1yb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Pagina docente: </a:t>
            </a:r>
            <a:r>
              <a:rPr lang="it-IT" dirty="0">
                <a:solidFill>
                  <a:srgbClr val="00B0F0"/>
                </a:solidFill>
                <a:hlinkClick r:id="rId2"/>
              </a:rPr>
              <a:t>https://www.uniba.it/it/docenti/dichio-sabino</a:t>
            </a:r>
            <a:endParaRPr lang="it-IT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it-IT" dirty="0"/>
              <a:t>email: sabino.dichio@uniba.it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819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EFE6BFA6-877E-4642-9C88-3A4CF268B0D6}"/>
              </a:ext>
            </a:extLst>
          </p:cNvPr>
          <p:cNvSpPr/>
          <p:nvPr/>
        </p:nvSpPr>
        <p:spPr>
          <a:xfrm>
            <a:off x="858129" y="2228294"/>
            <a:ext cx="10655847" cy="3948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F57952-A8F3-4B80-B82C-EF8A12030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La COMUNICAZIONE è il processo mediante il quale determinate </a:t>
            </a:r>
            <a:r>
              <a:rPr lang="it-IT" dirty="0">
                <a:solidFill>
                  <a:srgbClr val="FF0000"/>
                </a:solidFill>
              </a:rPr>
              <a:t>informazioni</a:t>
            </a:r>
            <a:r>
              <a:rPr lang="it-IT" dirty="0">
                <a:solidFill>
                  <a:schemeClr val="bg1"/>
                </a:solidFill>
              </a:rPr>
              <a:t> o </a:t>
            </a:r>
            <a:r>
              <a:rPr lang="it-IT" dirty="0">
                <a:solidFill>
                  <a:srgbClr val="FF0000"/>
                </a:solidFill>
              </a:rPr>
              <a:t>significati</a:t>
            </a:r>
            <a:r>
              <a:rPr lang="it-IT" dirty="0">
                <a:solidFill>
                  <a:schemeClr val="bg1"/>
                </a:solidFill>
              </a:rPr>
              <a:t> vengono trasferiti da uno o più individui (o </a:t>
            </a:r>
            <a:r>
              <a:rPr lang="it-IT" dirty="0">
                <a:solidFill>
                  <a:srgbClr val="FF0000"/>
                </a:solidFill>
              </a:rPr>
              <a:t>emittenti</a:t>
            </a:r>
            <a:r>
              <a:rPr lang="it-IT" dirty="0">
                <a:solidFill>
                  <a:schemeClr val="bg1"/>
                </a:solidFill>
              </a:rPr>
              <a:t>) ad altri individui (o </a:t>
            </a:r>
            <a:r>
              <a:rPr lang="it-IT" dirty="0">
                <a:solidFill>
                  <a:srgbClr val="FF0000"/>
                </a:solidFill>
              </a:rPr>
              <a:t>riceventi</a:t>
            </a:r>
            <a:r>
              <a:rPr lang="it-IT" dirty="0">
                <a:solidFill>
                  <a:schemeClr val="bg1"/>
                </a:solidFill>
              </a:rPr>
              <a:t>). 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E’ un processo di </a:t>
            </a:r>
            <a:r>
              <a:rPr lang="it-IT" dirty="0">
                <a:solidFill>
                  <a:srgbClr val="FF0000"/>
                </a:solidFill>
              </a:rPr>
              <a:t>interazione simbolica</a:t>
            </a:r>
            <a:r>
              <a:rPr lang="it-IT" dirty="0">
                <a:solidFill>
                  <a:schemeClr val="bg1"/>
                </a:solidFill>
              </a:rPr>
              <a:t>, nel quale la possibilità di trasferire messaggi avviene sulla base di </a:t>
            </a:r>
            <a:r>
              <a:rPr lang="it-IT" dirty="0">
                <a:solidFill>
                  <a:srgbClr val="FF0000"/>
                </a:solidFill>
              </a:rPr>
              <a:t>segni</a:t>
            </a:r>
            <a:r>
              <a:rPr lang="it-IT" dirty="0">
                <a:solidFill>
                  <a:schemeClr val="bg1"/>
                </a:solidFill>
              </a:rPr>
              <a:t>, secondo regole culturalmente e socialmente condivise, ovvero secondo </a:t>
            </a:r>
            <a:r>
              <a:rPr lang="it-IT" dirty="0">
                <a:solidFill>
                  <a:srgbClr val="FF0000"/>
                </a:solidFill>
              </a:rPr>
              <a:t>codici</a:t>
            </a:r>
            <a:r>
              <a:rPr lang="it-IT" dirty="0">
                <a:solidFill>
                  <a:schemeClr val="bg1"/>
                </a:solidFill>
              </a:rPr>
              <a:t> stabiliti convenzionalmente in base all’uso o a criteri preventivamente selezionati </a:t>
            </a:r>
          </a:p>
          <a:p>
            <a:pPr marL="0" indent="0" algn="r">
              <a:buNone/>
            </a:pPr>
            <a:r>
              <a:rPr lang="it-IT" dirty="0">
                <a:solidFill>
                  <a:schemeClr val="bg1"/>
                </a:solidFill>
              </a:rPr>
              <a:t>(F. Crespi)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18F88B2-5F35-444C-9F91-0190A361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COMUNICAZIONE</a:t>
            </a:r>
          </a:p>
        </p:txBody>
      </p:sp>
    </p:spTree>
    <p:extLst>
      <p:ext uri="{BB962C8B-B14F-4D97-AF65-F5344CB8AC3E}">
        <p14:creationId xmlns:p14="http://schemas.microsoft.com/office/powerpoint/2010/main" val="307407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542517-11DC-41C7-9096-FFF27089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Comunicazione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C65B2EEA-14A6-4C83-8F35-772AB6CFE4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647763"/>
              </p:ext>
            </p:extLst>
          </p:nvPr>
        </p:nvGraphicFramePr>
        <p:xfrm>
          <a:off x="838200" y="2725958"/>
          <a:ext cx="105156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72285607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5399496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612320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9713795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2454609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/>
                        <a:t>Oggetto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/>
                        <a:t>Mezzo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57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Significato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Segni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Simboli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Codice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012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La percezione di una differenza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Contenuto dell’informazione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dirty="0"/>
                        <a:t>Forme simboliche che rinviano a cose o operazioni concrete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dirty="0"/>
                        <a:t>Forme espressive che rinviano ad entità complesse di significato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Regole culturalmente e socialmente condivise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668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97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6718B4-5721-FA71-7049-C9236644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sono le istituzioni?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9D86FED-426A-51D8-7400-3EE7C1A7B3A6}"/>
              </a:ext>
            </a:extLst>
          </p:cNvPr>
          <p:cNvSpPr/>
          <p:nvPr/>
        </p:nvSpPr>
        <p:spPr>
          <a:xfrm>
            <a:off x="838200" y="1690688"/>
            <a:ext cx="10591800" cy="3301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249DBE-8FC0-BF84-9A09-716F26AA4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Le ISTITUZIONI sono la </a:t>
            </a:r>
            <a:r>
              <a:rPr lang="it-IT" dirty="0">
                <a:solidFill>
                  <a:srgbClr val="FF0000"/>
                </a:solidFill>
              </a:rPr>
              <a:t>cristallizzazione</a:t>
            </a:r>
            <a:r>
              <a:rPr lang="it-IT" dirty="0">
                <a:solidFill>
                  <a:schemeClr val="bg1"/>
                </a:solidFill>
              </a:rPr>
              <a:t> di credenze e pratiche diffuse nella società. 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Ogni istituzione è formata da un insieme tendenzialmente coerente di elementi culturali (valori, simboli, regole, usanze) volto a soddisfare un </a:t>
            </a:r>
            <a:r>
              <a:rPr lang="it-IT" dirty="0">
                <a:solidFill>
                  <a:srgbClr val="FF0000"/>
                </a:solidFill>
              </a:rPr>
              <a:t>bisogno sociale specifico</a:t>
            </a:r>
            <a:r>
              <a:rPr lang="it-IT" dirty="0">
                <a:solidFill>
                  <a:schemeClr val="bg1"/>
                </a:solidFill>
              </a:rPr>
              <a:t>, definendo e regolando i rapporti tra i suoi membri e di questi con soggetti esterni.</a:t>
            </a:r>
          </a:p>
          <a:p>
            <a:pPr marL="0" indent="0" algn="r">
              <a:buNone/>
            </a:pPr>
            <a:r>
              <a:rPr lang="it-IT" dirty="0">
                <a:solidFill>
                  <a:schemeClr val="bg1"/>
                </a:solidFill>
              </a:rPr>
              <a:t>(P. Ceri)</a:t>
            </a:r>
          </a:p>
        </p:txBody>
      </p:sp>
    </p:spTree>
    <p:extLst>
      <p:ext uri="{BB962C8B-B14F-4D97-AF65-F5344CB8AC3E}">
        <p14:creationId xmlns:p14="http://schemas.microsoft.com/office/powerpoint/2010/main" val="2920575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5D0D34-78C0-4032-99B4-7AC17A9A1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it-IT" sz="4600"/>
              <a:t>La realtà come costruzione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24C32C-70CC-438D-96C7-5299CB58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2200" dirty="0"/>
              <a:t>La dimensione dell’esistenza è </a:t>
            </a:r>
          </a:p>
          <a:p>
            <a:pPr marL="0" indent="0">
              <a:buNone/>
            </a:pPr>
            <a:r>
              <a:rPr lang="it-IT" sz="2200" dirty="0"/>
              <a:t>«la realtà della vita quotidiana»</a:t>
            </a:r>
          </a:p>
          <a:p>
            <a:pPr marL="0" indent="0">
              <a:buNone/>
            </a:pPr>
            <a:endParaRPr lang="it-IT" sz="2200" dirty="0"/>
          </a:p>
          <a:p>
            <a:pPr marL="0" indent="0" algn="l">
              <a:buNone/>
            </a:pPr>
            <a:r>
              <a:rPr lang="it-IT" sz="1800" b="0" i="1" u="none" strike="noStrike" baseline="0" dirty="0">
                <a:latin typeface="TimesNewRoman,Italic"/>
              </a:rPr>
              <a:t>La società è un prodotto umano. </a:t>
            </a:r>
          </a:p>
          <a:p>
            <a:pPr marL="0" indent="0" algn="l">
              <a:buNone/>
            </a:pPr>
            <a:r>
              <a:rPr lang="it-IT" sz="1800" b="0" i="1" u="none" strike="noStrike" baseline="0" dirty="0">
                <a:latin typeface="TimesNewRoman,Italic"/>
              </a:rPr>
              <a:t>La società è una realtà oggettiva. </a:t>
            </a:r>
          </a:p>
          <a:p>
            <a:pPr marL="0" indent="0" algn="l">
              <a:buNone/>
            </a:pPr>
            <a:r>
              <a:rPr lang="it-IT" sz="1800" b="0" i="1" u="none" strike="noStrike" baseline="0" dirty="0">
                <a:latin typeface="TimesNewRoman,Italic"/>
              </a:rPr>
              <a:t>L 'uomo è un prodotto sociale.</a:t>
            </a:r>
            <a:endParaRPr lang="it-IT" sz="2200" dirty="0"/>
          </a:p>
        </p:txBody>
      </p:sp>
      <p:pic>
        <p:nvPicPr>
          <p:cNvPr id="5" name="Immagine 4" descr="Immagine che contiene testo, bigliettodavisita, busta&#10;&#10;Descrizione generata automaticamente">
            <a:extLst>
              <a:ext uri="{FF2B5EF4-FFF2-40B4-BE49-F238E27FC236}">
                <a16:creationId xmlns:a16="http://schemas.microsoft.com/office/drawing/2014/main" id="{82E55FF7-4BF7-41DA-9F9C-2A946B2E78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595" y="640080"/>
            <a:ext cx="3555873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8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80D6D1A5-4A81-468A-89D4-4D144DFF0F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176910"/>
              </p:ext>
            </p:extLst>
          </p:nvPr>
        </p:nvGraphicFramePr>
        <p:xfrm>
          <a:off x="838200" y="640637"/>
          <a:ext cx="10515600" cy="5135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995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60B7C380-CC2F-4243-9218-CA6EEA9A0FA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23273"/>
          <a:ext cx="10515600" cy="5853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1387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Widescreen</PresentationFormat>
  <Paragraphs>102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TimesNewRoman,Italic</vt:lpstr>
      <vt:lpstr>Office Theme</vt:lpstr>
      <vt:lpstr>Sociologia della Comunicazione Istituzionale e d’Impresa </vt:lpstr>
      <vt:lpstr>I testi</vt:lpstr>
      <vt:lpstr>Info </vt:lpstr>
      <vt:lpstr>COMUNICAZIONE</vt:lpstr>
      <vt:lpstr>Comunicazione</vt:lpstr>
      <vt:lpstr>Cosa sono le istituzioni?</vt:lpstr>
      <vt:lpstr>La realtà come costruzione sociale</vt:lpstr>
      <vt:lpstr>Presentazione standard di PowerPoint</vt:lpstr>
      <vt:lpstr>Presentazione standard di PowerPoint</vt:lpstr>
      <vt:lpstr>L’istituzionalizzazione</vt:lpstr>
      <vt:lpstr>Perché creiamo istituzioni?</vt:lpstr>
      <vt:lpstr>Le istituzioni sono oggettive</vt:lpstr>
      <vt:lpstr>Le organizzazioni</vt:lpstr>
      <vt:lpstr>La razionalizzazione weberiana</vt:lpstr>
      <vt:lpstr>Presentazione standard di PowerPoint</vt:lpstr>
      <vt:lpstr>Problemi nelle organizzazioni</vt:lpstr>
      <vt:lpstr>Cambiamenti contemporanei nell’organizzazione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Significato di cultura e  modelli interculturali corso Inps Valore PA 2018 "La Comunicazione interculturale: progettazione, gestione e valutazione"</dc:title>
  <dc:creator>Sabino Di Chio</dc:creator>
  <cp:lastModifiedBy>Sabino Di Chio</cp:lastModifiedBy>
  <cp:revision>26</cp:revision>
  <dcterms:created xsi:type="dcterms:W3CDTF">2019-03-25T17:19:22Z</dcterms:created>
  <dcterms:modified xsi:type="dcterms:W3CDTF">2022-10-17T05:43:34Z</dcterms:modified>
</cp:coreProperties>
</file>