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4" y="-1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" y="0"/>
            <a:ext cx="4431275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30" y="0"/>
            <a:ext cx="397923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11" y="1162506"/>
            <a:ext cx="5358040" cy="45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8" y="0"/>
            <a:ext cx="4801518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22" y="0"/>
            <a:ext cx="4565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5392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0</Words>
  <Application>Microsoft Macintosh PowerPoint</Application>
  <PresentationFormat>Personalizzato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Sezione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Mongelli</dc:creator>
  <cp:lastModifiedBy>Mauro De Nichilo</cp:lastModifiedBy>
  <cp:revision>8</cp:revision>
  <dcterms:created xsi:type="dcterms:W3CDTF">2014-01-29T09:55:56Z</dcterms:created>
  <dcterms:modified xsi:type="dcterms:W3CDTF">2014-10-12T14:51:25Z</dcterms:modified>
</cp:coreProperties>
</file>