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3" r:id="rId3"/>
    <p:sldId id="264" r:id="rId4"/>
    <p:sldId id="265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-97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29/09/14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0" y="0"/>
            <a:ext cx="4431275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5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30" y="0"/>
            <a:ext cx="3979239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11" y="1162506"/>
            <a:ext cx="5358040" cy="453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1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8" y="0"/>
            <a:ext cx="8957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2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62" y="0"/>
            <a:ext cx="9229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48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78" y="0"/>
            <a:ext cx="4801518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522" y="0"/>
            <a:ext cx="4565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75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92" y="0"/>
            <a:ext cx="4546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08765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</TotalTime>
  <Words>0</Words>
  <Application>Microsoft Macintosh PowerPoint</Application>
  <PresentationFormat>Personalizzato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Sezione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Mongelli</dc:creator>
  <cp:lastModifiedBy>Mauro De Nichilo</cp:lastModifiedBy>
  <cp:revision>7</cp:revision>
  <dcterms:created xsi:type="dcterms:W3CDTF">2014-01-29T09:55:56Z</dcterms:created>
  <dcterms:modified xsi:type="dcterms:W3CDTF">2014-09-29T15:28:28Z</dcterms:modified>
</cp:coreProperties>
</file>