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7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-98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29/09/14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638" y="0"/>
            <a:ext cx="4420222" cy="695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09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7" y="489349"/>
            <a:ext cx="11977766" cy="587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7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0</Words>
  <Application>Microsoft Macintosh PowerPoint</Application>
  <PresentationFormat>Personalizzato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Sezione</vt:lpstr>
      <vt:lpstr>Presentazione di PowerPoint</vt:lpstr>
      <vt:lpstr>Presentazione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Mongelli</dc:creator>
  <cp:lastModifiedBy>Mauro De Nichilo</cp:lastModifiedBy>
  <cp:revision>9</cp:revision>
  <dcterms:created xsi:type="dcterms:W3CDTF">2014-01-29T15:00:31Z</dcterms:created>
  <dcterms:modified xsi:type="dcterms:W3CDTF">2014-09-29T15:35:51Z</dcterms:modified>
</cp:coreProperties>
</file>