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70" r:id="rId8"/>
    <p:sldId id="268" r:id="rId9"/>
    <p:sldId id="269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9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8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0"/>
            <a:ext cx="4855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5" y="0"/>
            <a:ext cx="4750924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5" y="0"/>
            <a:ext cx="4371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6" y="0"/>
            <a:ext cx="4806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2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17" y="0"/>
            <a:ext cx="468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96" y="0"/>
            <a:ext cx="4392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13" y="0"/>
            <a:ext cx="4568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3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3" y="0"/>
            <a:ext cx="491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6" y="0"/>
            <a:ext cx="44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1" y="0"/>
            <a:ext cx="468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90021"/>
            <a:ext cx="4601217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1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52" y="0"/>
            <a:ext cx="46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6" y="0"/>
            <a:ext cx="4319867" cy="70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9198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0</Words>
  <Application>Microsoft Macintosh PowerPoint</Application>
  <PresentationFormat>Personalizzato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Sezione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Mongelli</dc:creator>
  <cp:lastModifiedBy>Mauro De Nichilo</cp:lastModifiedBy>
  <cp:revision>7</cp:revision>
  <dcterms:created xsi:type="dcterms:W3CDTF">2014-01-29T10:37:10Z</dcterms:created>
  <dcterms:modified xsi:type="dcterms:W3CDTF">2014-09-29T15:21:20Z</dcterms:modified>
</cp:coreProperties>
</file>