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EDBDE3-F5FB-6CFC-E0CB-F30F177D2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D4CAF81-1FDF-1991-A8B6-7C5893B83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2A0745-C831-8FDB-97E2-81931BFA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54C5CD-F0D5-6B5D-E2A7-3F277EDE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B4C201-CC57-E45E-7A36-501E9F43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94177B-DCA8-0BD5-3F8F-5789D5E3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B33979-2081-3EC6-1F3C-BD350A1E0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0C169B-07FD-AB0E-036F-268D3E1EF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EB59BF-3BE1-187A-970C-DF0D9F9F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ADC5DE-0ABA-B308-2EBB-B00DABF7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30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0B859EC-A42C-33E1-C67D-A2C11902D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97530B-5BC4-4F74-6FA3-3ACCEEC89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DD1DE1-C54F-871B-4EDF-34480EFB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7BEF12-ED55-C910-00A8-716AFD71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135FA9-9661-80B6-108A-9E0CC2E0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47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F892-0CC4-6C66-A84B-75D93852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EA2123-01D5-6CBA-267B-863D9D481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51903A-A274-9759-33DF-1AB803D5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97BD85-C1ED-737F-98AC-F5A76607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7EF8C9-3315-5D5C-65D7-F9282B96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07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41F675-C138-8DE3-CEA9-35EA6FE0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7FCDAF-EE3B-D96B-3CCA-EEE5103CA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9E4629-CCD8-093C-5134-6C562EC7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91D2F2-E9A6-BB9F-C3C4-95FFFCEF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CDBA05-DEBB-DF75-133F-90A380B6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4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C8D08-57C3-FC7F-09A5-0D7945AA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1AE2FB-4E5D-BCCD-03C1-0FDA226DC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BF834E-D3F5-3AD2-5AF3-311E7FC3A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7A8F9F-F34E-3107-A61A-49335258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864C5A-7BC4-B8F2-0B82-9C983B78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CF1025-AD0C-AA94-C6FD-1D324C64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35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ED442B-9FB7-94A2-A012-E4B84D4DB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2848FD-75EC-6345-DE1F-D0412FC3D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2E5DE6-0B0F-A2ED-344E-BFD46553C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1D617F9-D76C-B2C3-1E52-90D5503E0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DAB1B7-6DD5-375C-799B-C8D3E8EEB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3100FDC-ED89-D5B8-3070-99E76861D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5D11A4-105D-664B-B269-2624F42A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73A2E26-6AE0-CBCB-DF77-79ACA5C5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89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7F30F6-CD39-945D-6C04-8D21BA99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B2C6127-3193-E78C-9179-5BF1B3DA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7684A62-623E-99F6-C5F3-51EE541E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0B6A933-CE8B-755E-E71A-D0FD6460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75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104D6B-64D2-FDA4-48AB-705EC9BE2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2DD37C-53CE-3425-F879-2E8F24402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02E95A-5A7C-A4F1-3768-EB6017B4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63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B1E78B-FB16-0E90-D91C-0DBBD4EF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93766C-1156-8FDD-5FB4-92F1028A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767CAC-90D5-954B-EF03-65DCE4E4B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65DA54-564A-0A42-0C33-30E1BAAB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E8F918-D751-C51A-F4EC-CC71A7D1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791F13-8402-16D8-E196-D7348BFC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13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07CF70-D0BF-8DB0-B227-3DB4D3CC9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232C22C-3281-6046-C4C2-777B996F4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E8AE24-D13F-0AC3-9B09-1D610AD76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0C67B9-B73D-9730-2FA1-3D7EE7C4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75E05C-2A3D-A876-EA7D-7EA78F2D1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0069C9-600A-3710-22AB-A873460E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28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581A85-59B1-36E8-04E7-9FE7EB613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A94B57-3ED0-E6AF-AA8E-CD43868A5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256626-6811-B72F-E39A-E091CA41B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ADD9-D043-491D-BD90-0467F735A50B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F9B7A6-DFD2-91AD-399E-BFDA73F10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4BF4C1-59D0-9815-1E24-66E5C4C24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8062E-AE40-416F-9C56-263F110B53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5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A6B82A-81DB-CBB0-A476-B6C26D730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Homo deus. Breve storia del futuro</a:t>
            </a:r>
            <a:r>
              <a:rPr lang="it-IT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it-IT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it-IT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it-IT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 Yuval Noah Harari </a:t>
            </a:r>
            <a:endParaRPr lang="it-IT" sz="4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05A969F-5A19-73A6-8546-081DAF422F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01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37B144-0B11-0A15-1653-20E96614B276}"/>
              </a:ext>
            </a:extLst>
          </p:cNvPr>
          <p:cNvSpPr txBox="1"/>
          <p:nvPr/>
        </p:nvSpPr>
        <p:spPr>
          <a:xfrm>
            <a:off x="331304" y="686594"/>
            <a:ext cx="55261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 Harari la storia umana comincia con ciò che è definito con l’espressione ‘rivoluzione cognitiva’, compiuta dai Sapiens </a:t>
            </a:r>
            <a:r>
              <a:rPr lang="it-IT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70.000 anni fa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706D2FB-6F5E-FE04-EFAA-C5E4F3A7DC53}"/>
              </a:ext>
            </a:extLst>
          </p:cNvPr>
          <p:cNvSpPr txBox="1"/>
          <p:nvPr/>
        </p:nvSpPr>
        <p:spPr>
          <a:xfrm>
            <a:off x="6096000" y="1374410"/>
            <a:ext cx="5989983" cy="1925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E’ questo l’atto grazie al quale costoro non solo si distinguono con nettezza dagli altri esseri animali, ma giungono progressivamente a conseguire la capacità di modificare l’ecologia planetaria</a:t>
            </a:r>
            <a:endParaRPr lang="it-IT" sz="2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71AA44-FA48-F480-03AD-932CA01F9155}"/>
              </a:ext>
            </a:extLst>
          </p:cNvPr>
          <p:cNvSpPr txBox="1"/>
          <p:nvPr/>
        </p:nvSpPr>
        <p:spPr>
          <a:xfrm>
            <a:off x="115958" y="3863082"/>
            <a:ext cx="583758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sfida del futuro si gioca ancora sul medesimo campo poiché, grazie allo sviluppo delle nostre conoscenze ed al livello raggiunto dalle nuove tecnologie, sta nascendo una élite cognitiva ristretta e sempre più distante dal resto della massa. </a:t>
            </a:r>
            <a:endParaRPr lang="it-IT" sz="24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CC46B1F-183F-46B3-65A7-8CF27C69558A}"/>
              </a:ext>
            </a:extLst>
          </p:cNvPr>
          <p:cNvSpPr txBox="1"/>
          <p:nvPr/>
        </p:nvSpPr>
        <p:spPr>
          <a:xfrm>
            <a:off x="6238460" y="3558210"/>
            <a:ext cx="5705061" cy="3234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la prima rivoluzione umana distinse i Sapiens dai Neanderthal, così accadrà con la rivoluzione che sta rapidamente producendosi nel primo secolo del nuovo Millennio. La domanda che attraversa il saggio è se l’umanità del nuovo Millennio sarà capace di difendere il pianeta e, soprattutto, difendere se stessa.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10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E24B8C-15CB-E9E9-EA49-1150326F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narrazioni e la rivoluzione cognitiva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15F927-996E-49ED-7731-6FAD57DD4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 principale effetto prodotto dalla rivoluzione cognitiva, e cioè le narrazioni, sono state, per un verso, imposte ad altri come segno di potenza (la civilizzazione). </a:t>
            </a:r>
          </a:p>
          <a:p>
            <a:pPr algn="just"/>
            <a:r>
              <a:rPr lang="it-IT" sz="2400" dirty="0">
                <a:latin typeface="Times New Roman" panose="02020603050405020304" pitchFamily="18" charset="0"/>
              </a:rPr>
              <a:t>12.000 anni fa con la rivoluzione agricola si ampliano le «reti intersoggettive» 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grazie, ad esempio, alle realizzazione delle città e degli imperi</a:t>
            </a:r>
          </a:p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successiva invenzione della scrittura e del denaro ( compiuta 5.000 anni fa) ha posto le definitive basi alle società organizzate secondo algoritmi e cioè ad“… un insieme metodico di passaggi che può essere utilizzato per fare calcoli, risolvere problemi e prendere decisioni.” </a:t>
            </a:r>
          </a:p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differenza tra società analfabete e società alfabetizzate sta proprio nella capacità di dare vita ad una organizzazione reticolare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949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47091-6147-3D70-223E-5030F4AB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Modernità e rivoluzione umanista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0F83FE-DA23-D7A4-DE67-93844841D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modernità consiste in un patto di alleanza: la rinuncia di significato in cambio del potere</a:t>
            </a:r>
          </a:p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Cosa è successo? </a:t>
            </a: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«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crescente fiducia che la gente cominciò a riporre nel futuro» </a:t>
            </a:r>
          </a:p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 comprendere cosa sia successo è necessario superare un altro limite della cultura ‘tradizionale’ e cioè quello che individua solo due tipi di risorse: le materie prime e l’energia. In verità ne esiste una terza, decisiva per superare il limite posto dalla esauribilità delle due risorse su citate: </a:t>
            </a:r>
            <a:r>
              <a:rPr lang="it-IT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conoscenza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Attraverso di essa il limite posto alle capacità umane può essere di volta in volta superato. Eppure tutto ciò produce una grave emergenza: il collasso ecologico prodotto proprio dalla continua crescita economica e dal continuo progresso scientifico. A rischio, in tal modo, vi sono proprio quei Sapiens trasformatisi in Homo Deus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3638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975065-5DCA-44E8-9068-2ADDB0CF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Tre fasi del passato ed il futuro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D160CA-EE2D-4566-8F32-FA06985F4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Pensiero medioevale: la conoscenza è data dalle scritture interpretate dalla logica ( Conoscenza = Scritture x Logica).</a:t>
            </a:r>
          </a:p>
          <a:p>
            <a:pPr algn="just"/>
            <a:r>
              <a:rPr lang="it-IT" dirty="0"/>
              <a:t>La rivoluzione scientifica modifica questa formula:  la conoscenza è data dai dati empirici interpretati grazie alla matematica ( Conoscenza = Dati empirici x Matematica).</a:t>
            </a:r>
          </a:p>
          <a:p>
            <a:pPr algn="just"/>
            <a:r>
              <a:rPr lang="it-IT" dirty="0"/>
              <a:t>L’umanesimo postula che la conoscenza sia uguale alle esperienze lette attraverso la Sensibilità ( Conoscenza = Esperienze x Sensibilità): </a:t>
            </a:r>
          </a:p>
          <a:p>
            <a:pPr lvl="2" algn="just"/>
            <a:r>
              <a:rPr lang="it-IT" dirty="0"/>
              <a:t>Obiettivo è sviluppare pienamente la conoscenza grazie a una moltitudine di esperienze intellettuali, emotive e fisiche.</a:t>
            </a:r>
          </a:p>
          <a:p>
            <a:pPr algn="just"/>
            <a:r>
              <a:rPr lang="it-IT" dirty="0"/>
              <a:t>Il futuro è il datismo: l’idea che l’universo consista in un flusso di dati e che il valore di ciascun fenomeno o entità è determinato dal suo contributo all’elaborazione dei dati.</a:t>
            </a:r>
          </a:p>
        </p:txBody>
      </p:sp>
    </p:spTree>
    <p:extLst>
      <p:ext uri="{BB962C8B-B14F-4D97-AF65-F5344CB8AC3E}">
        <p14:creationId xmlns:p14="http://schemas.microsoft.com/office/powerpoint/2010/main" val="166395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1EA1DF-C112-D848-20C2-31D852448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441325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Datismo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F7D4D9-3374-91E4-46FD-822B96755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6" y="1766888"/>
            <a:ext cx="10515600" cy="4351338"/>
          </a:xfrm>
        </p:spPr>
        <p:txBody>
          <a:bodyPr/>
          <a:lstStyle/>
          <a:p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L’universo consiste in un flusso di dati: «… il valore di ciascun fenomeno o entità è determinato dal suo contributo all’elaborazione dei dati.»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prospettiva ‘</a:t>
            </a:r>
            <a:r>
              <a:rPr lang="it-IT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datista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ridisegna anche la storia dell’umanità ridistribuendola tra quattro fasi: </a:t>
            </a:r>
          </a:p>
          <a:p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prima è quella segnata dall’aumento del numero dei processori ( la formazione di grandi agglomerazioni umani – città - ne sono una espressione), </a:t>
            </a:r>
          </a:p>
          <a:p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seconda dall’aumento della varietà dei processori ( con la rivoluzione agricola maggiori possibilità materiali hanno consentito a uomini diversi di vivere insieme e di confrontarsi), </a:t>
            </a:r>
          </a:p>
          <a:p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terza dall’aumento del numero delle connessioni tra processori ( tutto questo grazie all’invenzione della scrittura sino alla rivoluzione scientifica),</a:t>
            </a:r>
          </a:p>
          <a:p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quarta dall’aumento delle libertà di movimento tra le connessioni esistenti ( la globalizzazione avviatasi con il 1492, la scoperta del nuovo continente americano agganciato a quello euroasiatico).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84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598493-72B9-4A16-8104-D62392F01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Profezia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6FC44B-54C0-4D8D-B432-07F5D68A4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Se in un tempo antico per conoscere il loro destino gli uomini si rivolgevano al cielo e più tardi, con gli umanisti, erano gli stessi umani la fonte di verità, nel XXI secolo tutto cambierà a favore di algoritmi che, in base ai dati che noi stessi forniremo, ci diranno chi siamo e chi saremo o cosa faremo.</a:t>
            </a:r>
          </a:p>
          <a:p>
            <a:pPr lvl="1" algn="just"/>
            <a:r>
              <a:rPr lang="it-IT" dirty="0"/>
              <a:t> Il datismo, così, minaccia l’Homo sapiens nel senso che produce ciò che lo stesso ha determinato nei confronti degli altri esseri animali: non essere più all’apice della creazione, ma essere “ … un’increspatura nel flusso di dati cosmico” .</a:t>
            </a:r>
          </a:p>
          <a:p>
            <a:pPr algn="just"/>
            <a:r>
              <a:rPr lang="it-IT" dirty="0"/>
              <a:t>Il progresso ha condotto a non riconoscere più dove risieda il potere, che non è più in capo agli elettori. Se ciò non porterà ad un ritorno a regimi dittatoriali di vecchio tipo, certamente tutto ciò sta favorendo una politica intesa come mera amministrazione, senza orizzonti lunghi.</a:t>
            </a:r>
          </a:p>
          <a:p>
            <a:pPr algn="just"/>
            <a:r>
              <a:rPr lang="it-IT" dirty="0"/>
              <a:t> In ossequio al principio che in politica il vuoto non dura a lungo, ciò produrrà una evoluzione delle strutture esistenti.</a:t>
            </a:r>
          </a:p>
        </p:txBody>
      </p:sp>
    </p:spTree>
    <p:extLst>
      <p:ext uri="{BB962C8B-B14F-4D97-AF65-F5344CB8AC3E}">
        <p14:creationId xmlns:p14="http://schemas.microsoft.com/office/powerpoint/2010/main" val="352145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760A12-D3E0-4A38-A59D-9ECE9A2E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Processi futuribili e domande conseguenti.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411172-4B12-40CC-910B-3E39C2FA8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Seguendo lo sviluppo della scienza si può sostenere che gli organismi siano algoritmi e che la vita sia un processo di elaborazione dati;</a:t>
            </a:r>
          </a:p>
          <a:p>
            <a:pPr lvl="1" algn="just"/>
            <a:r>
              <a:rPr lang="it-IT" dirty="0"/>
              <a:t>la vita è effettivamente solo quello?</a:t>
            </a:r>
          </a:p>
          <a:p>
            <a:pPr algn="just"/>
            <a:r>
              <a:rPr lang="it-IT" dirty="0"/>
              <a:t>In secondo luogo l’intelligenza si va sempre più affrancando dalla consapevolezza;</a:t>
            </a:r>
          </a:p>
          <a:p>
            <a:pPr lvl="1" algn="just"/>
            <a:r>
              <a:rPr lang="it-IT" dirty="0"/>
              <a:t>ma cosa è più importante l’intelligenza o la consapevolezza? </a:t>
            </a:r>
          </a:p>
          <a:p>
            <a:pPr algn="just"/>
            <a:r>
              <a:rPr lang="it-IT" dirty="0"/>
              <a:t>Infine algoritmi incoscienti ed inconsapevoli, ma più intelligenti di noi umani, potranno conoscerci meglio di </a:t>
            </a:r>
            <a:r>
              <a:rPr lang="it-IT"/>
              <a:t>noi stessi:</a:t>
            </a:r>
            <a:endParaRPr lang="it-IT" dirty="0"/>
          </a:p>
          <a:p>
            <a:pPr lvl="1" algn="just"/>
            <a:r>
              <a:rPr lang="it-IT" dirty="0"/>
              <a:t>cosa accadrà, allora, alla società, alla politica ed alla vita quotidiana?</a:t>
            </a:r>
          </a:p>
        </p:txBody>
      </p:sp>
    </p:spTree>
    <p:extLst>
      <p:ext uri="{BB962C8B-B14F-4D97-AF65-F5344CB8AC3E}">
        <p14:creationId xmlns:p14="http://schemas.microsoft.com/office/powerpoint/2010/main" val="4253622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990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di Office</vt:lpstr>
      <vt:lpstr>Homo deus. Breve storia del futuro   di Yuval Noah Harari </vt:lpstr>
      <vt:lpstr>Presentazione standard di PowerPoint</vt:lpstr>
      <vt:lpstr>Le narrazioni e la rivoluzione cognitiva</vt:lpstr>
      <vt:lpstr>Modernità e rivoluzione umanista.</vt:lpstr>
      <vt:lpstr>Tre fasi del passato ed il futuro</vt:lpstr>
      <vt:lpstr>Datismo</vt:lpstr>
      <vt:lpstr>Profezia</vt:lpstr>
      <vt:lpstr>Processi futuribili e domande conseguenti.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 deus. Breve storia del futuro   di Yuval Noah Harari </dc:title>
  <dc:creator>Antonio Ciuffreda</dc:creator>
  <cp:lastModifiedBy>Antonio Ciuffreda</cp:lastModifiedBy>
  <cp:revision>3</cp:revision>
  <dcterms:created xsi:type="dcterms:W3CDTF">2024-02-28T18:17:43Z</dcterms:created>
  <dcterms:modified xsi:type="dcterms:W3CDTF">2024-03-06T17:15:26Z</dcterms:modified>
</cp:coreProperties>
</file>