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364F4-D80C-4E07-B1BE-E566EE23A093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5AF69-D6D1-4A6B-B5C4-6B4962C37E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69-D6D1-4A6B-B5C4-6B4962C37E0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60432" cy="2448272"/>
          </a:xfrm>
        </p:spPr>
        <p:txBody>
          <a:bodyPr/>
          <a:lstStyle/>
          <a:p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David Bowie</a:t>
            </a:r>
            <a:endParaRPr lang="it-IT" i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1026" name="Picture 2" descr="C:\Documents and Settings\Marianna\Desktop\d bowie\we can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769022" cy="453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Baskerville Old Face" pitchFamily="18" charset="0"/>
              </a:rPr>
              <a:t>Moda oltre la moda stessa</a:t>
            </a:r>
            <a:br>
              <a:rPr lang="it-IT" b="1" dirty="0" smtClean="0">
                <a:solidFill>
                  <a:srgbClr val="FFC000"/>
                </a:solidFill>
                <a:latin typeface="Baskerville Old Face" pitchFamily="18" charset="0"/>
              </a:rPr>
            </a:br>
            <a:r>
              <a:rPr lang="it-IT" i="1" dirty="0" smtClean="0">
                <a:solidFill>
                  <a:srgbClr val="C00000"/>
                </a:solidFill>
                <a:latin typeface="Baskerville Old Face" pitchFamily="18" charset="0"/>
              </a:rPr>
              <a:t>moda = stile intimo e personale</a:t>
            </a:r>
            <a:r>
              <a:rPr lang="it-IT" b="1" dirty="0" smtClean="0">
                <a:solidFill>
                  <a:srgbClr val="FFC000"/>
                </a:solidFill>
                <a:latin typeface="Baskerville Old Face" pitchFamily="18" charset="0"/>
              </a:rPr>
              <a:t/>
            </a:r>
            <a:br>
              <a:rPr lang="it-IT" b="1" dirty="0" smtClean="0">
                <a:solidFill>
                  <a:srgbClr val="FFC000"/>
                </a:solidFill>
                <a:latin typeface="Baskerville Old Face" pitchFamily="18" charset="0"/>
              </a:rPr>
            </a:br>
            <a:endParaRPr lang="it-IT" b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7170" name="Picture 2" descr="C:\Documents and Settings\Marianna\Desktop\d bowie\bowie trucc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394335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  <a:latin typeface="Baskerville Old Face" pitchFamily="18" charset="0"/>
              </a:rPr>
              <a:t>Ziggy</a:t>
            </a:r>
            <a:r>
              <a:rPr lang="it-IT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it-IT" dirty="0" err="1" smtClean="0">
                <a:solidFill>
                  <a:srgbClr val="FFC000"/>
                </a:solidFill>
                <a:latin typeface="Baskerville Old Face" pitchFamily="18" charset="0"/>
              </a:rPr>
              <a:t>Stardust</a:t>
            </a:r>
            <a:endParaRPr lang="it-IT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8194" name="Picture 2" descr="C:\Documents and Settings\Marianna\Desktop\d bowie\Ziggy-Stardust-colors-600x3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80" y="1556792"/>
            <a:ext cx="704920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Il  duca bianco</a:t>
            </a:r>
            <a:endParaRPr lang="it-IT" i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9219" name="Picture 3" descr="C:\Documents and Settings\Marianna\Desktop\d bowie\il duca bia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58867" cy="517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Lazarus</a:t>
            </a:r>
            <a:endParaRPr lang="it-IT" i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10242" name="Picture 2" descr="C:\Documents and Settings\Marianna\Desktop\d bowie\David-Bowie-Lazarus-vid-2016-billboard-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5"/>
            <a:ext cx="7560840" cy="5003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Solo nell’essere altri noi possiamo riconoscerci,</a:t>
            </a:r>
            <a:br>
              <a:rPr lang="it-IT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it-IT" dirty="0" smtClean="0">
                <a:solidFill>
                  <a:srgbClr val="C00000"/>
                </a:solidFill>
                <a:latin typeface="Algerian" pitchFamily="82" charset="0"/>
              </a:rPr>
              <a:t>Persino nella morte possiamo riconoscerci.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C000"/>
                </a:solidFill>
              </a:rPr>
              <a:t>Lazarus</a:t>
            </a:r>
            <a:r>
              <a:rPr lang="it-IT" dirty="0" smtClean="0">
                <a:solidFill>
                  <a:srgbClr val="FFC000"/>
                </a:solidFill>
              </a:rPr>
              <a:t> (ultimo video)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5736" y="1556792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it-IT" i="1" dirty="0" smtClean="0">
                <a:solidFill>
                  <a:srgbClr val="C00000"/>
                </a:solidFill>
                <a:latin typeface="Baskerville Old Face" pitchFamily="18" charset="0"/>
              </a:rPr>
              <a:t>Lui ha inscenato la sua morte</a:t>
            </a:r>
            <a:endParaRPr lang="it-IT" i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pic>
        <p:nvPicPr>
          <p:cNvPr id="11266" name="Picture 2" descr="C:\Documents and Settings\Marianna\Desktop\d bowie\David-bowie-laz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88645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20689"/>
            <a:ext cx="8229600" cy="720080"/>
          </a:xfrm>
        </p:spPr>
        <p:txBody>
          <a:bodyPr/>
          <a:lstStyle/>
          <a:p>
            <a:pPr>
              <a:buNone/>
            </a:pPr>
            <a:r>
              <a:rPr lang="it-IT" i="1" dirty="0" smtClean="0">
                <a:solidFill>
                  <a:srgbClr val="C00000"/>
                </a:solidFill>
                <a:latin typeface="Baskerville Old Face" pitchFamily="18" charset="0"/>
              </a:rPr>
              <a:t>E ha alternato la morte con la resurrezione </a:t>
            </a:r>
            <a:endParaRPr lang="it-IT" i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pic>
        <p:nvPicPr>
          <p:cNvPr id="12290" name="Picture 2" descr="C:\Documents and Settings\Marianna\Desktop\d bowie\laz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62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>
                <a:solidFill>
                  <a:srgbClr val="FFC000"/>
                </a:solidFill>
                <a:latin typeface="Baskerville Old Face" pitchFamily="18" charset="0"/>
              </a:rPr>
              <a:t>Musicista e figura portante della cultura contemporanea </a:t>
            </a:r>
            <a:endParaRPr lang="it-IT" sz="2800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2050" name="Picture 2" descr="C:\Documents and Settings\Marianna\Desktop\d bowie\xDavidBowieAbstr.jpg.pagespeed.ic.7wqbOe0Uy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623070" cy="372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FFC000"/>
                </a:solidFill>
                <a:latin typeface="Baskerville Old Face" pitchFamily="18" charset="0"/>
              </a:rPr>
              <a:t>ha mescolato </a:t>
            </a:r>
          </a:p>
          <a:p>
            <a:pPr>
              <a:buNone/>
            </a:pPr>
            <a:r>
              <a:rPr lang="it-IT" dirty="0" smtClean="0">
                <a:solidFill>
                  <a:srgbClr val="FFC000"/>
                </a:solidFill>
                <a:latin typeface="Baskerville Old Face" pitchFamily="18" charset="0"/>
              </a:rPr>
              <a:t>ARTE E VITA,</a:t>
            </a:r>
          </a:p>
          <a:p>
            <a:pPr>
              <a:buNone/>
            </a:pPr>
            <a:r>
              <a:rPr lang="it-IT" dirty="0" smtClean="0">
                <a:solidFill>
                  <a:srgbClr val="FFC000"/>
                </a:solidFill>
                <a:latin typeface="Baskerville Old Face" pitchFamily="18" charset="0"/>
              </a:rPr>
              <a:t>PALCOSCENICO E STRADA,</a:t>
            </a:r>
          </a:p>
          <a:p>
            <a:pPr>
              <a:buNone/>
            </a:pPr>
            <a:r>
              <a:rPr lang="it-IT" dirty="0" smtClean="0">
                <a:solidFill>
                  <a:srgbClr val="FFC000"/>
                </a:solidFill>
                <a:latin typeface="Baskerville Old Face" pitchFamily="18" charset="0"/>
              </a:rPr>
              <a:t>MUSICA E IMMAGINE</a:t>
            </a:r>
          </a:p>
        </p:txBody>
      </p:sp>
      <p:pic>
        <p:nvPicPr>
          <p:cNvPr id="3074" name="Picture 2" descr="C:\Documents and Settings\Marianna\Desktop\d bowie\15 david-bowie-ziggy-stardust-cost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61928"/>
            <a:ext cx="4928096" cy="369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C000"/>
                </a:solidFill>
                <a:latin typeface="Baskerville Old Face" pitchFamily="18" charset="0"/>
              </a:rPr>
              <a:t>GLAM </a:t>
            </a:r>
            <a:r>
              <a:rPr lang="it-IT" dirty="0" smtClean="0"/>
              <a:t> </a:t>
            </a:r>
            <a:r>
              <a:rPr lang="it-IT" sz="6000" i="1" dirty="0" smtClean="0">
                <a:solidFill>
                  <a:srgbClr val="C00000"/>
                </a:solidFill>
                <a:latin typeface="Algerian" pitchFamily="82" charset="0"/>
              </a:rPr>
              <a:t>70</a:t>
            </a:r>
            <a:br>
              <a:rPr lang="it-IT" sz="6000" i="1" dirty="0" smtClean="0">
                <a:solidFill>
                  <a:srgbClr val="C00000"/>
                </a:solidFill>
                <a:latin typeface="Algerian" pitchFamily="82" charset="0"/>
              </a:rPr>
            </a:br>
            <a:endParaRPr lang="it-IT" sz="6000" i="1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4098" name="Picture 2" descr="C:\Documents and Settings\Marianna\Desktop\d bowie\G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671962" cy="467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Heidi 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Slimane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, il direttore creativo di Saint 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Laurent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 ha reso di moda lo stile 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skinning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 anche per gli uomini. Essa si è ispirata al personaggio del Duca Bianco.</a:t>
            </a:r>
          </a:p>
          <a:p>
            <a:pPr>
              <a:buNone/>
            </a:pP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Alessandro Michele invece per Gucci, grazie a lui ha lanciato le giacche maschili decorate con farfalle.</a:t>
            </a:r>
          </a:p>
          <a:p>
            <a:pPr>
              <a:buNone/>
            </a:pP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J.W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 Anderson disegna abiti che possono essere indossati sia da uomini che da donne.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David Bowie è responsabile della nascita dell’interesse  dell’Occidente per la cultura e la moda giapponese.</a:t>
            </a:r>
          </a:p>
          <a:p>
            <a:pPr>
              <a:buNone/>
            </a:pP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Linsday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 Kemp (coreografo e ballerino)  lo ha introdotto negli anni 70 nel mondo degli 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onnagata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 : attori che interpretano ruoli femminili nel teatro kabuki (antica forma teatrale).</a:t>
            </a:r>
          </a:p>
          <a:p>
            <a:pPr>
              <a:buNone/>
            </a:pP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David Bowie si ispirò a ciò per i suoi costumi androgini, e fu il primo ad utilizzare l’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hayagawari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.</a:t>
            </a:r>
          </a:p>
          <a:p>
            <a:pPr>
              <a:buNone/>
            </a:pP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L’influenza giapponese nello stile di Bowie si avverte anche grazie allo stilista 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Kansai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Yamamoto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, che nel tour del 1973 di </a:t>
            </a:r>
            <a:r>
              <a:rPr lang="it-IT" i="1" dirty="0" err="1" smtClean="0">
                <a:solidFill>
                  <a:srgbClr val="FFC000"/>
                </a:solidFill>
                <a:latin typeface="Baskerville Old Face" pitchFamily="18" charset="0"/>
              </a:rPr>
              <a:t>Alassin</a:t>
            </a: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 Sane ha disegnato i suoi abiti.</a:t>
            </a:r>
            <a:endParaRPr lang="it-IT" i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6896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>
                <a:solidFill>
                  <a:srgbClr val="FFC000"/>
                </a:solidFill>
                <a:latin typeface="Baskerville Old Face" pitchFamily="18" charset="0"/>
              </a:rPr>
              <a:t>Genere musicale</a:t>
            </a:r>
          </a:p>
          <a:p>
            <a:pPr>
              <a:buNone/>
            </a:pPr>
            <a:endParaRPr lang="it-IT" sz="4000" dirty="0" smtClean="0">
              <a:solidFill>
                <a:srgbClr val="FFC00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it-IT" sz="4000" dirty="0" smtClean="0">
                <a:solidFill>
                  <a:srgbClr val="FFC000"/>
                </a:solidFill>
                <a:latin typeface="Baskerville Old Face" pitchFamily="18" charset="0"/>
              </a:rPr>
              <a:t>Stile delle apparenze</a:t>
            </a:r>
            <a:endParaRPr lang="it-IT" sz="4000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sp>
        <p:nvSpPr>
          <p:cNvPr id="5" name="Freccia circolare a destra 4"/>
          <p:cNvSpPr/>
          <p:nvPr/>
        </p:nvSpPr>
        <p:spPr>
          <a:xfrm>
            <a:off x="0" y="404664"/>
            <a:ext cx="864096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Marianna\Desktop\d bowie\David-Bowie-New-York-Dolls-D-lo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5908712" cy="3939141"/>
          </a:xfrm>
          <a:prstGeom prst="rect">
            <a:avLst/>
          </a:prstGeom>
          <a:noFill/>
        </p:spPr>
      </p:pic>
      <p:sp>
        <p:nvSpPr>
          <p:cNvPr id="6" name="Freccia circolare in su 5"/>
          <p:cNvSpPr/>
          <p:nvPr/>
        </p:nvSpPr>
        <p:spPr>
          <a:xfrm rot="14989984">
            <a:off x="4394800" y="547900"/>
            <a:ext cx="1971600" cy="11521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it-IT" i="1" dirty="0" smtClean="0">
                <a:solidFill>
                  <a:srgbClr val="FFC000"/>
                </a:solidFill>
                <a:latin typeface="Baskerville Old Face" pitchFamily="18" charset="0"/>
              </a:rPr>
              <a:t>Nei giorni successivi alla morte di David Bowie  in Italia:</a:t>
            </a:r>
            <a:endParaRPr lang="it-IT" i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6146" name="Picture 2" descr="C:\Documents and Settings\Marianna\Desktop\d bowie\pitti-immagine-uomo-giugno-2016-mamme-a-sp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641601" cy="2427734"/>
          </a:xfrm>
          <a:prstGeom prst="rect">
            <a:avLst/>
          </a:prstGeom>
          <a:noFill/>
        </p:spPr>
      </p:pic>
      <p:pic>
        <p:nvPicPr>
          <p:cNvPr id="6147" name="Picture 3" descr="C:\Documents and Settings\Marianna\Desktop\d bowie\http---media.fashionblog.it-e-efb-tendenze-milano-moda-uomo-dolc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911525" cy="2603702"/>
          </a:xfrm>
          <a:prstGeom prst="rect">
            <a:avLst/>
          </a:prstGeom>
          <a:noFill/>
        </p:spPr>
      </p:pic>
      <p:pic>
        <p:nvPicPr>
          <p:cNvPr id="6148" name="Picture 4" descr="C:\Documents and Settings\Marianna\Desktop\d bowie\http---media.fashionblog.it-7-78f-milano-moda-uomo-calenda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3861048"/>
            <a:ext cx="389437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Baskerville Old Face" pitchFamily="18" charset="0"/>
              </a:rPr>
              <a:t>Abito : </a:t>
            </a:r>
            <a:r>
              <a:rPr lang="it-IT" dirty="0" err="1" smtClean="0">
                <a:solidFill>
                  <a:srgbClr val="FFC000"/>
                </a:solidFill>
                <a:latin typeface="Baskerville Old Face" pitchFamily="18" charset="0"/>
              </a:rPr>
              <a:t>Thom</a:t>
            </a:r>
            <a:r>
              <a:rPr lang="it-IT" dirty="0" smtClean="0">
                <a:solidFill>
                  <a:srgbClr val="FFC000"/>
                </a:solidFill>
                <a:latin typeface="Baskerville Old Face" pitchFamily="18" charset="0"/>
              </a:rPr>
              <a:t> </a:t>
            </a:r>
            <a:r>
              <a:rPr lang="it-IT" dirty="0" err="1" smtClean="0">
                <a:solidFill>
                  <a:srgbClr val="FFC000"/>
                </a:solidFill>
                <a:latin typeface="Baskerville Old Face" pitchFamily="18" charset="0"/>
              </a:rPr>
              <a:t>Browne</a:t>
            </a:r>
            <a:endParaRPr lang="it-IT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  <p:pic>
        <p:nvPicPr>
          <p:cNvPr id="13314" name="Picture 2" descr="C:\Documents and Settings\Marianna\Desktop\d bowie\bowie-copert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6492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242</Words>
  <Application>Microsoft Office PowerPoint</Application>
  <PresentationFormat>Presentazione su schermo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David Bowie</vt:lpstr>
      <vt:lpstr>Diapositiva 2</vt:lpstr>
      <vt:lpstr>Diapositiva 3</vt:lpstr>
      <vt:lpstr>GLAM  70 </vt:lpstr>
      <vt:lpstr>Diapositiva 5</vt:lpstr>
      <vt:lpstr>Diapositiva 6</vt:lpstr>
      <vt:lpstr>Diapositiva 7</vt:lpstr>
      <vt:lpstr>Diapositiva 8</vt:lpstr>
      <vt:lpstr>Abito : Thom Browne</vt:lpstr>
      <vt:lpstr>Moda oltre la moda stessa moda = stile intimo e personale </vt:lpstr>
      <vt:lpstr>Ziggy Stardust</vt:lpstr>
      <vt:lpstr>Il  duca bianco</vt:lpstr>
      <vt:lpstr>Lazarus</vt:lpstr>
      <vt:lpstr>Solo nell’essere altri noi possiamo riconoscerci, Persino nella morte possiamo riconoscerci. </vt:lpstr>
      <vt:lpstr>Lazarus (ultimo video)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Bowie</dc:title>
  <cp:lastModifiedBy>Valued Acer Customer</cp:lastModifiedBy>
  <cp:revision>14</cp:revision>
  <dcterms:modified xsi:type="dcterms:W3CDTF">2019-11-04T18:25:06Z</dcterms:modified>
</cp:coreProperties>
</file>