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66" r:id="rId3"/>
    <p:sldId id="276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68" r:id="rId14"/>
    <p:sldId id="269" r:id="rId15"/>
    <p:sldId id="279" r:id="rId16"/>
    <p:sldId id="280" r:id="rId17"/>
    <p:sldId id="257" r:id="rId18"/>
    <p:sldId id="281" r:id="rId19"/>
    <p:sldId id="282" r:id="rId20"/>
    <p:sldId id="283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D09C2-F055-46FA-BA45-6748FC35D7AB}" type="datetimeFigureOut">
              <a:rPr lang="it-IT" smtClean="0"/>
              <a:t>07/10/2019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0D96-8297-4463-853E-D0330C8CD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93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F320-AE7B-43C5-B6D4-1C8564CB3203}" type="datetime1">
              <a:rPr lang="it-IT" smtClean="0"/>
              <a:t>07/10/2019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D52E-BE01-449C-BFB7-08F6AF3FD7D5}" type="datetime1">
              <a:rPr lang="it-IT" smtClean="0"/>
              <a:t>07/10/2019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DAA0-BE88-4770-90F3-EB0F7F8C4483}" type="datetime1">
              <a:rPr lang="it-IT" smtClean="0"/>
              <a:t>07/10/2019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A1C8-51D1-4EAA-A250-8911B09DE014}" type="datetime1">
              <a:rPr lang="it-IT" smtClean="0"/>
              <a:t>07/10/2019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0606-A643-4140-8E9A-35A6A7FC1CE2}" type="datetime1">
              <a:rPr lang="it-IT" smtClean="0"/>
              <a:t>07/10/2019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5B58-A106-46BB-A4FC-5AF5E8CED928}" type="datetime1">
              <a:rPr lang="it-IT" smtClean="0"/>
              <a:t>07/10/2019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6B0D-487F-4076-9185-CEC826141717}" type="datetime1">
              <a:rPr lang="it-IT" smtClean="0"/>
              <a:t>07/10/2019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30F-BAAE-445F-92EA-97EAF8E09CC2}" type="datetime1">
              <a:rPr lang="it-IT" smtClean="0"/>
              <a:t>07/10/2019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FCC6-C525-494A-99EA-15DA39452461}" type="datetime1">
              <a:rPr lang="it-IT" smtClean="0"/>
              <a:t>07/10/2019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0A4A-0335-4B69-ACF1-F10D0F5F3808}" type="datetime1">
              <a:rPr lang="it-IT" smtClean="0"/>
              <a:t>07/10/2019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45F-6794-4653-8EC9-F45833BBFE4B}" type="datetime1">
              <a:rPr lang="it-IT" smtClean="0"/>
              <a:t>07/10/2019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7FDAA0-BE88-4770-90F3-EB0F7F8C4483}" type="datetime1">
              <a:rPr lang="it-IT" smtClean="0"/>
              <a:t>07/10/2019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C081AE2-32B9-422D-98E5-A4215F11522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Corpo e tatuaggio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Le diapositive dal n. 2 a 10 sono riprese dalla mostra </a:t>
            </a:r>
            <a:r>
              <a:rPr lang="it-IT" sz="1600" i="1" dirty="0"/>
              <a:t>The </a:t>
            </a:r>
            <a:r>
              <a:rPr lang="it-IT" sz="1600" i="1" dirty="0" err="1"/>
              <a:t>Māori</a:t>
            </a:r>
            <a:r>
              <a:rPr lang="it-IT" sz="1600" i="1" dirty="0"/>
              <a:t> </a:t>
            </a:r>
            <a:r>
              <a:rPr lang="it-IT" sz="1600" i="1" dirty="0" err="1"/>
              <a:t>Portraits</a:t>
            </a:r>
            <a:r>
              <a:rPr lang="it-IT" sz="1600" i="1" dirty="0"/>
              <a:t>: </a:t>
            </a:r>
            <a:r>
              <a:rPr lang="it-IT" sz="1600" i="1" dirty="0" err="1"/>
              <a:t>Gottfried</a:t>
            </a:r>
            <a:r>
              <a:rPr lang="it-IT" sz="1600" i="1" dirty="0"/>
              <a:t> </a:t>
            </a:r>
            <a:r>
              <a:rPr lang="it-IT" sz="1600" i="1" dirty="0" err="1"/>
              <a:t>Lindauer’s</a:t>
            </a:r>
            <a:r>
              <a:rPr lang="it-IT" sz="1600" i="1" dirty="0"/>
              <a:t> New Zealand </a:t>
            </a:r>
            <a:r>
              <a:rPr lang="it-IT" sz="1600" dirty="0" smtClean="0"/>
              <a:t>, Art </a:t>
            </a:r>
            <a:r>
              <a:rPr lang="it-IT" sz="1600" dirty="0"/>
              <a:t>Gallery di Auckland </a:t>
            </a:r>
            <a:r>
              <a:rPr lang="it-IT" sz="1600" dirty="0" smtClean="0"/>
              <a:t>(ottobre 2016-febbraio 2017)</a:t>
            </a:r>
          </a:p>
          <a:p>
            <a:r>
              <a:rPr lang="it-IT" sz="1600" dirty="0" smtClean="0"/>
              <a:t>Le diapositive dal n. 21 a 28 illustrano il </a:t>
            </a:r>
            <a:r>
              <a:rPr lang="it-IT" sz="1600" smtClean="0"/>
              <a:t>volume </a:t>
            </a:r>
            <a:r>
              <a:rPr lang="it-IT" sz="1600" i="1" smtClean="0"/>
              <a:t>Iconologie </a:t>
            </a:r>
            <a:r>
              <a:rPr lang="it-IT" sz="1600" i="1" dirty="0" smtClean="0"/>
              <a:t>del tatuaggio, </a:t>
            </a:r>
            <a:r>
              <a:rPr lang="it-IT" sz="1600" dirty="0" smtClean="0"/>
              <a:t>a cura di G. Marrone e T. Migliore, Milano, </a:t>
            </a:r>
            <a:r>
              <a:rPr lang="it-IT" sz="1600" dirty="0" err="1" smtClean="0"/>
              <a:t>Meltemi</a:t>
            </a:r>
            <a:r>
              <a:rPr lang="it-IT" sz="1600" dirty="0" smtClean="0"/>
              <a:t>, 2018.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74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Pare </a:t>
            </a:r>
            <a:r>
              <a:rPr lang="it-IT" dirty="0" err="1" smtClean="0"/>
              <a:t>Watene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17" y="1600200"/>
            <a:ext cx="3883166" cy="487680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58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Donna caduveo (Brasile) con il volto dipinto</a:t>
            </a:r>
            <a:endParaRPr lang="it-IT" sz="28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1775460"/>
            <a:ext cx="3383280" cy="452628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44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Dall’Archivio del viaggiatore Guido </a:t>
            </a:r>
            <a:r>
              <a:rPr lang="it-IT" dirty="0" err="1" smtClean="0"/>
              <a:t>Boggiani</a:t>
            </a:r>
            <a:r>
              <a:rPr lang="it-IT" dirty="0" smtClean="0"/>
              <a:t>: giovane caduveo, 1894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00" y="1600200"/>
            <a:ext cx="3263999" cy="487680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99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Jeoly</a:t>
            </a:r>
            <a:r>
              <a:rPr lang="it-IT" dirty="0" smtClean="0"/>
              <a:t>, the Painted Prince (fine 1600)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1657350"/>
            <a:ext cx="3848100" cy="4762500"/>
          </a:xfr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04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Omai</a:t>
            </a:r>
            <a:r>
              <a:rPr lang="it-IT" dirty="0" smtClean="0"/>
              <a:t> (1774)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1773382"/>
            <a:ext cx="3383280" cy="4530436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73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L’</a:t>
            </a:r>
            <a:r>
              <a:rPr lang="it-IT" sz="3600" i="1" dirty="0" smtClean="0"/>
              <a:t>Uomo del </a:t>
            </a:r>
            <a:r>
              <a:rPr lang="it-IT" sz="3600" i="1" dirty="0" err="1" smtClean="0"/>
              <a:t>Similaun</a:t>
            </a:r>
            <a:r>
              <a:rPr lang="it-IT" sz="3600" i="1" dirty="0" smtClean="0"/>
              <a:t> </a:t>
            </a:r>
            <a:r>
              <a:rPr lang="it-IT" sz="3600" dirty="0" smtClean="0"/>
              <a:t>(</a:t>
            </a:r>
            <a:r>
              <a:rPr lang="it-IT" sz="3600" dirty="0" err="1" smtClean="0"/>
              <a:t>Ötzi</a:t>
            </a:r>
            <a:r>
              <a:rPr lang="it-IT" sz="3600" dirty="0" smtClean="0"/>
              <a:t>), 3300-3100 </a:t>
            </a:r>
            <a:r>
              <a:rPr lang="it-IT" sz="3600" dirty="0"/>
              <a:t>a.C. 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395536" y="4869160"/>
            <a:ext cx="4040188" cy="28803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Particolare del tatuaggio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040188" cy="2693458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3102151"/>
            <a:ext cx="3932237" cy="2623786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65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Ice</a:t>
            </a:r>
            <a:r>
              <a:rPr lang="it-IT" dirty="0" smtClean="0"/>
              <a:t> Maiden (V secolo a.C.)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6810"/>
            <a:ext cx="4038600" cy="3230880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87115"/>
            <a:ext cx="4038600" cy="2690269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86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Lombroso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75" y="2509838"/>
            <a:ext cx="3752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Tatuaggi di Ciro </a:t>
            </a:r>
            <a:r>
              <a:rPr lang="it-IT" dirty="0" err="1" smtClean="0"/>
              <a:t>Bonacoro</a:t>
            </a:r>
            <a:r>
              <a:rPr lang="it-IT" dirty="0" smtClean="0"/>
              <a:t>, Giovanni Marigo, Angelo </a:t>
            </a:r>
            <a:r>
              <a:rPr lang="it-IT" dirty="0" err="1" smtClean="0"/>
              <a:t>Quaglini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Giuseppe </a:t>
            </a:r>
            <a:r>
              <a:rPr lang="it-IT" dirty="0" err="1" smtClean="0"/>
              <a:t>Avondo</a:t>
            </a:r>
            <a:r>
              <a:rPr lang="it-IT" dirty="0" smtClean="0"/>
              <a:t>, tavola lombrosiana da </a:t>
            </a:r>
            <a:r>
              <a:rPr lang="it-IT" i="1" dirty="0" smtClean="0"/>
              <a:t>L’uomo delinquente </a:t>
            </a:r>
            <a:r>
              <a:rPr lang="it-IT" dirty="0" smtClean="0"/>
              <a:t>(1876).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13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Tatuaggi sulle braccia degli ebrei nei campi di concentramento nazisti</a:t>
            </a:r>
            <a:endParaRPr lang="it-IT" sz="28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950"/>
            <a:ext cx="4038600" cy="4038600"/>
          </a:xfrm>
        </p:spPr>
      </p:pic>
      <p:pic>
        <p:nvPicPr>
          <p:cNvPr id="11" name="Segnaposto contenuto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6148"/>
            <a:ext cx="4038600" cy="2792204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72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Tatuaggi detenuti in URSS anni 60-80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8" y="1673225"/>
            <a:ext cx="3184683" cy="4718050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82" y="1673225"/>
            <a:ext cx="3302635" cy="471805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54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Ritratti Maori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51" y="1600200"/>
            <a:ext cx="3984098" cy="487680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944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L’educazione siberiana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Film del 2012 di G Salvatores, tratto dal libro di Nikolai </a:t>
            </a:r>
            <a:r>
              <a:rPr lang="it-IT" dirty="0" err="1" smtClean="0"/>
              <a:t>Lilin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3" y="2438400"/>
            <a:ext cx="2634192" cy="3951288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3506760"/>
            <a:ext cx="3932237" cy="1814567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62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Tatuaggio </a:t>
            </a:r>
            <a:r>
              <a:rPr lang="it-IT" i="1" dirty="0" err="1" smtClean="0"/>
              <a:t>old</a:t>
            </a:r>
            <a:r>
              <a:rPr lang="it-IT" i="1" dirty="0" smtClean="0"/>
              <a:t> </a:t>
            </a:r>
            <a:r>
              <a:rPr lang="it-IT" i="1" dirty="0" err="1" smtClean="0"/>
              <a:t>school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312" y="2343150"/>
            <a:ext cx="33813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09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Tatuaggio </a:t>
            </a:r>
            <a:r>
              <a:rPr lang="it-IT" i="1" dirty="0" smtClean="0"/>
              <a:t>new </a:t>
            </a:r>
            <a:r>
              <a:rPr lang="it-IT" i="1" dirty="0" err="1" smtClean="0"/>
              <a:t>school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579" y="1600200"/>
            <a:ext cx="340684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370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Tatuaggio </a:t>
            </a:r>
            <a:r>
              <a:rPr lang="it-IT" i="1" dirty="0" err="1" smtClean="0"/>
              <a:t>tribalist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310" y="1600200"/>
            <a:ext cx="370938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232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Tatuaggio minimalista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862" y="2538412"/>
            <a:ext cx="29622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864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Tatuaggio verbo-visivo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5575" y="2976562"/>
            <a:ext cx="37528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/>
              <a:t>Sailor</a:t>
            </a:r>
            <a:r>
              <a:rPr lang="it-IT" sz="3200" dirty="0" smtClean="0"/>
              <a:t> Jerry, tatuaggio marinaresco anni ‘50</a:t>
            </a:r>
            <a:endParaRPr lang="it-IT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8255" y="1600200"/>
            <a:ext cx="334748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674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Jay</a:t>
            </a:r>
            <a:r>
              <a:rPr lang="it-IT" dirty="0" smtClean="0"/>
              <a:t> Freestyle, tatuatore sudafricano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680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Scarificazioni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5575" y="2976562"/>
            <a:ext cx="37528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Gottfried</a:t>
            </a:r>
            <a:r>
              <a:rPr lang="it-IT" dirty="0" smtClean="0"/>
              <a:t> </a:t>
            </a:r>
            <a:r>
              <a:rPr lang="it-IT" dirty="0" err="1" smtClean="0"/>
              <a:t>Lindauer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71520"/>
            <a:ext cx="3672408" cy="4657281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60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Tamati</a:t>
            </a:r>
            <a:r>
              <a:rPr lang="it-IT" dirty="0" smtClean="0"/>
              <a:t> </a:t>
            </a:r>
            <a:r>
              <a:rPr lang="it-IT" dirty="0" err="1" smtClean="0"/>
              <a:t>Waka</a:t>
            </a:r>
            <a:r>
              <a:rPr lang="it-IT" dirty="0" smtClean="0"/>
              <a:t> Nene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2133600"/>
            <a:ext cx="3019425" cy="3810000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00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Ana </a:t>
            </a:r>
            <a:r>
              <a:rPr lang="it-IT" dirty="0" err="1" smtClean="0"/>
              <a:t>Reupene</a:t>
            </a:r>
            <a:r>
              <a:rPr lang="it-IT" dirty="0" smtClean="0"/>
              <a:t> </a:t>
            </a:r>
            <a:r>
              <a:rPr lang="it-IT" dirty="0" err="1" smtClean="0"/>
              <a:t>Whetuki</a:t>
            </a:r>
            <a:r>
              <a:rPr lang="it-IT" dirty="0" smtClean="0"/>
              <a:t> with </a:t>
            </a:r>
            <a:r>
              <a:rPr lang="it-IT" dirty="0" err="1" smtClean="0"/>
              <a:t>child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12" y="1600200"/>
            <a:ext cx="4044175" cy="487680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94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Eruera</a:t>
            </a:r>
            <a:r>
              <a:rPr lang="it-IT" dirty="0" smtClean="0"/>
              <a:t> </a:t>
            </a:r>
            <a:r>
              <a:rPr lang="it-IT" dirty="0" err="1" smtClean="0"/>
              <a:t>Maihi</a:t>
            </a:r>
            <a:r>
              <a:rPr lang="it-IT" dirty="0" smtClean="0"/>
              <a:t> </a:t>
            </a:r>
            <a:r>
              <a:rPr lang="it-IT" dirty="0" err="1" smtClean="0"/>
              <a:t>Patuone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600200"/>
            <a:ext cx="3886200" cy="487680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94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Hori </a:t>
            </a:r>
            <a:r>
              <a:rPr lang="it-IT" b="1" dirty="0" err="1"/>
              <a:t>Ngakapa</a:t>
            </a:r>
            <a:r>
              <a:rPr lang="it-IT" b="1" dirty="0"/>
              <a:t> Te </a:t>
            </a:r>
            <a:r>
              <a:rPr lang="it-IT" b="1" dirty="0" err="1"/>
              <a:t>Whanaunga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41" y="1600200"/>
            <a:ext cx="3913718" cy="487680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13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Ihaka</a:t>
            </a:r>
            <a:r>
              <a:rPr lang="it-IT" b="1" dirty="0"/>
              <a:t> </a:t>
            </a:r>
            <a:r>
              <a:rPr lang="it-IT" b="1" dirty="0" err="1"/>
              <a:t>Whanga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32" y="1600200"/>
            <a:ext cx="4034335" cy="487680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52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The </a:t>
            </a:r>
            <a:r>
              <a:rPr lang="it-IT" b="1" dirty="0" err="1"/>
              <a:t>Tohunga-ta-moko</a:t>
            </a:r>
            <a:r>
              <a:rPr lang="it-IT" b="1" dirty="0"/>
              <a:t> </a:t>
            </a:r>
            <a:r>
              <a:rPr lang="it-IT" b="1" dirty="0" err="1"/>
              <a:t>at</a:t>
            </a:r>
            <a:r>
              <a:rPr lang="it-IT" b="1" dirty="0"/>
              <a:t> Work</a:t>
            </a:r>
            <a:br>
              <a:rPr lang="it-IT" b="1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56" y="1600200"/>
            <a:ext cx="6063488" cy="487680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1AE2-32B9-422D-98E5-A4215F11522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712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100</TotalTime>
  <Words>240</Words>
  <Application>Microsoft Office PowerPoint</Application>
  <PresentationFormat>Presentazione su schermo (4:3)</PresentationFormat>
  <Paragraphs>61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Chiaro</vt:lpstr>
      <vt:lpstr>Corpo e tatuaggio</vt:lpstr>
      <vt:lpstr>Ritratti Maori</vt:lpstr>
      <vt:lpstr>Gottfried Lindauer</vt:lpstr>
      <vt:lpstr>Tamati Waka Nene</vt:lpstr>
      <vt:lpstr>Ana Reupene Whetuki with child</vt:lpstr>
      <vt:lpstr>Eruera Maihi Patuone</vt:lpstr>
      <vt:lpstr>Hori Ngakapa Te Whanaunga </vt:lpstr>
      <vt:lpstr>Ihaka Whanga</vt:lpstr>
      <vt:lpstr>The Tohunga-ta-moko at Work </vt:lpstr>
      <vt:lpstr>Pare Watene</vt:lpstr>
      <vt:lpstr>Donna caduveo (Brasile) con il volto dipinto</vt:lpstr>
      <vt:lpstr>Dall’Archivio del viaggiatore Guido Boggiani: giovane caduveo, 1894 </vt:lpstr>
      <vt:lpstr>Jeoly, the Painted Prince (fine 1600)</vt:lpstr>
      <vt:lpstr>Omai (1774)</vt:lpstr>
      <vt:lpstr>L’Uomo del Similaun (Ötzi), 3300-3100 a.C. </vt:lpstr>
      <vt:lpstr>Ice Maiden (V secolo a.C.)</vt:lpstr>
      <vt:lpstr>Lombroso</vt:lpstr>
      <vt:lpstr>Tatuaggi sulle braccia degli ebrei nei campi di concentramento nazisti</vt:lpstr>
      <vt:lpstr>Tatuaggi detenuti in URSS anni 60-80</vt:lpstr>
      <vt:lpstr>L’educazione siberiana</vt:lpstr>
      <vt:lpstr>Tatuaggio old school</vt:lpstr>
      <vt:lpstr>Tatuaggio new school</vt:lpstr>
      <vt:lpstr>Tatuaggio tribalist</vt:lpstr>
      <vt:lpstr>Tatuaggio minimalista</vt:lpstr>
      <vt:lpstr>Tatuaggio verbo-visivo</vt:lpstr>
      <vt:lpstr>Sailor Jerry, tatuaggio marinaresco anni ‘50</vt:lpstr>
      <vt:lpstr>Jay Freestyle, tatuatore sudafricano</vt:lpstr>
      <vt:lpstr>Scarificazioni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 e tatuaggio</dc:title>
  <dc:creator>Calefato</dc:creator>
  <cp:lastModifiedBy>Calefato</cp:lastModifiedBy>
  <cp:revision>10</cp:revision>
  <dcterms:created xsi:type="dcterms:W3CDTF">2018-10-15T16:27:24Z</dcterms:created>
  <dcterms:modified xsi:type="dcterms:W3CDTF">2019-10-07T06:06:19Z</dcterms:modified>
</cp:coreProperties>
</file>