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59" r:id="rId4"/>
    <p:sldId id="260" r:id="rId5"/>
    <p:sldId id="257" r:id="rId6"/>
    <p:sldId id="258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2" r:id="rId15"/>
    <p:sldId id="267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9F4B3-832A-46A6-AB85-312310704E4F}" v="1" dt="2019-11-13T16:40:37.739"/>
    <p1510:client id="{1CDA78F4-6639-47E6-AB0F-1FDEEA886920}" v="476" dt="2019-11-20T11:54:53.342"/>
    <p1510:client id="{1F6F0BFC-ADDB-4CB6-8E9B-87B437731F59}" v="428" dt="2019-11-17T12:39:38.282"/>
    <p1510:client id="{23CA111D-CC39-4821-86EB-8CA07260BEB9}" v="3832" dt="2019-11-13T15:11:52.747"/>
    <p1510:client id="{2C54B200-760D-44D1-8991-047818EC01E4}" v="917" dt="2019-11-22T21:46:33.352"/>
    <p1510:client id="{3066A6A5-6B6B-4417-BA45-EC18B92095B4}" v="1094" dt="2019-11-13T15:36:31.279"/>
    <p1510:client id="{4C3C7EFC-A336-4FCC-82B7-A5B994904E13}" v="31" dt="2019-11-13T16:05:13.804"/>
    <p1510:client id="{63553E14-7966-49E3-B5B5-161E1ACA5AD0}" v="913" dt="2019-11-23T18:59:08.514"/>
    <p1510:client id="{757107C8-F9A4-451E-B87E-238A719C0AFE}" v="1432" dt="2019-11-13T10:44:51.733"/>
    <p1510:client id="{7A07C3BF-946E-4BD9-B767-DDA7B06A963C}" v="570" dt="2019-11-24T20:36:33.007"/>
    <p1510:client id="{7AA48E06-9F02-4BFA-8A66-70AF7D273100}" v="23" dt="2019-11-20T11:10:36.868"/>
    <p1510:client id="{8948EA4A-C3C9-42EE-BF70-C50C2DAAEE75}" v="1246" dt="2019-11-15T15:37:32.126"/>
    <p1510:client id="{C71FA038-CCE6-41C9-8061-2757359D89DD}" v="315" dt="2019-11-19T11:54:27.956"/>
    <p1510:client id="{F70E88B3-EF33-4976-808F-19DFAB2CD5DE}" v="129" dt="2019-11-17T17:03:0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ente guest" userId="a39896287aabdead" providerId="Windows Live" clId="Web-{2C54B200-760D-44D1-8991-047818EC01E4}"/>
    <pc:docChg chg="addSld delSld modSld">
      <pc:chgData name="Utente guest" userId="a39896287aabdead" providerId="Windows Live" clId="Web-{2C54B200-760D-44D1-8991-047818EC01E4}" dt="2019-11-22T21:46:33.352" v="910" actId="20577"/>
      <pc:docMkLst>
        <pc:docMk/>
      </pc:docMkLst>
      <pc:sldChg chg="addSp delSp modSp new mod setBg modClrScheme delDesignElem chgLayout">
        <pc:chgData name="Utente guest" userId="a39896287aabdead" providerId="Windows Live" clId="Web-{2C54B200-760D-44D1-8991-047818EC01E4}" dt="2019-11-22T18:26:55.405" v="247" actId="20577"/>
        <pc:sldMkLst>
          <pc:docMk/>
          <pc:sldMk cId="464455270" sldId="268"/>
        </pc:sldMkLst>
        <pc:spChg chg="mod ord">
          <ac:chgData name="Utente guest" userId="a39896287aabdead" providerId="Windows Live" clId="Web-{2C54B200-760D-44D1-8991-047818EC01E4}" dt="2019-11-22T18:11:42.777" v="163"/>
          <ac:spMkLst>
            <pc:docMk/>
            <pc:sldMk cId="464455270" sldId="268"/>
            <ac:spMk id="2" creationId="{2737D974-4273-40D9-9DB7-F79B52C339BD}"/>
          </ac:spMkLst>
        </pc:spChg>
        <pc:spChg chg="mod ord">
          <ac:chgData name="Utente guest" userId="a39896287aabdead" providerId="Windows Live" clId="Web-{2C54B200-760D-44D1-8991-047818EC01E4}" dt="2019-11-22T18:26:37.874" v="246" actId="14100"/>
          <ac:spMkLst>
            <pc:docMk/>
            <pc:sldMk cId="464455270" sldId="268"/>
            <ac:spMk id="3" creationId="{51639138-047B-47B6-9EA0-D5C7EA3AB505}"/>
          </ac:spMkLst>
        </pc:spChg>
        <pc:spChg chg="add del mod">
          <ac:chgData name="Utente guest" userId="a39896287aabdead" providerId="Windows Live" clId="Web-{2C54B200-760D-44D1-8991-047818EC01E4}" dt="2019-11-22T18:12:07.574" v="167"/>
          <ac:spMkLst>
            <pc:docMk/>
            <pc:sldMk cId="464455270" sldId="268"/>
            <ac:spMk id="4" creationId="{5F90D562-1F7D-4173-BE0C-E9D1914E4E6E}"/>
          </ac:spMkLst>
        </pc:spChg>
        <pc:spChg chg="add mod ord">
          <ac:chgData name="Utente guest" userId="a39896287aabdead" providerId="Windows Live" clId="Web-{2C54B200-760D-44D1-8991-047818EC01E4}" dt="2019-11-22T18:26:55.405" v="247" actId="20577"/>
          <ac:spMkLst>
            <pc:docMk/>
            <pc:sldMk cId="464455270" sldId="268"/>
            <ac:spMk id="5" creationId="{566E5A19-A927-4C6A-8AEA-515DB49138DC}"/>
          </ac:spMkLst>
        </pc:spChg>
        <pc:spChg chg="add del">
          <ac:chgData name="Utente guest" userId="a39896287aabdead" providerId="Windows Live" clId="Web-{2C54B200-760D-44D1-8991-047818EC01E4}" dt="2019-11-22T17:47:15.433" v="113"/>
          <ac:spMkLst>
            <pc:docMk/>
            <pc:sldMk cId="464455270" sldId="268"/>
            <ac:spMk id="21" creationId="{CE6C63DC-BAE4-42B6-8FDF-F6467C2D23AC}"/>
          </ac:spMkLst>
        </pc:spChg>
        <pc:spChg chg="add del">
          <ac:chgData name="Utente guest" userId="a39896287aabdead" providerId="Windows Live" clId="Web-{2C54B200-760D-44D1-8991-047818EC01E4}" dt="2019-11-22T17:47:15.433" v="113"/>
          <ac:spMkLst>
            <pc:docMk/>
            <pc:sldMk cId="464455270" sldId="268"/>
            <ac:spMk id="35" creationId="{BFE4781A-41C7-4F27-8792-A74EFB8E5CF1}"/>
          </ac:spMkLst>
        </pc:spChg>
        <pc:spChg chg="add del">
          <ac:chgData name="Utente guest" userId="a39896287aabdead" providerId="Windows Live" clId="Web-{2C54B200-760D-44D1-8991-047818EC01E4}" dt="2019-11-22T17:47:01.105" v="111"/>
          <ac:spMkLst>
            <pc:docMk/>
            <pc:sldMk cId="464455270" sldId="268"/>
            <ac:spMk id="36" creationId="{CE6C63DC-BAE4-42B6-8FDF-F6467C2D23AC}"/>
          </ac:spMkLst>
        </pc:spChg>
        <pc:spChg chg="add del">
          <ac:chgData name="Utente guest" userId="a39896287aabdead" providerId="Windows Live" clId="Web-{2C54B200-760D-44D1-8991-047818EC01E4}" dt="2019-11-22T17:47:15.433" v="113"/>
          <ac:spMkLst>
            <pc:docMk/>
            <pc:sldMk cId="464455270" sldId="268"/>
            <ac:spMk id="37" creationId="{83030214-227F-42DB-9282-BBA6AF8D94A8}"/>
          </ac:spMkLst>
        </pc:spChg>
        <pc:spChg chg="add del">
          <ac:chgData name="Utente guest" userId="a39896287aabdead" providerId="Windows Live" clId="Web-{2C54B200-760D-44D1-8991-047818EC01E4}" dt="2019-11-22T17:47:01.105" v="111"/>
          <ac:spMkLst>
            <pc:docMk/>
            <pc:sldMk cId="464455270" sldId="268"/>
            <ac:spMk id="38" creationId="{BFE4781A-41C7-4F27-8792-A74EFB8E5CF1}"/>
          </ac:spMkLst>
        </pc:spChg>
        <pc:spChg chg="add del">
          <ac:chgData name="Utente guest" userId="a39896287aabdead" providerId="Windows Live" clId="Web-{2C54B200-760D-44D1-8991-047818EC01E4}" dt="2019-11-22T17:47:15.433" v="113"/>
          <ac:spMkLst>
            <pc:docMk/>
            <pc:sldMk cId="464455270" sldId="268"/>
            <ac:spMk id="39" creationId="{0D7A9289-BAD1-4A78-979F-A655C886DBF5}"/>
          </ac:spMkLst>
        </pc:spChg>
        <pc:spChg chg="add del">
          <ac:chgData name="Utente guest" userId="a39896287aabdead" providerId="Windows Live" clId="Web-{2C54B200-760D-44D1-8991-047818EC01E4}" dt="2019-11-22T17:47:01.105" v="111"/>
          <ac:spMkLst>
            <pc:docMk/>
            <pc:sldMk cId="464455270" sldId="268"/>
            <ac:spMk id="40" creationId="{3A3C2D7E-3F2E-404E-9B30-CB12DC972D50}"/>
          </ac:spMkLst>
        </pc:spChg>
        <pc:spChg chg="add del">
          <ac:chgData name="Utente guest" userId="a39896287aabdead" providerId="Windows Live" clId="Web-{2C54B200-760D-44D1-8991-047818EC01E4}" dt="2019-11-22T17:47:01.105" v="111"/>
          <ac:spMkLst>
            <pc:docMk/>
            <pc:sldMk cId="464455270" sldId="268"/>
            <ac:spMk id="42" creationId="{F1F7FD00-BF97-4325-B7C2-E451F20840A7}"/>
          </ac:spMkLst>
        </pc:spChg>
        <pc:spChg chg="add del">
          <ac:chgData name="Utente guest" userId="a39896287aabdead" providerId="Windows Live" clId="Web-{2C54B200-760D-44D1-8991-047818EC01E4}" dt="2019-11-22T17:47:01.105" v="111"/>
          <ac:spMkLst>
            <pc:docMk/>
            <pc:sldMk cId="464455270" sldId="268"/>
            <ac:spMk id="44" creationId="{179B5294-DA4E-4926-B14A-DD6E07A12F67}"/>
          </ac:spMkLst>
        </pc:spChg>
        <pc:spChg chg="add del">
          <ac:chgData name="Utente guest" userId="a39896287aabdead" providerId="Windows Live" clId="Web-{2C54B200-760D-44D1-8991-047818EC01E4}" dt="2019-11-22T18:11:42.777" v="163"/>
          <ac:spMkLst>
            <pc:docMk/>
            <pc:sldMk cId="464455270" sldId="268"/>
            <ac:spMk id="57" creationId="{CE6C63DC-BAE4-42B6-8FDF-F6467C2D23AC}"/>
          </ac:spMkLst>
        </pc:spChg>
        <pc:spChg chg="add del">
          <ac:chgData name="Utente guest" userId="a39896287aabdead" providerId="Windows Live" clId="Web-{2C54B200-760D-44D1-8991-047818EC01E4}" dt="2019-11-22T18:11:42.777" v="163"/>
          <ac:spMkLst>
            <pc:docMk/>
            <pc:sldMk cId="464455270" sldId="268"/>
            <ac:spMk id="71" creationId="{BFE4781A-41C7-4F27-8792-A74EFB8E5CF1}"/>
          </ac:spMkLst>
        </pc:spChg>
        <pc:spChg chg="add del">
          <ac:chgData name="Utente guest" userId="a39896287aabdead" providerId="Windows Live" clId="Web-{2C54B200-760D-44D1-8991-047818EC01E4}" dt="2019-11-22T18:11:42.777" v="163"/>
          <ac:spMkLst>
            <pc:docMk/>
            <pc:sldMk cId="464455270" sldId="268"/>
            <ac:spMk id="72" creationId="{91328346-8BAD-4616-B50B-5CFDA5648D6A}"/>
          </ac:spMkLst>
        </pc:spChg>
        <pc:spChg chg="add del mod">
          <ac:chgData name="Utente guest" userId="a39896287aabdead" providerId="Windows Live" clId="Web-{2C54B200-760D-44D1-8991-047818EC01E4}" dt="2019-11-22T18:11:42.777" v="163"/>
          <ac:spMkLst>
            <pc:docMk/>
            <pc:sldMk cId="464455270" sldId="268"/>
            <ac:spMk id="73" creationId="{0A46F010-D160-4609-8979-FFD8C1EA6C43}"/>
          </ac:spMkLst>
        </pc:spChg>
        <pc:spChg chg="add del">
          <ac:chgData name="Utente guest" userId="a39896287aabdead" providerId="Windows Live" clId="Web-{2C54B200-760D-44D1-8991-047818EC01E4}" dt="2019-11-22T18:11:42.777" v="163"/>
          <ac:spMkLst>
            <pc:docMk/>
            <pc:sldMk cId="464455270" sldId="268"/>
            <ac:spMk id="74" creationId="{81B8C4F6-C3AC-4C94-8EC7-E4F7B7E9CDB6}"/>
          </ac:spMkLst>
        </pc:spChg>
        <pc:grpChg chg="add del">
          <ac:chgData name="Utente guest" userId="a39896287aabdead" providerId="Windows Live" clId="Web-{2C54B200-760D-44D1-8991-047818EC01E4}" dt="2019-11-22T17:47:15.433" v="113"/>
          <ac:grpSpMkLst>
            <pc:docMk/>
            <pc:sldMk cId="464455270" sldId="268"/>
            <ac:grpSpMk id="5" creationId="{8CD25866-F15D-40A4-AEC5-47C044637AB7}"/>
          </ac:grpSpMkLst>
        </pc:grpChg>
        <pc:grpChg chg="add del">
          <ac:chgData name="Utente guest" userId="a39896287aabdead" providerId="Windows Live" clId="Web-{2C54B200-760D-44D1-8991-047818EC01E4}" dt="2019-11-22T17:47:15.433" v="113"/>
          <ac:grpSpMkLst>
            <pc:docMk/>
            <pc:sldMk cId="464455270" sldId="268"/>
            <ac:grpSpMk id="7" creationId="{0C4A17ED-96AA-44A6-A050-E1A7A1CDD9E7}"/>
          </ac:grpSpMkLst>
        </pc:grpChg>
        <pc:grpChg chg="add del">
          <ac:chgData name="Utente guest" userId="a39896287aabdead" providerId="Windows Live" clId="Web-{2C54B200-760D-44D1-8991-047818EC01E4}" dt="2019-11-22T17:47:01.105" v="111"/>
          <ac:grpSpMkLst>
            <pc:docMk/>
            <pc:sldMk cId="464455270" sldId="268"/>
            <ac:grpSpMk id="8" creationId="{8CD25866-F15D-40A4-AEC5-47C044637AB7}"/>
          </ac:grpSpMkLst>
        </pc:grpChg>
        <pc:grpChg chg="add del">
          <ac:chgData name="Utente guest" userId="a39896287aabdead" providerId="Windows Live" clId="Web-{2C54B200-760D-44D1-8991-047818EC01E4}" dt="2019-11-22T17:47:01.105" v="111"/>
          <ac:grpSpMkLst>
            <pc:docMk/>
            <pc:sldMk cId="464455270" sldId="268"/>
            <ac:grpSpMk id="22" creationId="{0C4A17ED-96AA-44A6-A050-E1A7A1CDD9E7}"/>
          </ac:grpSpMkLst>
        </pc:grpChg>
        <pc:grpChg chg="add del">
          <ac:chgData name="Utente guest" userId="a39896287aabdead" providerId="Windows Live" clId="Web-{2C54B200-760D-44D1-8991-047818EC01E4}" dt="2019-11-22T18:11:42.777" v="163"/>
          <ac:grpSpMkLst>
            <pc:docMk/>
            <pc:sldMk cId="464455270" sldId="268"/>
            <ac:grpSpMk id="41" creationId="{8CD25866-F15D-40A4-AEC5-47C044637AB7}"/>
          </ac:grpSpMkLst>
        </pc:grpChg>
        <pc:grpChg chg="add del">
          <ac:chgData name="Utente guest" userId="a39896287aabdead" providerId="Windows Live" clId="Web-{2C54B200-760D-44D1-8991-047818EC01E4}" dt="2019-11-22T18:11:42.777" v="163"/>
          <ac:grpSpMkLst>
            <pc:docMk/>
            <pc:sldMk cId="464455270" sldId="268"/>
            <ac:grpSpMk id="43" creationId="{0C4A17ED-96AA-44A6-A050-E1A7A1CDD9E7}"/>
          </ac:grpSpMkLst>
        </pc:grpChg>
        <pc:grpChg chg="add del">
          <ac:chgData name="Utente guest" userId="a39896287aabdead" providerId="Windows Live" clId="Web-{2C54B200-760D-44D1-8991-047818EC01E4}" dt="2019-11-22T18:11:42.777" v="163"/>
          <ac:grpSpMkLst>
            <pc:docMk/>
            <pc:sldMk cId="464455270" sldId="268"/>
            <ac:grpSpMk id="58" creationId="{6F1CEC7A-E419-4950-AA57-B00546C29CAF}"/>
          </ac:grpSpMkLst>
        </pc:grpChg>
        <pc:grpChg chg="add del">
          <ac:chgData name="Utente guest" userId="a39896287aabdead" providerId="Windows Live" clId="Web-{2C54B200-760D-44D1-8991-047818EC01E4}" dt="2019-11-22T18:11:42.777" v="163"/>
          <ac:grpSpMkLst>
            <pc:docMk/>
            <pc:sldMk cId="464455270" sldId="268"/>
            <ac:grpSpMk id="75" creationId="{0B789310-9859-4942-98C8-3D2F12AAAE73}"/>
          </ac:grpSpMkLst>
        </pc:grpChg>
        <pc:picChg chg="add del mod">
          <ac:chgData name="Utente guest" userId="a39896287aabdead" providerId="Windows Live" clId="Web-{2C54B200-760D-44D1-8991-047818EC01E4}" dt="2019-11-22T17:43:01.247" v="52"/>
          <ac:picMkLst>
            <pc:docMk/>
            <pc:sldMk cId="464455270" sldId="268"/>
            <ac:picMk id="4" creationId="{AF46CF5A-23ED-450F-9200-872A8CAEE994}"/>
          </ac:picMkLst>
        </pc:picChg>
        <pc:picChg chg="add del mod">
          <ac:chgData name="Utente guest" userId="a39896287aabdead" providerId="Windows Live" clId="Web-{2C54B200-760D-44D1-8991-047818EC01E4}" dt="2019-11-22T17:45:14.715" v="103"/>
          <ac:picMkLst>
            <pc:docMk/>
            <pc:sldMk cId="464455270" sldId="268"/>
            <ac:picMk id="6" creationId="{7943E2F5-5170-447F-B80A-5826C265B3E0}"/>
          </ac:picMkLst>
        </pc:picChg>
      </pc:sldChg>
      <pc:sldChg chg="modSp new del">
        <pc:chgData name="Utente guest" userId="a39896287aabdead" providerId="Windows Live" clId="Web-{2C54B200-760D-44D1-8991-047818EC01E4}" dt="2019-11-22T17:39:17.482" v="4"/>
        <pc:sldMkLst>
          <pc:docMk/>
          <pc:sldMk cId="3414784443" sldId="268"/>
        </pc:sldMkLst>
        <pc:spChg chg="mod">
          <ac:chgData name="Utente guest" userId="a39896287aabdead" providerId="Windows Live" clId="Web-{2C54B200-760D-44D1-8991-047818EC01E4}" dt="2019-11-22T17:38:58.170" v="2" actId="1076"/>
          <ac:spMkLst>
            <pc:docMk/>
            <pc:sldMk cId="3414784443" sldId="268"/>
            <ac:spMk id="2" creationId="{344EF882-773F-4676-A335-99B58BC5FB6C}"/>
          </ac:spMkLst>
        </pc:spChg>
        <pc:spChg chg="mod">
          <ac:chgData name="Utente guest" userId="a39896287aabdead" providerId="Windows Live" clId="Web-{2C54B200-760D-44D1-8991-047818EC01E4}" dt="2019-11-22T17:38:51.623" v="1" actId="1076"/>
          <ac:spMkLst>
            <pc:docMk/>
            <pc:sldMk cId="3414784443" sldId="268"/>
            <ac:spMk id="3" creationId="{8C729BCE-FDDA-4637-9359-032392DE4E88}"/>
          </ac:spMkLst>
        </pc:spChg>
        <pc:spChg chg="mod">
          <ac:chgData name="Utente guest" userId="a39896287aabdead" providerId="Windows Live" clId="Web-{2C54B200-760D-44D1-8991-047818EC01E4}" dt="2019-11-22T17:39:00.920" v="3" actId="1076"/>
          <ac:spMkLst>
            <pc:docMk/>
            <pc:sldMk cId="3414784443" sldId="268"/>
            <ac:spMk id="4" creationId="{4934BA8A-FC2A-446C-A57D-1F7ECA96DAA9}"/>
          </ac:spMkLst>
        </pc:spChg>
      </pc:sldChg>
      <pc:sldChg chg="addSp delSp modSp new mod setBg setClrOvrMap">
        <pc:chgData name="Utente guest" userId="a39896287aabdead" providerId="Windows Live" clId="Web-{2C54B200-760D-44D1-8991-047818EC01E4}" dt="2019-11-22T18:51:07.910" v="291" actId="20577"/>
        <pc:sldMkLst>
          <pc:docMk/>
          <pc:sldMk cId="179853522" sldId="269"/>
        </pc:sldMkLst>
        <pc:spChg chg="mod">
          <ac:chgData name="Utente guest" userId="a39896287aabdead" providerId="Windows Live" clId="Web-{2C54B200-760D-44D1-8991-047818EC01E4}" dt="2019-11-22T18:47:09.909" v="287" actId="20577"/>
          <ac:spMkLst>
            <pc:docMk/>
            <pc:sldMk cId="179853522" sldId="269"/>
            <ac:spMk id="2" creationId="{105C86E0-AB18-46FC-8D90-3073519854F9}"/>
          </ac:spMkLst>
        </pc:spChg>
        <pc:spChg chg="mod">
          <ac:chgData name="Utente guest" userId="a39896287aabdead" providerId="Windows Live" clId="Web-{2C54B200-760D-44D1-8991-047818EC01E4}" dt="2019-11-22T18:51:07.910" v="291" actId="20577"/>
          <ac:spMkLst>
            <pc:docMk/>
            <pc:sldMk cId="179853522" sldId="269"/>
            <ac:spMk id="3" creationId="{D157AD17-9B65-4CEE-8D7B-85C78C2FD371}"/>
          </ac:spMkLst>
        </pc:spChg>
        <pc:spChg chg="add del">
          <ac:chgData name="Utente guest" userId="a39896287aabdead" providerId="Windows Live" clId="Web-{2C54B200-760D-44D1-8991-047818EC01E4}" dt="2019-11-22T18:46:26.659" v="277"/>
          <ac:spMkLst>
            <pc:docMk/>
            <pc:sldMk cId="179853522" sldId="269"/>
            <ac:spMk id="8" creationId="{0A46F010-D160-4609-8979-FFD8C1EA6C43}"/>
          </ac:spMkLst>
        </pc:spChg>
        <pc:spChg chg="add del">
          <ac:chgData name="Utente guest" userId="a39896287aabdead" providerId="Windows Live" clId="Web-{2C54B200-760D-44D1-8991-047818EC01E4}" dt="2019-11-22T18:46:26.659" v="277"/>
          <ac:spMkLst>
            <pc:docMk/>
            <pc:sldMk cId="179853522" sldId="269"/>
            <ac:spMk id="10" creationId="{81B8C4F6-C3AC-4C94-8EC7-E4F7B7E9CDB6}"/>
          </ac:spMkLst>
        </pc:spChg>
        <pc:spChg chg="add del">
          <ac:chgData name="Utente guest" userId="a39896287aabdead" providerId="Windows Live" clId="Web-{2C54B200-760D-44D1-8991-047818EC01E4}" dt="2019-11-22T18:46:26.659" v="277"/>
          <ac:spMkLst>
            <pc:docMk/>
            <pc:sldMk cId="179853522" sldId="269"/>
            <ac:spMk id="40" creationId="{91328346-8BAD-4616-B50B-5CFDA5648D6A}"/>
          </ac:spMkLst>
        </pc:spChg>
        <pc:spChg chg="add">
          <ac:chgData name="Utente guest" userId="a39896287aabdead" providerId="Windows Live" clId="Web-{2C54B200-760D-44D1-8991-047818EC01E4}" dt="2019-11-22T18:46:26.659" v="277"/>
          <ac:spMkLst>
            <pc:docMk/>
            <pc:sldMk cId="179853522" sldId="269"/>
            <ac:spMk id="42" creationId="{1EDD21E1-BAF0-4314-AB31-82ECB8AC9EA9}"/>
          </ac:spMkLst>
        </pc:spChg>
        <pc:spChg chg="add del">
          <ac:chgData name="Utente guest" userId="a39896287aabdead" providerId="Windows Live" clId="Web-{2C54B200-760D-44D1-8991-047818EC01E4}" dt="2019-11-22T18:46:26.644" v="276"/>
          <ac:spMkLst>
            <pc:docMk/>
            <pc:sldMk cId="179853522" sldId="269"/>
            <ac:spMk id="45" creationId="{B2EC7880-C5D9-40A8-A6B0-3198AD07AD1B}"/>
          </ac:spMkLst>
        </pc:spChg>
        <pc:spChg chg="add">
          <ac:chgData name="Utente guest" userId="a39896287aabdead" providerId="Windows Live" clId="Web-{2C54B200-760D-44D1-8991-047818EC01E4}" dt="2019-11-22T18:46:26.659" v="277"/>
          <ac:spMkLst>
            <pc:docMk/>
            <pc:sldMk cId="179853522" sldId="269"/>
            <ac:spMk id="47" creationId="{FDC8619C-F25D-468E-95FA-2A2151D7DDD2}"/>
          </ac:spMkLst>
        </pc:spChg>
        <pc:spChg chg="add">
          <ac:chgData name="Utente guest" userId="a39896287aabdead" providerId="Windows Live" clId="Web-{2C54B200-760D-44D1-8991-047818EC01E4}" dt="2019-11-22T18:46:26.659" v="277"/>
          <ac:spMkLst>
            <pc:docMk/>
            <pc:sldMk cId="179853522" sldId="269"/>
            <ac:spMk id="49" creationId="{7D9439D6-DEAD-4CEB-A61B-BE3D64D1B598}"/>
          </ac:spMkLst>
        </pc:spChg>
        <pc:grpChg chg="add del">
          <ac:chgData name="Utente guest" userId="a39896287aabdead" providerId="Windows Live" clId="Web-{2C54B200-760D-44D1-8991-047818EC01E4}" dt="2019-11-22T18:46:26.659" v="277"/>
          <ac:grpSpMkLst>
            <pc:docMk/>
            <pc:sldMk cId="179853522" sldId="269"/>
            <ac:grpSpMk id="12" creationId="{0B789310-9859-4942-98C8-3D2F12AAAE73}"/>
          </ac:grpSpMkLst>
        </pc:grpChg>
        <pc:grpChg chg="add del">
          <ac:chgData name="Utente guest" userId="a39896287aabdead" providerId="Windows Live" clId="Web-{2C54B200-760D-44D1-8991-047818EC01E4}" dt="2019-11-22T18:46:26.659" v="277"/>
          <ac:grpSpMkLst>
            <pc:docMk/>
            <pc:sldMk cId="179853522" sldId="269"/>
            <ac:grpSpMk id="26" creationId="{6F1CEC7A-E419-4950-AA57-B00546C29CAF}"/>
          </ac:grpSpMkLst>
        </pc:grpChg>
        <pc:picChg chg="add mod">
          <ac:chgData name="Utente guest" userId="a39896287aabdead" providerId="Windows Live" clId="Web-{2C54B200-760D-44D1-8991-047818EC01E4}" dt="2019-11-22T18:46:40.972" v="280" actId="14100"/>
          <ac:picMkLst>
            <pc:docMk/>
            <pc:sldMk cId="179853522" sldId="269"/>
            <ac:picMk id="4" creationId="{379FC8AE-A6DC-4D6B-87F3-C90A6B51594E}"/>
          </ac:picMkLst>
        </pc:picChg>
      </pc:sldChg>
      <pc:sldChg chg="addSp delSp modSp new mod setBg">
        <pc:chgData name="Utente guest" userId="a39896287aabdead" providerId="Windows Live" clId="Web-{2C54B200-760D-44D1-8991-047818EC01E4}" dt="2019-11-22T19:05:42.195" v="445" actId="20577"/>
        <pc:sldMkLst>
          <pc:docMk/>
          <pc:sldMk cId="3666645075" sldId="270"/>
        </pc:sldMkLst>
        <pc:spChg chg="mod">
          <ac:chgData name="Utente guest" userId="a39896287aabdead" providerId="Windows Live" clId="Web-{2C54B200-760D-44D1-8991-047818EC01E4}" dt="2019-11-22T18:55:37.177" v="352"/>
          <ac:spMkLst>
            <pc:docMk/>
            <pc:sldMk cId="3666645075" sldId="270"/>
            <ac:spMk id="2" creationId="{7896342D-BEFF-4FFC-A535-FA08C2A81325}"/>
          </ac:spMkLst>
        </pc:spChg>
        <pc:spChg chg="mod">
          <ac:chgData name="Utente guest" userId="a39896287aabdead" providerId="Windows Live" clId="Web-{2C54B200-760D-44D1-8991-047818EC01E4}" dt="2019-11-22T19:04:00.772" v="429" actId="20577"/>
          <ac:spMkLst>
            <pc:docMk/>
            <pc:sldMk cId="3666645075" sldId="270"/>
            <ac:spMk id="3" creationId="{E62030AD-854B-40D6-BFAA-E5B5C08E56C2}"/>
          </ac:spMkLst>
        </pc:spChg>
        <pc:spChg chg="del">
          <ac:chgData name="Utente guest" userId="a39896287aabdead" providerId="Windows Live" clId="Web-{2C54B200-760D-44D1-8991-047818EC01E4}" dt="2019-11-22T18:53:32.223" v="295"/>
          <ac:spMkLst>
            <pc:docMk/>
            <pc:sldMk cId="3666645075" sldId="270"/>
            <ac:spMk id="4" creationId="{52B53FB1-2C1B-4508-81D0-2790096D2B71}"/>
          </ac:spMkLst>
        </pc:spChg>
        <pc:spChg chg="add">
          <ac:chgData name="Utente guest" userId="a39896287aabdead" providerId="Windows Live" clId="Web-{2C54B200-760D-44D1-8991-047818EC01E4}" dt="2019-11-22T18:55:37.177" v="352"/>
          <ac:spMkLst>
            <pc:docMk/>
            <pc:sldMk cId="3666645075" sldId="270"/>
            <ac:spMk id="9" creationId="{1996130F-9AB5-4DE9-8574-3AF891C5C172}"/>
          </ac:spMkLst>
        </pc:spChg>
        <pc:spChg chg="add">
          <ac:chgData name="Utente guest" userId="a39896287aabdead" providerId="Windows Live" clId="Web-{2C54B200-760D-44D1-8991-047818EC01E4}" dt="2019-11-22T18:55:37.177" v="352"/>
          <ac:spMkLst>
            <pc:docMk/>
            <pc:sldMk cId="3666645075" sldId="270"/>
            <ac:spMk id="23" creationId="{7326F4E6-9131-42DA-97B2-0BA8D1E258AD}"/>
          </ac:spMkLst>
        </pc:spChg>
        <pc:spChg chg="add">
          <ac:chgData name="Utente guest" userId="a39896287aabdead" providerId="Windows Live" clId="Web-{2C54B200-760D-44D1-8991-047818EC01E4}" dt="2019-11-22T18:55:37.177" v="352"/>
          <ac:spMkLst>
            <pc:docMk/>
            <pc:sldMk cId="3666645075" sldId="270"/>
            <ac:spMk id="37" creationId="{E491B121-12B5-4977-A064-636AB0B9B0BD}"/>
          </ac:spMkLst>
        </pc:spChg>
        <pc:spChg chg="add del">
          <ac:chgData name="Utente guest" userId="a39896287aabdead" providerId="Windows Live" clId="Web-{2C54B200-760D-44D1-8991-047818EC01E4}" dt="2019-11-22T18:55:37.146" v="351"/>
          <ac:spMkLst>
            <pc:docMk/>
            <pc:sldMk cId="3666645075" sldId="270"/>
            <ac:spMk id="38" creationId="{DE91395A-2D18-4AF6-A0AC-AAA7189FED11}"/>
          </ac:spMkLst>
        </pc:spChg>
        <pc:spChg chg="add">
          <ac:chgData name="Utente guest" userId="a39896287aabdead" providerId="Windows Live" clId="Web-{2C54B200-760D-44D1-8991-047818EC01E4}" dt="2019-11-22T18:55:37.177" v="352"/>
          <ac:spMkLst>
            <pc:docMk/>
            <pc:sldMk cId="3666645075" sldId="270"/>
            <ac:spMk id="39" creationId="{2ED05F70-AB3E-4472-B26B-EFE6A5A59BC8}"/>
          </ac:spMkLst>
        </pc:spChg>
        <pc:spChg chg="add del">
          <ac:chgData name="Utente guest" userId="a39896287aabdead" providerId="Windows Live" clId="Web-{2C54B200-760D-44D1-8991-047818EC01E4}" dt="2019-11-22T18:55:37.146" v="351"/>
          <ac:spMkLst>
            <pc:docMk/>
            <pc:sldMk cId="3666645075" sldId="270"/>
            <ac:spMk id="40" creationId="{A57352BE-A213-4040-BE8E-D4A925AD9DF8}"/>
          </ac:spMkLst>
        </pc:spChg>
        <pc:spChg chg="add">
          <ac:chgData name="Utente guest" userId="a39896287aabdead" providerId="Windows Live" clId="Web-{2C54B200-760D-44D1-8991-047818EC01E4}" dt="2019-11-22T18:55:37.177" v="352"/>
          <ac:spMkLst>
            <pc:docMk/>
            <pc:sldMk cId="3666645075" sldId="270"/>
            <ac:spMk id="41" creationId="{21F6BE39-9E37-45F0-B10C-92305CFB7C77}"/>
          </ac:spMkLst>
        </pc:spChg>
        <pc:spChg chg="add del">
          <ac:chgData name="Utente guest" userId="a39896287aabdead" providerId="Windows Live" clId="Web-{2C54B200-760D-44D1-8991-047818EC01E4}" dt="2019-11-22T18:55:37.146" v="351"/>
          <ac:spMkLst>
            <pc:docMk/>
            <pc:sldMk cId="3666645075" sldId="270"/>
            <ac:spMk id="42" creationId="{2F21E579-4785-4A4E-8D09-42E5246D8E58}"/>
          </ac:spMkLst>
        </pc:spChg>
        <pc:spChg chg="add mod">
          <ac:chgData name="Utente guest" userId="a39896287aabdead" providerId="Windows Live" clId="Web-{2C54B200-760D-44D1-8991-047818EC01E4}" dt="2019-11-22T19:05:42.195" v="445" actId="20577"/>
          <ac:spMkLst>
            <pc:docMk/>
            <pc:sldMk cId="3666645075" sldId="270"/>
            <ac:spMk id="43" creationId="{B346FECA-209A-4FF2-8879-1E0ED65B7EDA}"/>
          </ac:spMkLst>
        </pc:spChg>
        <pc:spChg chg="add del">
          <ac:chgData name="Utente guest" userId="a39896287aabdead" providerId="Windows Live" clId="Web-{2C54B200-760D-44D1-8991-047818EC01E4}" dt="2019-11-22T18:55:37.146" v="351"/>
          <ac:spMkLst>
            <pc:docMk/>
            <pc:sldMk cId="3666645075" sldId="270"/>
            <ac:spMk id="44" creationId="{3BE96D34-9D7C-4984-961D-7165FA21612E}"/>
          </ac:spMkLst>
        </pc:spChg>
        <pc:spChg chg="add del">
          <ac:chgData name="Utente guest" userId="a39896287aabdead" providerId="Windows Live" clId="Web-{2C54B200-760D-44D1-8991-047818EC01E4}" dt="2019-11-22T18:55:37.146" v="351"/>
          <ac:spMkLst>
            <pc:docMk/>
            <pc:sldMk cId="3666645075" sldId="270"/>
            <ac:spMk id="46" creationId="{C8DE1BEC-DAE3-43F4-8D9F-384C3D694130}"/>
          </ac:spMkLst>
        </pc:spChg>
        <pc:grpChg chg="add">
          <ac:chgData name="Utente guest" userId="a39896287aabdead" providerId="Windows Live" clId="Web-{2C54B200-760D-44D1-8991-047818EC01E4}" dt="2019-11-22T18:55:37.177" v="352"/>
          <ac:grpSpMkLst>
            <pc:docMk/>
            <pc:sldMk cId="3666645075" sldId="270"/>
            <ac:grpSpMk id="7" creationId="{166BF9EE-F7AC-4FA5-AC7E-001B3A642F75}"/>
          </ac:grpSpMkLst>
        </pc:grpChg>
        <pc:grpChg chg="add">
          <ac:chgData name="Utente guest" userId="a39896287aabdead" providerId="Windows Live" clId="Web-{2C54B200-760D-44D1-8991-047818EC01E4}" dt="2019-11-22T18:55:37.177" v="352"/>
          <ac:grpSpMkLst>
            <pc:docMk/>
            <pc:sldMk cId="3666645075" sldId="270"/>
            <ac:grpSpMk id="8" creationId="{E312DBA5-56D8-42B2-BA94-28168C2A6703}"/>
          </ac:grpSpMkLst>
        </pc:grpChg>
        <pc:grpChg chg="add del">
          <ac:chgData name="Utente guest" userId="a39896287aabdead" providerId="Windows Live" clId="Web-{2C54B200-760D-44D1-8991-047818EC01E4}" dt="2019-11-22T18:55:37.146" v="351"/>
          <ac:grpSpMkLst>
            <pc:docMk/>
            <pc:sldMk cId="3666645075" sldId="270"/>
            <ac:grpSpMk id="10" creationId="{7398C59F-5A18-487B-91D6-B955AACF2E50}"/>
          </ac:grpSpMkLst>
        </pc:grpChg>
        <pc:grpChg chg="add del">
          <ac:chgData name="Utente guest" userId="a39896287aabdead" providerId="Windows Live" clId="Web-{2C54B200-760D-44D1-8991-047818EC01E4}" dt="2019-11-22T18:55:37.146" v="351"/>
          <ac:grpSpMkLst>
            <pc:docMk/>
            <pc:sldMk cId="3666645075" sldId="270"/>
            <ac:grpSpMk id="24" creationId="{520234FB-542E-4550-9C2F-1B56FD41A1CA}"/>
          </ac:grpSpMkLst>
        </pc:grpChg>
        <pc:picChg chg="add mod ord">
          <ac:chgData name="Utente guest" userId="a39896287aabdead" providerId="Windows Live" clId="Web-{2C54B200-760D-44D1-8991-047818EC01E4}" dt="2019-11-22T18:55:37.177" v="352"/>
          <ac:picMkLst>
            <pc:docMk/>
            <pc:sldMk cId="3666645075" sldId="270"/>
            <ac:picMk id="5" creationId="{5F7F78D3-51A6-47D0-B851-D4A0D9C292F9}"/>
          </ac:picMkLst>
        </pc:picChg>
      </pc:sldChg>
      <pc:sldChg chg="addSp delSp modSp new mod setBg">
        <pc:chgData name="Utente guest" userId="a39896287aabdead" providerId="Windows Live" clId="Web-{2C54B200-760D-44D1-8991-047818EC01E4}" dt="2019-11-22T20:23:51.121" v="612" actId="20577"/>
        <pc:sldMkLst>
          <pc:docMk/>
          <pc:sldMk cId="2155528242" sldId="271"/>
        </pc:sldMkLst>
        <pc:spChg chg="del mod">
          <ac:chgData name="Utente guest" userId="a39896287aabdead" providerId="Windows Live" clId="Web-{2C54B200-760D-44D1-8991-047818EC01E4}" dt="2019-11-22T19:34:48.060" v="545"/>
          <ac:spMkLst>
            <pc:docMk/>
            <pc:sldMk cId="2155528242" sldId="271"/>
            <ac:spMk id="2" creationId="{31C05BE6-32CE-41B4-9E63-810693D25734}"/>
          </ac:spMkLst>
        </pc:spChg>
        <pc:spChg chg="mod">
          <ac:chgData name="Utente guest" userId="a39896287aabdead" providerId="Windows Live" clId="Web-{2C54B200-760D-44D1-8991-047818EC01E4}" dt="2019-11-22T20:23:51.121" v="612" actId="20577"/>
          <ac:spMkLst>
            <pc:docMk/>
            <pc:sldMk cId="2155528242" sldId="271"/>
            <ac:spMk id="3" creationId="{CB9734FC-956B-4F29-8731-B5ADAA112EB9}"/>
          </ac:spMkLst>
        </pc:spChg>
        <pc:spChg chg="add del">
          <ac:chgData name="Utente guest" userId="a39896287aabdead" providerId="Windows Live" clId="Web-{2C54B200-760D-44D1-8991-047818EC01E4}" dt="2019-11-22T19:20:50.354" v="488"/>
          <ac:spMkLst>
            <pc:docMk/>
            <pc:sldMk cId="2155528242" sldId="271"/>
            <ac:spMk id="7" creationId="{CE6C63DC-BAE4-42B6-8FDF-F6467C2D23AC}"/>
          </ac:spMkLst>
        </pc:spChg>
        <pc:spChg chg="add del">
          <ac:chgData name="Utente guest" userId="a39896287aabdead" providerId="Windows Live" clId="Web-{2C54B200-760D-44D1-8991-047818EC01E4}" dt="2019-11-22T19:20:50.354" v="488"/>
          <ac:spMkLst>
            <pc:docMk/>
            <pc:sldMk cId="2155528242" sldId="271"/>
            <ac:spMk id="21" creationId="{BFE4781A-41C7-4F27-8792-A74EFB8E5CF1}"/>
          </ac:spMkLst>
        </pc:spChg>
        <pc:spChg chg="add del">
          <ac:chgData name="Utente guest" userId="a39896287aabdead" providerId="Windows Live" clId="Web-{2C54B200-760D-44D1-8991-047818EC01E4}" dt="2019-11-22T19:20:50.354" v="488"/>
          <ac:spMkLst>
            <pc:docMk/>
            <pc:sldMk cId="2155528242" sldId="271"/>
            <ac:spMk id="35" creationId="{0A46F010-D160-4609-8979-FFD8C1EA6C43}"/>
          </ac:spMkLst>
        </pc:spChg>
        <pc:spChg chg="add del">
          <ac:chgData name="Utente guest" userId="a39896287aabdead" providerId="Windows Live" clId="Web-{2C54B200-760D-44D1-8991-047818EC01E4}" dt="2019-11-22T19:15:09.369" v="453"/>
          <ac:spMkLst>
            <pc:docMk/>
            <pc:sldMk cId="2155528242" sldId="271"/>
            <ac:spMk id="36" creationId="{CE6C63DC-BAE4-42B6-8FDF-F6467C2D23AC}"/>
          </ac:spMkLst>
        </pc:spChg>
        <pc:spChg chg="add del">
          <ac:chgData name="Utente guest" userId="a39896287aabdead" providerId="Windows Live" clId="Web-{2C54B200-760D-44D1-8991-047818EC01E4}" dt="2019-11-22T19:20:50.354" v="488"/>
          <ac:spMkLst>
            <pc:docMk/>
            <pc:sldMk cId="2155528242" sldId="271"/>
            <ac:spMk id="37" creationId="{81B8C4F6-C3AC-4C94-8EC7-E4F7B7E9CDB6}"/>
          </ac:spMkLst>
        </pc:spChg>
        <pc:spChg chg="add del">
          <ac:chgData name="Utente guest" userId="a39896287aabdead" providerId="Windows Live" clId="Web-{2C54B200-760D-44D1-8991-047818EC01E4}" dt="2019-11-22T19:15:09.369" v="453"/>
          <ac:spMkLst>
            <pc:docMk/>
            <pc:sldMk cId="2155528242" sldId="271"/>
            <ac:spMk id="38" creationId="{BFE4781A-41C7-4F27-8792-A74EFB8E5CF1}"/>
          </ac:spMkLst>
        </pc:spChg>
        <pc:spChg chg="add del">
          <ac:chgData name="Utente guest" userId="a39896287aabdead" providerId="Windows Live" clId="Web-{2C54B200-760D-44D1-8991-047818EC01E4}" dt="2019-11-22T19:15:09.369" v="453"/>
          <ac:spMkLst>
            <pc:docMk/>
            <pc:sldMk cId="2155528242" sldId="271"/>
            <ac:spMk id="40" creationId="{0B0685DC-0CEE-482C-8A89-7A85EECA3D93}"/>
          </ac:spMkLst>
        </pc:spChg>
        <pc:spChg chg="add del">
          <ac:chgData name="Utente guest" userId="a39896287aabdead" providerId="Windows Live" clId="Web-{2C54B200-760D-44D1-8991-047818EC01E4}" dt="2019-11-22T19:15:09.369" v="453"/>
          <ac:spMkLst>
            <pc:docMk/>
            <pc:sldMk cId="2155528242" sldId="271"/>
            <ac:spMk id="42" creationId="{A31628A5-06CF-426B-948A-59ED234C9D1A}"/>
          </ac:spMkLst>
        </pc:spChg>
        <pc:spChg chg="add del mod">
          <ac:chgData name="Utente guest" userId="a39896287aabdead" providerId="Windows Live" clId="Web-{2C54B200-760D-44D1-8991-047818EC01E4}" dt="2019-11-22T19:31:39.341" v="538"/>
          <ac:spMkLst>
            <pc:docMk/>
            <pc:sldMk cId="2155528242" sldId="271"/>
            <ac:spMk id="71" creationId="{F8CDA5C0-47F6-4F4E-8580-7374174C07F7}"/>
          </ac:spMkLst>
        </pc:spChg>
        <pc:spChg chg="add del">
          <ac:chgData name="Utente guest" userId="a39896287aabdead" providerId="Windows Live" clId="Web-{2C54B200-760D-44D1-8991-047818EC01E4}" dt="2019-11-22T19:20:50.354" v="488"/>
          <ac:spMkLst>
            <pc:docMk/>
            <pc:sldMk cId="2155528242" sldId="271"/>
            <ac:spMk id="72" creationId="{91328346-8BAD-4616-B50B-5CFDA5648D6A}"/>
          </ac:spMkLst>
        </pc:spChg>
        <pc:spChg chg="add del">
          <ac:chgData name="Utente guest" userId="a39896287aabdead" providerId="Windows Live" clId="Web-{2C54B200-760D-44D1-8991-047818EC01E4}" dt="2019-11-22T19:32:26.060" v="542"/>
          <ac:spMkLst>
            <pc:docMk/>
            <pc:sldMk cId="2155528242" sldId="271"/>
            <ac:spMk id="76" creationId="{A84F153B-2093-4171-BD2D-1631695C9B80}"/>
          </ac:spMkLst>
        </pc:spChg>
        <pc:spChg chg="add del">
          <ac:chgData name="Utente guest" userId="a39896287aabdead" providerId="Windows Live" clId="Web-{2C54B200-760D-44D1-8991-047818EC01E4}" dt="2019-11-22T19:32:26.060" v="542"/>
          <ac:spMkLst>
            <pc:docMk/>
            <pc:sldMk cId="2155528242" sldId="271"/>
            <ac:spMk id="90" creationId="{99499096-7355-478E-8CCB-A47EA1B7970A}"/>
          </ac:spMkLst>
        </pc:spChg>
        <pc:spChg chg="add del">
          <ac:chgData name="Utente guest" userId="a39896287aabdead" providerId="Windows Live" clId="Web-{2C54B200-760D-44D1-8991-047818EC01E4}" dt="2019-11-22T19:20:50.323" v="487"/>
          <ac:spMkLst>
            <pc:docMk/>
            <pc:sldMk cId="2155528242" sldId="271"/>
            <ac:spMk id="105" creationId="{A84F153B-2093-4171-BD2D-1631695C9B80}"/>
          </ac:spMkLst>
        </pc:spChg>
        <pc:spChg chg="add del">
          <ac:chgData name="Utente guest" userId="a39896287aabdead" providerId="Windows Live" clId="Web-{2C54B200-760D-44D1-8991-047818EC01E4}" dt="2019-11-22T19:20:50.323" v="487"/>
          <ac:spMkLst>
            <pc:docMk/>
            <pc:sldMk cId="2155528242" sldId="271"/>
            <ac:spMk id="107" creationId="{99499096-7355-478E-8CCB-A47EA1B7970A}"/>
          </ac:spMkLst>
        </pc:spChg>
        <pc:spChg chg="add del mod">
          <ac:chgData name="Utente guest" userId="a39896287aabdead" providerId="Windows Live" clId="Web-{2C54B200-760D-44D1-8991-047818EC01E4}" dt="2019-11-22T19:34:53.701" v="546"/>
          <ac:spMkLst>
            <pc:docMk/>
            <pc:sldMk cId="2155528242" sldId="271"/>
            <ac:spMk id="121" creationId="{7C865391-72C5-4893-801F-558A23652130}"/>
          </ac:spMkLst>
        </pc:spChg>
        <pc:spChg chg="add mod">
          <ac:chgData name="Utente guest" userId="a39896287aabdead" providerId="Windows Live" clId="Web-{2C54B200-760D-44D1-8991-047818EC01E4}" dt="2019-11-22T19:39:54.639" v="578" actId="1076"/>
          <ac:spMkLst>
            <pc:docMk/>
            <pc:sldMk cId="2155528242" sldId="271"/>
            <ac:spMk id="135" creationId="{356E85A7-4E1C-4E15-B0CA-D75EAD7D564A}"/>
          </ac:spMkLst>
        </pc:spChg>
        <pc:spChg chg="add del">
          <ac:chgData name="Utente guest" userId="a39896287aabdead" providerId="Windows Live" clId="Web-{2C54B200-760D-44D1-8991-047818EC01E4}" dt="2019-11-22T19:32:26.060" v="542"/>
          <ac:spMkLst>
            <pc:docMk/>
            <pc:sldMk cId="2155528242" sldId="271"/>
            <ac:spMk id="136" creationId="{F6D9986E-2FC4-4377-B163-42766AD821AA}"/>
          </ac:spMkLst>
        </pc:spChg>
        <pc:spChg chg="add del">
          <ac:chgData name="Utente guest" userId="a39896287aabdead" providerId="Windows Live" clId="Web-{2C54B200-760D-44D1-8991-047818EC01E4}" dt="2019-11-22T19:32:26.060" v="542"/>
          <ac:spMkLst>
            <pc:docMk/>
            <pc:sldMk cId="2155528242" sldId="271"/>
            <ac:spMk id="138" creationId="{50807C25-453D-4A47-A22C-3AE0C4E0ED37}"/>
          </ac:spMkLst>
        </pc:spChg>
        <pc:grpChg chg="add del">
          <ac:chgData name="Utente guest" userId="a39896287aabdead" providerId="Windows Live" clId="Web-{2C54B200-760D-44D1-8991-047818EC01E4}" dt="2019-11-22T19:20:50.354" v="488"/>
          <ac:grpSpMkLst>
            <pc:docMk/>
            <pc:sldMk cId="2155528242" sldId="271"/>
            <ac:grpSpMk id="5" creationId="{8CD25866-F15D-40A4-AEC5-47C044637AB7}"/>
          </ac:grpSpMkLst>
        </pc:grpChg>
        <pc:grpChg chg="add del">
          <ac:chgData name="Utente guest" userId="a39896287aabdead" providerId="Windows Live" clId="Web-{2C54B200-760D-44D1-8991-047818EC01E4}" dt="2019-11-22T19:20:50.354" v="488"/>
          <ac:grpSpMkLst>
            <pc:docMk/>
            <pc:sldMk cId="2155528242" sldId="271"/>
            <ac:grpSpMk id="6" creationId="{0C4A17ED-96AA-44A6-A050-E1A7A1CDD9E7}"/>
          </ac:grpSpMkLst>
        </pc:grpChg>
        <pc:grpChg chg="add del">
          <ac:chgData name="Utente guest" userId="a39896287aabdead" providerId="Windows Live" clId="Web-{2C54B200-760D-44D1-8991-047818EC01E4}" dt="2019-11-22T19:15:09.369" v="453"/>
          <ac:grpSpMkLst>
            <pc:docMk/>
            <pc:sldMk cId="2155528242" sldId="271"/>
            <ac:grpSpMk id="8" creationId="{8CD25866-F15D-40A4-AEC5-47C044637AB7}"/>
          </ac:grpSpMkLst>
        </pc:grpChg>
        <pc:grpChg chg="add del">
          <ac:chgData name="Utente guest" userId="a39896287aabdead" providerId="Windows Live" clId="Web-{2C54B200-760D-44D1-8991-047818EC01E4}" dt="2019-11-22T19:15:09.369" v="453"/>
          <ac:grpSpMkLst>
            <pc:docMk/>
            <pc:sldMk cId="2155528242" sldId="271"/>
            <ac:grpSpMk id="22" creationId="{0C4A17ED-96AA-44A6-A050-E1A7A1CDD9E7}"/>
          </ac:grpSpMkLst>
        </pc:grpChg>
        <pc:grpChg chg="add del">
          <ac:chgData name="Utente guest" userId="a39896287aabdead" providerId="Windows Live" clId="Web-{2C54B200-760D-44D1-8991-047818EC01E4}" dt="2019-11-22T19:20:50.354" v="488"/>
          <ac:grpSpMkLst>
            <pc:docMk/>
            <pc:sldMk cId="2155528242" sldId="271"/>
            <ac:grpSpMk id="39" creationId="{0B789310-9859-4942-98C8-3D2F12AAAE73}"/>
          </ac:grpSpMkLst>
        </pc:grpChg>
        <pc:grpChg chg="add del">
          <ac:chgData name="Utente guest" userId="a39896287aabdead" providerId="Windows Live" clId="Web-{2C54B200-760D-44D1-8991-047818EC01E4}" dt="2019-11-22T19:20:50.354" v="488"/>
          <ac:grpSpMkLst>
            <pc:docMk/>
            <pc:sldMk cId="2155528242" sldId="271"/>
            <ac:grpSpMk id="58" creationId="{6F1CEC7A-E419-4950-AA57-B00546C29CAF}"/>
          </ac:grpSpMkLst>
        </pc:grpChg>
        <pc:grpChg chg="add del">
          <ac:chgData name="Utente guest" userId="a39896287aabdead" providerId="Windows Live" clId="Web-{2C54B200-760D-44D1-8991-047818EC01E4}" dt="2019-11-22T19:32:26.060" v="542"/>
          <ac:grpSpMkLst>
            <pc:docMk/>
            <pc:sldMk cId="2155528242" sldId="271"/>
            <ac:grpSpMk id="74" creationId="{EB9B5B69-A297-4D2F-8B89-529DA8A273B2}"/>
          </ac:grpSpMkLst>
        </pc:grpChg>
        <pc:grpChg chg="add del">
          <ac:chgData name="Utente guest" userId="a39896287aabdead" providerId="Windows Live" clId="Web-{2C54B200-760D-44D1-8991-047818EC01E4}" dt="2019-11-22T19:32:26.060" v="542"/>
          <ac:grpSpMkLst>
            <pc:docMk/>
            <pc:sldMk cId="2155528242" sldId="271"/>
            <ac:grpSpMk id="75" creationId="{BC9C8D0D-644B-4B97-B83C-CC8E64361D44}"/>
          </ac:grpSpMkLst>
        </pc:grpChg>
        <pc:grpChg chg="add del">
          <ac:chgData name="Utente guest" userId="a39896287aabdead" providerId="Windows Live" clId="Web-{2C54B200-760D-44D1-8991-047818EC01E4}" dt="2019-11-22T19:20:50.323" v="487"/>
          <ac:grpSpMkLst>
            <pc:docMk/>
            <pc:sldMk cId="2155528242" sldId="271"/>
            <ac:grpSpMk id="77" creationId="{EB9B5B69-A297-4D2F-8B89-529DA8A273B2}"/>
          </ac:grpSpMkLst>
        </pc:grpChg>
        <pc:grpChg chg="add del">
          <ac:chgData name="Utente guest" userId="a39896287aabdead" providerId="Windows Live" clId="Web-{2C54B200-760D-44D1-8991-047818EC01E4}" dt="2019-11-22T19:20:50.323" v="487"/>
          <ac:grpSpMkLst>
            <pc:docMk/>
            <pc:sldMk cId="2155528242" sldId="271"/>
            <ac:grpSpMk id="91" creationId="{BC9C8D0D-644B-4B97-B83C-CC8E64361D44}"/>
          </ac:grpSpMkLst>
        </pc:grpChg>
        <pc:grpChg chg="add del">
          <ac:chgData name="Utente guest" userId="a39896287aabdead" providerId="Windows Live" clId="Web-{2C54B200-760D-44D1-8991-047818EC01E4}" dt="2019-11-22T19:32:26.060" v="542"/>
          <ac:grpSpMkLst>
            <pc:docMk/>
            <pc:sldMk cId="2155528242" sldId="271"/>
            <ac:grpSpMk id="108" creationId="{5D1F2FD8-11FD-4495-9EFA-1D11D791D8C2}"/>
          </ac:grpSpMkLst>
        </pc:grpChg>
        <pc:grpChg chg="add del">
          <ac:chgData name="Utente guest" userId="a39896287aabdead" providerId="Windows Live" clId="Web-{2C54B200-760D-44D1-8991-047818EC01E4}" dt="2019-11-22T19:32:26.060" v="542"/>
          <ac:grpSpMkLst>
            <pc:docMk/>
            <pc:sldMk cId="2155528242" sldId="271"/>
            <ac:grpSpMk id="122" creationId="{B87488CD-16CF-4BC7-BD9F-4F4EB13B0BC8}"/>
          </ac:grpSpMkLst>
        </pc:grpChg>
        <pc:picChg chg="add del mod">
          <ac:chgData name="Utente guest" userId="a39896287aabdead" providerId="Windows Live" clId="Web-{2C54B200-760D-44D1-8991-047818EC01E4}" dt="2019-11-22T19:34:55.670" v="547"/>
          <ac:picMkLst>
            <pc:docMk/>
            <pc:sldMk cId="2155528242" sldId="271"/>
            <ac:picMk id="4" creationId="{AB48BBEE-6524-4BE7-B88B-EE2E159D52FE}"/>
          </ac:picMkLst>
        </pc:picChg>
        <pc:picChg chg="add del mod">
          <ac:chgData name="Utente guest" userId="a39896287aabdead" providerId="Windows Live" clId="Web-{2C54B200-760D-44D1-8991-047818EC01E4}" dt="2019-11-22T19:34:57.967" v="548"/>
          <ac:picMkLst>
            <pc:docMk/>
            <pc:sldMk cId="2155528242" sldId="271"/>
            <ac:picMk id="43" creationId="{68CE1BD2-2652-4EC0-9A01-DDDE0A236F93}"/>
          </ac:picMkLst>
        </pc:picChg>
        <pc:picChg chg="add mod">
          <ac:chgData name="Utente guest" userId="a39896287aabdead" providerId="Windows Live" clId="Web-{2C54B200-760D-44D1-8991-047818EC01E4}" dt="2019-11-22T20:23:04.637" v="580" actId="14100"/>
          <ac:picMkLst>
            <pc:docMk/>
            <pc:sldMk cId="2155528242" sldId="271"/>
            <ac:picMk id="73" creationId="{AD102519-22D1-43EC-B035-7BD704E0A082}"/>
          </ac:picMkLst>
        </pc:picChg>
        <pc:cxnChg chg="add del">
          <ac:chgData name="Utente guest" userId="a39896287aabdead" providerId="Windows Live" clId="Web-{2C54B200-760D-44D1-8991-047818EC01E4}" dt="2019-11-22T19:15:09.369" v="453"/>
          <ac:cxnSpMkLst>
            <pc:docMk/>
            <pc:sldMk cId="2155528242" sldId="271"/>
            <ac:cxnSpMk id="44" creationId="{2D902729-F83B-46AA-B572-057BD32A6991}"/>
          </ac:cxnSpMkLst>
        </pc:cxnChg>
      </pc:sldChg>
      <pc:sldChg chg="addSp modSp new mod setBg">
        <pc:chgData name="Utente guest" userId="a39896287aabdead" providerId="Windows Live" clId="Web-{2C54B200-760D-44D1-8991-047818EC01E4}" dt="2019-11-22T20:56:02.477" v="702" actId="20577"/>
        <pc:sldMkLst>
          <pc:docMk/>
          <pc:sldMk cId="3535631578" sldId="272"/>
        </pc:sldMkLst>
        <pc:spChg chg="mod">
          <ac:chgData name="Utente guest" userId="a39896287aabdead" providerId="Windows Live" clId="Web-{2C54B200-760D-44D1-8991-047818EC01E4}" dt="2019-11-22T20:55:27.116" v="694" actId="14100"/>
          <ac:spMkLst>
            <pc:docMk/>
            <pc:sldMk cId="3535631578" sldId="272"/>
            <ac:spMk id="2" creationId="{EE516380-C843-42C8-9801-4A56AC8336F0}"/>
          </ac:spMkLst>
        </pc:spChg>
        <pc:spChg chg="mod">
          <ac:chgData name="Utente guest" userId="a39896287aabdead" providerId="Windows Live" clId="Web-{2C54B200-760D-44D1-8991-047818EC01E4}" dt="2019-11-22T20:56:02.477" v="702" actId="20577"/>
          <ac:spMkLst>
            <pc:docMk/>
            <pc:sldMk cId="3535631578" sldId="272"/>
            <ac:spMk id="3" creationId="{FFE57819-B038-4135-A314-854791F24744}"/>
          </ac:spMkLst>
        </pc:spChg>
        <pc:spChg chg="add">
          <ac:chgData name="Utente guest" userId="a39896287aabdead" providerId="Windows Live" clId="Web-{2C54B200-760D-44D1-8991-047818EC01E4}" dt="2019-11-22T20:55:14.365" v="690"/>
          <ac:spMkLst>
            <pc:docMk/>
            <pc:sldMk cId="3535631578" sldId="272"/>
            <ac:spMk id="9" creationId="{E491B121-12B5-4977-A064-636AB0B9B0BD}"/>
          </ac:spMkLst>
        </pc:spChg>
        <pc:spChg chg="add">
          <ac:chgData name="Utente guest" userId="a39896287aabdead" providerId="Windows Live" clId="Web-{2C54B200-760D-44D1-8991-047818EC01E4}" dt="2019-11-22T20:55:14.365" v="690"/>
          <ac:spMkLst>
            <pc:docMk/>
            <pc:sldMk cId="3535631578" sldId="272"/>
            <ac:spMk id="11" creationId="{2ED05F70-AB3E-4472-B26B-EFE6A5A59BC8}"/>
          </ac:spMkLst>
        </pc:spChg>
        <pc:spChg chg="add">
          <ac:chgData name="Utente guest" userId="a39896287aabdead" providerId="Windows Live" clId="Web-{2C54B200-760D-44D1-8991-047818EC01E4}" dt="2019-11-22T20:55:14.365" v="690"/>
          <ac:spMkLst>
            <pc:docMk/>
            <pc:sldMk cId="3535631578" sldId="272"/>
            <ac:spMk id="13" creationId="{21F6BE39-9E37-45F0-B10C-92305CFB7C77}"/>
          </ac:spMkLst>
        </pc:spChg>
        <pc:picChg chg="add mod">
          <ac:chgData name="Utente guest" userId="a39896287aabdead" providerId="Windows Live" clId="Web-{2C54B200-760D-44D1-8991-047818EC01E4}" dt="2019-11-22T20:55:52.975" v="700" actId="14100"/>
          <ac:picMkLst>
            <pc:docMk/>
            <pc:sldMk cId="3535631578" sldId="272"/>
            <ac:picMk id="4" creationId="{92973740-A55F-49ED-A864-A0680ED0DB9F}"/>
          </ac:picMkLst>
        </pc:picChg>
      </pc:sldChg>
      <pc:sldChg chg="addSp delSp modSp new">
        <pc:chgData name="Utente guest" userId="a39896287aabdead" providerId="Windows Live" clId="Web-{2C54B200-760D-44D1-8991-047818EC01E4}" dt="2019-11-22T21:46:33.352" v="909" actId="20577"/>
        <pc:sldMkLst>
          <pc:docMk/>
          <pc:sldMk cId="452197586" sldId="273"/>
        </pc:sldMkLst>
        <pc:spChg chg="mod">
          <ac:chgData name="Utente guest" userId="a39896287aabdead" providerId="Windows Live" clId="Web-{2C54B200-760D-44D1-8991-047818EC01E4}" dt="2019-11-22T21:05:21.916" v="755" actId="1076"/>
          <ac:spMkLst>
            <pc:docMk/>
            <pc:sldMk cId="452197586" sldId="273"/>
            <ac:spMk id="2" creationId="{C38100F8-1D96-46D1-8E89-85BB0999CB42}"/>
          </ac:spMkLst>
        </pc:spChg>
        <pc:spChg chg="mod">
          <ac:chgData name="Utente guest" userId="a39896287aabdead" providerId="Windows Live" clId="Web-{2C54B200-760D-44D1-8991-047818EC01E4}" dt="2019-11-22T21:37:56.224" v="856" actId="20577"/>
          <ac:spMkLst>
            <pc:docMk/>
            <pc:sldMk cId="452197586" sldId="273"/>
            <ac:spMk id="3" creationId="{C8FFFDD7-DCD3-4AC0-9439-18F84AE3B12F}"/>
          </ac:spMkLst>
        </pc:spChg>
        <pc:spChg chg="mod">
          <ac:chgData name="Utente guest" userId="a39896287aabdead" providerId="Windows Live" clId="Web-{2C54B200-760D-44D1-8991-047818EC01E4}" dt="2019-11-22T21:37:45.864" v="854" actId="1076"/>
          <ac:spMkLst>
            <pc:docMk/>
            <pc:sldMk cId="452197586" sldId="273"/>
            <ac:spMk id="4" creationId="{79BB3309-81CB-4263-80B4-867A1989AA22}"/>
          </ac:spMkLst>
        </pc:spChg>
        <pc:spChg chg="mod">
          <ac:chgData name="Utente guest" userId="a39896287aabdead" providerId="Windows Live" clId="Web-{2C54B200-760D-44D1-8991-047818EC01E4}" dt="2019-11-22T21:38:01.443" v="857" actId="20577"/>
          <ac:spMkLst>
            <pc:docMk/>
            <pc:sldMk cId="452197586" sldId="273"/>
            <ac:spMk id="5" creationId="{6F8A5042-C634-4C13-B747-FC816E191256}"/>
          </ac:spMkLst>
        </pc:spChg>
        <pc:spChg chg="mod">
          <ac:chgData name="Utente guest" userId="a39896287aabdead" providerId="Windows Live" clId="Web-{2C54B200-760D-44D1-8991-047818EC01E4}" dt="2019-11-22T21:46:33.352" v="909" actId="20577"/>
          <ac:spMkLst>
            <pc:docMk/>
            <pc:sldMk cId="452197586" sldId="273"/>
            <ac:spMk id="6" creationId="{37778071-11C6-4869-8C23-F9821DF06B5C}"/>
          </ac:spMkLst>
        </pc:spChg>
        <pc:spChg chg="add mod">
          <ac:chgData name="Utente guest" userId="a39896287aabdead" providerId="Windows Live" clId="Web-{2C54B200-760D-44D1-8991-047818EC01E4}" dt="2019-11-22T21:46:14.398" v="906"/>
          <ac:spMkLst>
            <pc:docMk/>
            <pc:sldMk cId="452197586" sldId="273"/>
            <ac:spMk id="9" creationId="{D4D72120-3971-411F-A811-3598B49A8BC9}"/>
          </ac:spMkLst>
        </pc:spChg>
        <pc:picChg chg="add del mod">
          <ac:chgData name="Utente guest" userId="a39896287aabdead" providerId="Windows Live" clId="Web-{2C54B200-760D-44D1-8991-047818EC01E4}" dt="2019-11-22T21:35:54.145" v="837"/>
          <ac:picMkLst>
            <pc:docMk/>
            <pc:sldMk cId="452197586" sldId="273"/>
            <ac:picMk id="7" creationId="{31FEBFC6-DE60-4D28-A3A5-41FF09ABD906}"/>
          </ac:picMkLst>
        </pc:picChg>
      </pc:sldChg>
    </pc:docChg>
  </pc:docChgLst>
  <pc:docChgLst>
    <pc:chgData name="Utente guest" userId="a39896287aabdead" providerId="Windows Live" clId="Web-{7A07C3BF-946E-4BD9-B767-DDA7B06A963C}"/>
    <pc:docChg chg="addSld delSld modSld">
      <pc:chgData name="Utente guest" userId="a39896287aabdead" providerId="Windows Live" clId="Web-{7A07C3BF-946E-4BD9-B767-DDA7B06A963C}" dt="2019-11-24T20:36:33.007" v="569" actId="20577"/>
      <pc:docMkLst>
        <pc:docMk/>
      </pc:docMkLst>
      <pc:sldChg chg="modSp">
        <pc:chgData name="Utente guest" userId="a39896287aabdead" providerId="Windows Live" clId="Web-{7A07C3BF-946E-4BD9-B767-DDA7B06A963C}" dt="2019-11-24T19:21:09.206" v="33" actId="20577"/>
        <pc:sldMkLst>
          <pc:docMk/>
          <pc:sldMk cId="3044081765" sldId="257"/>
        </pc:sldMkLst>
        <pc:spChg chg="mod">
          <ac:chgData name="Utente guest" userId="a39896287aabdead" providerId="Windows Live" clId="Web-{7A07C3BF-946E-4BD9-B767-DDA7B06A963C}" dt="2019-11-24T19:21:09.206" v="33" actId="20577"/>
          <ac:spMkLst>
            <pc:docMk/>
            <pc:sldMk cId="3044081765" sldId="257"/>
            <ac:spMk id="3" creationId="{5DC4BEAC-A435-44B7-98CD-91564BE4D732}"/>
          </ac:spMkLst>
        </pc:spChg>
      </pc:sldChg>
      <pc:sldChg chg="modSp">
        <pc:chgData name="Utente guest" userId="a39896287aabdead" providerId="Windows Live" clId="Web-{7A07C3BF-946E-4BD9-B767-DDA7B06A963C}" dt="2019-11-24T19:23:07.644" v="80" actId="20577"/>
        <pc:sldMkLst>
          <pc:docMk/>
          <pc:sldMk cId="1226331758" sldId="258"/>
        </pc:sldMkLst>
        <pc:spChg chg="mod">
          <ac:chgData name="Utente guest" userId="a39896287aabdead" providerId="Windows Live" clId="Web-{7A07C3BF-946E-4BD9-B767-DDA7B06A963C}" dt="2019-11-24T19:23:07.644" v="80" actId="20577"/>
          <ac:spMkLst>
            <pc:docMk/>
            <pc:sldMk cId="1226331758" sldId="258"/>
            <ac:spMk id="3" creationId="{8EDC1E97-A2D6-4978-A81B-518E2BAA5C71}"/>
          </ac:spMkLst>
        </pc:spChg>
      </pc:sldChg>
      <pc:sldChg chg="modSp">
        <pc:chgData name="Utente guest" userId="a39896287aabdead" providerId="Windows Live" clId="Web-{7A07C3BF-946E-4BD9-B767-DDA7B06A963C}" dt="2019-11-24T19:20:37.830" v="29" actId="20577"/>
        <pc:sldMkLst>
          <pc:docMk/>
          <pc:sldMk cId="2874026878" sldId="260"/>
        </pc:sldMkLst>
        <pc:spChg chg="mod">
          <ac:chgData name="Utente guest" userId="a39896287aabdead" providerId="Windows Live" clId="Web-{7A07C3BF-946E-4BD9-B767-DDA7B06A963C}" dt="2019-11-24T19:19:57.377" v="21" actId="20577"/>
          <ac:spMkLst>
            <pc:docMk/>
            <pc:sldMk cId="2874026878" sldId="260"/>
            <ac:spMk id="4" creationId="{E3CBE31D-9DBD-4268-A123-1A525C33A54B}"/>
          </ac:spMkLst>
        </pc:spChg>
        <pc:spChg chg="mod">
          <ac:chgData name="Utente guest" userId="a39896287aabdead" providerId="Windows Live" clId="Web-{7A07C3BF-946E-4BD9-B767-DDA7B06A963C}" dt="2019-11-24T19:20:37.830" v="29" actId="20577"/>
          <ac:spMkLst>
            <pc:docMk/>
            <pc:sldMk cId="2874026878" sldId="260"/>
            <ac:spMk id="6" creationId="{555AF560-2BB4-4B81-9D08-C2F20944B8DF}"/>
          </ac:spMkLst>
        </pc:spChg>
      </pc:sldChg>
      <pc:sldChg chg="modSp">
        <pc:chgData name="Utente guest" userId="a39896287aabdead" providerId="Windows Live" clId="Web-{7A07C3BF-946E-4BD9-B767-DDA7B06A963C}" dt="2019-11-24T19:40:45.523" v="318" actId="20577"/>
        <pc:sldMkLst>
          <pc:docMk/>
          <pc:sldMk cId="890320773" sldId="262"/>
        </pc:sldMkLst>
        <pc:spChg chg="mod">
          <ac:chgData name="Utente guest" userId="a39896287aabdead" providerId="Windows Live" clId="Web-{7A07C3BF-946E-4BD9-B767-DDA7B06A963C}" dt="2019-11-24T19:40:45.523" v="318" actId="20577"/>
          <ac:spMkLst>
            <pc:docMk/>
            <pc:sldMk cId="890320773" sldId="262"/>
            <ac:spMk id="6" creationId="{6DD92454-D01C-4039-9A99-2CA43442BC7E}"/>
          </ac:spMkLst>
        </pc:spChg>
      </pc:sldChg>
      <pc:sldChg chg="modSp">
        <pc:chgData name="Utente guest" userId="a39896287aabdead" providerId="Windows Live" clId="Web-{7A07C3BF-946E-4BD9-B767-DDA7B06A963C}" dt="2019-11-24T19:43:01.946" v="332" actId="20577"/>
        <pc:sldMkLst>
          <pc:docMk/>
          <pc:sldMk cId="540835977" sldId="263"/>
        </pc:sldMkLst>
        <pc:spChg chg="mod">
          <ac:chgData name="Utente guest" userId="a39896287aabdead" providerId="Windows Live" clId="Web-{7A07C3BF-946E-4BD9-B767-DDA7B06A963C}" dt="2019-11-24T19:43:01.946" v="332" actId="20577"/>
          <ac:spMkLst>
            <pc:docMk/>
            <pc:sldMk cId="540835977" sldId="263"/>
            <ac:spMk id="3" creationId="{E5BEAC2B-225E-4274-8792-8AFCD1081755}"/>
          </ac:spMkLst>
        </pc:spChg>
      </pc:sldChg>
      <pc:sldChg chg="modSp">
        <pc:chgData name="Utente guest" userId="a39896287aabdead" providerId="Windows Live" clId="Web-{7A07C3BF-946E-4BD9-B767-DDA7B06A963C}" dt="2019-11-24T19:46:40.322" v="371" actId="1076"/>
        <pc:sldMkLst>
          <pc:docMk/>
          <pc:sldMk cId="1111113561" sldId="264"/>
        </pc:sldMkLst>
        <pc:spChg chg="mod">
          <ac:chgData name="Utente guest" userId="a39896287aabdead" providerId="Windows Live" clId="Web-{7A07C3BF-946E-4BD9-B767-DDA7B06A963C}" dt="2019-11-24T19:46:40.322" v="371" actId="1076"/>
          <ac:spMkLst>
            <pc:docMk/>
            <pc:sldMk cId="1111113561" sldId="264"/>
            <ac:spMk id="2" creationId="{0BFE022D-49F7-4D1D-9011-FB37FABABD55}"/>
          </ac:spMkLst>
        </pc:spChg>
        <pc:spChg chg="mod">
          <ac:chgData name="Utente guest" userId="a39896287aabdead" providerId="Windows Live" clId="Web-{7A07C3BF-946E-4BD9-B767-DDA7B06A963C}" dt="2019-11-24T19:46:34.384" v="368" actId="20577"/>
          <ac:spMkLst>
            <pc:docMk/>
            <pc:sldMk cId="1111113561" sldId="264"/>
            <ac:spMk id="3" creationId="{919EF586-BB5B-4F16-8A3D-03A0463BC0DD}"/>
          </ac:spMkLst>
        </pc:spChg>
      </pc:sldChg>
      <pc:sldChg chg="addSp modSp">
        <pc:chgData name="Utente guest" userId="a39896287aabdead" providerId="Windows Live" clId="Web-{7A07C3BF-946E-4BD9-B767-DDA7B06A963C}" dt="2019-11-24T20:36:32.991" v="568" actId="20577"/>
        <pc:sldMkLst>
          <pc:docMk/>
          <pc:sldMk cId="2309915322" sldId="265"/>
        </pc:sldMkLst>
        <pc:spChg chg="mod">
          <ac:chgData name="Utente guest" userId="a39896287aabdead" providerId="Windows Live" clId="Web-{7A07C3BF-946E-4BD9-B767-DDA7B06A963C}" dt="2019-11-24T18:00:26.248" v="13" actId="1076"/>
          <ac:spMkLst>
            <pc:docMk/>
            <pc:sldMk cId="2309915322" sldId="265"/>
            <ac:spMk id="2" creationId="{E890CEC5-3393-472D-AD44-D1F808AD2D30}"/>
          </ac:spMkLst>
        </pc:spChg>
        <pc:spChg chg="mod">
          <ac:chgData name="Utente guest" userId="a39896287aabdead" providerId="Windows Live" clId="Web-{7A07C3BF-946E-4BD9-B767-DDA7B06A963C}" dt="2019-11-24T18:00:16.639" v="12" actId="14100"/>
          <ac:spMkLst>
            <pc:docMk/>
            <pc:sldMk cId="2309915322" sldId="265"/>
            <ac:spMk id="3" creationId="{F9680617-E41D-4CB8-B2A2-844B782F731C}"/>
          </ac:spMkLst>
        </pc:spChg>
        <pc:spChg chg="add mod">
          <ac:chgData name="Utente guest" userId="a39896287aabdead" providerId="Windows Live" clId="Web-{7A07C3BF-946E-4BD9-B767-DDA7B06A963C}" dt="2019-11-24T20:36:32.991" v="568" actId="20577"/>
          <ac:spMkLst>
            <pc:docMk/>
            <pc:sldMk cId="2309915322" sldId="265"/>
            <ac:spMk id="4" creationId="{9C39D1FA-9342-4538-A42C-66CF1675F909}"/>
          </ac:spMkLst>
        </pc:spChg>
        <pc:picChg chg="mod">
          <ac:chgData name="Utente guest" userId="a39896287aabdead" providerId="Windows Live" clId="Web-{7A07C3BF-946E-4BD9-B767-DDA7B06A963C}" dt="2019-11-24T19:48:36.807" v="373" actId="1076"/>
          <ac:picMkLst>
            <pc:docMk/>
            <pc:sldMk cId="2309915322" sldId="265"/>
            <ac:picMk id="5" creationId="{728B2988-049A-4FE6-82D1-709D3018FA4E}"/>
          </ac:picMkLst>
        </pc:picChg>
      </pc:sldChg>
      <pc:sldChg chg="modSp">
        <pc:chgData name="Utente guest" userId="a39896287aabdead" providerId="Windows Live" clId="Web-{7A07C3BF-946E-4BD9-B767-DDA7B06A963C}" dt="2019-11-24T19:41:47.524" v="327" actId="1076"/>
        <pc:sldMkLst>
          <pc:docMk/>
          <pc:sldMk cId="661098677" sldId="267"/>
        </pc:sldMkLst>
        <pc:spChg chg="mod">
          <ac:chgData name="Utente guest" userId="a39896287aabdead" providerId="Windows Live" clId="Web-{7A07C3BF-946E-4BD9-B767-DDA7B06A963C}" dt="2019-11-24T19:41:47.524" v="327" actId="1076"/>
          <ac:spMkLst>
            <pc:docMk/>
            <pc:sldMk cId="661098677" sldId="267"/>
            <ac:spMk id="3" creationId="{84D96CEE-FBDD-4969-BB7A-7AD0EBFE4CF4}"/>
          </ac:spMkLst>
        </pc:spChg>
      </pc:sldChg>
      <pc:sldChg chg="modSp">
        <pc:chgData name="Utente guest" userId="a39896287aabdead" providerId="Windows Live" clId="Web-{7A07C3BF-946E-4BD9-B767-DDA7B06A963C}" dt="2019-11-24T19:26:22.754" v="104" actId="20577"/>
        <pc:sldMkLst>
          <pc:docMk/>
          <pc:sldMk cId="464455270" sldId="268"/>
        </pc:sldMkLst>
        <pc:spChg chg="mod">
          <ac:chgData name="Utente guest" userId="a39896287aabdead" providerId="Windows Live" clId="Web-{7A07C3BF-946E-4BD9-B767-DDA7B06A963C}" dt="2019-11-24T19:26:22.754" v="104" actId="20577"/>
          <ac:spMkLst>
            <pc:docMk/>
            <pc:sldMk cId="464455270" sldId="268"/>
            <ac:spMk id="3" creationId="{51639138-047B-47B6-9EA0-D5C7EA3AB505}"/>
          </ac:spMkLst>
        </pc:spChg>
        <pc:spChg chg="mod">
          <ac:chgData name="Utente guest" userId="a39896287aabdead" providerId="Windows Live" clId="Web-{7A07C3BF-946E-4BD9-B767-DDA7B06A963C}" dt="2019-11-24T19:26:21.738" v="103" actId="20577"/>
          <ac:spMkLst>
            <pc:docMk/>
            <pc:sldMk cId="464455270" sldId="268"/>
            <ac:spMk id="5" creationId="{566E5A19-A927-4C6A-8AEA-515DB49138DC}"/>
          </ac:spMkLst>
        </pc:spChg>
      </pc:sldChg>
      <pc:sldChg chg="addSp delSp modSp">
        <pc:chgData name="Utente guest" userId="a39896287aabdead" providerId="Windows Live" clId="Web-{7A07C3BF-946E-4BD9-B767-DDA7B06A963C}" dt="2019-11-24T19:28:34.411" v="120" actId="1076"/>
        <pc:sldMkLst>
          <pc:docMk/>
          <pc:sldMk cId="179853522" sldId="269"/>
        </pc:sldMkLst>
        <pc:spChg chg="del">
          <ac:chgData name="Utente guest" userId="a39896287aabdead" providerId="Windows Live" clId="Web-{7A07C3BF-946E-4BD9-B767-DDA7B06A963C}" dt="2019-11-24T19:27:42.880" v="111"/>
          <ac:spMkLst>
            <pc:docMk/>
            <pc:sldMk cId="179853522" sldId="269"/>
            <ac:spMk id="2" creationId="{105C86E0-AB18-46FC-8D90-3073519854F9}"/>
          </ac:spMkLst>
        </pc:spChg>
        <pc:spChg chg="mod">
          <ac:chgData name="Utente guest" userId="a39896287aabdead" providerId="Windows Live" clId="Web-{7A07C3BF-946E-4BD9-B767-DDA7B06A963C}" dt="2019-11-24T19:28:34.411" v="120" actId="1076"/>
          <ac:spMkLst>
            <pc:docMk/>
            <pc:sldMk cId="179853522" sldId="269"/>
            <ac:spMk id="3" creationId="{D157AD17-9B65-4CEE-8D7B-85C78C2FD371}"/>
          </ac:spMkLst>
        </pc:spChg>
        <pc:spChg chg="add del mod">
          <ac:chgData name="Utente guest" userId="a39896287aabdead" providerId="Windows Live" clId="Web-{7A07C3BF-946E-4BD9-B767-DDA7B06A963C}" dt="2019-11-24T19:27:51.582" v="112"/>
          <ac:spMkLst>
            <pc:docMk/>
            <pc:sldMk cId="179853522" sldId="269"/>
            <ac:spMk id="6" creationId="{9E37CE26-DE64-4041-B5D1-0B0BB0395D82}"/>
          </ac:spMkLst>
        </pc:spChg>
        <pc:picChg chg="mod">
          <ac:chgData name="Utente guest" userId="a39896287aabdead" providerId="Windows Live" clId="Web-{7A07C3BF-946E-4BD9-B767-DDA7B06A963C}" dt="2019-11-24T19:27:56.598" v="113" actId="1076"/>
          <ac:picMkLst>
            <pc:docMk/>
            <pc:sldMk cId="179853522" sldId="269"/>
            <ac:picMk id="4" creationId="{379FC8AE-A6DC-4D6B-87F3-C90A6B51594E}"/>
          </ac:picMkLst>
        </pc:picChg>
      </pc:sldChg>
      <pc:sldChg chg="modSp">
        <pc:chgData name="Utente guest" userId="a39896287aabdead" providerId="Windows Live" clId="Web-{7A07C3BF-946E-4BD9-B767-DDA7B06A963C}" dt="2019-11-24T19:29:30.333" v="129" actId="14100"/>
        <pc:sldMkLst>
          <pc:docMk/>
          <pc:sldMk cId="3666645075" sldId="270"/>
        </pc:sldMkLst>
        <pc:spChg chg="mod">
          <ac:chgData name="Utente guest" userId="a39896287aabdead" providerId="Windows Live" clId="Web-{7A07C3BF-946E-4BD9-B767-DDA7B06A963C}" dt="2019-11-24T19:28:59.333" v="122" actId="14100"/>
          <ac:spMkLst>
            <pc:docMk/>
            <pc:sldMk cId="3666645075" sldId="270"/>
            <ac:spMk id="2" creationId="{7896342D-BEFF-4FFC-A535-FA08C2A81325}"/>
          </ac:spMkLst>
        </pc:spChg>
        <pc:spChg chg="mod">
          <ac:chgData name="Utente guest" userId="a39896287aabdead" providerId="Windows Live" clId="Web-{7A07C3BF-946E-4BD9-B767-DDA7B06A963C}" dt="2019-11-24T19:29:30.333" v="129" actId="14100"/>
          <ac:spMkLst>
            <pc:docMk/>
            <pc:sldMk cId="3666645075" sldId="270"/>
            <ac:spMk id="3" creationId="{E62030AD-854B-40D6-BFAA-E5B5C08E56C2}"/>
          </ac:spMkLst>
        </pc:spChg>
      </pc:sldChg>
      <pc:sldChg chg="addSp modSp">
        <pc:chgData name="Utente guest" userId="a39896287aabdead" providerId="Windows Live" clId="Web-{7A07C3BF-946E-4BD9-B767-DDA7B06A963C}" dt="2019-11-24T19:39:59.601" v="315" actId="14100"/>
        <pc:sldMkLst>
          <pc:docMk/>
          <pc:sldMk cId="2598833310" sldId="274"/>
        </pc:sldMkLst>
        <pc:spChg chg="mod">
          <ac:chgData name="Utente guest" userId="a39896287aabdead" providerId="Windows Live" clId="Web-{7A07C3BF-946E-4BD9-B767-DDA7B06A963C}" dt="2019-11-24T19:37:32.241" v="306" actId="1076"/>
          <ac:spMkLst>
            <pc:docMk/>
            <pc:sldMk cId="2598833310" sldId="274"/>
            <ac:spMk id="3" creationId="{9E6D9554-4839-45C5-B9E2-CAB770A60CAF}"/>
          </ac:spMkLst>
        </pc:spChg>
        <pc:spChg chg="mod">
          <ac:chgData name="Utente guest" userId="a39896287aabdead" providerId="Windows Live" clId="Web-{7A07C3BF-946E-4BD9-B767-DDA7B06A963C}" dt="2019-11-24T19:34:44.850" v="257" actId="20577"/>
          <ac:spMkLst>
            <pc:docMk/>
            <pc:sldMk cId="2598833310" sldId="274"/>
            <ac:spMk id="4" creationId="{1E4B1436-E643-4274-A88E-136B2F818132}"/>
          </ac:spMkLst>
        </pc:spChg>
        <pc:picChg chg="add mod">
          <ac:chgData name="Utente guest" userId="a39896287aabdead" providerId="Windows Live" clId="Web-{7A07C3BF-946E-4BD9-B767-DDA7B06A963C}" dt="2019-11-24T19:39:59.601" v="315" actId="14100"/>
          <ac:picMkLst>
            <pc:docMk/>
            <pc:sldMk cId="2598833310" sldId="274"/>
            <ac:picMk id="6" creationId="{DAF88E09-1CBF-420C-B0CF-B6DE2327F4B6}"/>
          </ac:picMkLst>
        </pc:picChg>
      </pc:sldChg>
      <pc:sldChg chg="new del">
        <pc:chgData name="Utente guest" userId="a39896287aabdead" providerId="Windows Live" clId="Web-{7A07C3BF-946E-4BD9-B767-DDA7B06A963C}" dt="2019-11-24T19:51:20.401" v="545"/>
        <pc:sldMkLst>
          <pc:docMk/>
          <pc:sldMk cId="3099953503" sldId="275"/>
        </pc:sldMkLst>
      </pc:sldChg>
    </pc:docChg>
  </pc:docChgLst>
  <pc:docChgLst>
    <pc:chgData name="Utente guest" userId="a39896287aabdead" providerId="Windows Live" clId="Web-{1F6F0BFC-ADDB-4CB6-8E9B-87B437731F59}"/>
    <pc:docChg chg="addSld delSld modSld sldOrd">
      <pc:chgData name="Utente guest" userId="a39896287aabdead" providerId="Windows Live" clId="Web-{1F6F0BFC-ADDB-4CB6-8E9B-87B437731F59}" dt="2019-11-17T12:39:38.282" v="433" actId="20577"/>
      <pc:docMkLst>
        <pc:docMk/>
      </pc:docMkLst>
      <pc:sldChg chg="addSp delSp modSp del mod setBg setClrOvrMap">
        <pc:chgData name="Utente guest" userId="a39896287aabdead" providerId="Windows Live" clId="Web-{1F6F0BFC-ADDB-4CB6-8E9B-87B437731F59}" dt="2019-11-17T11:02:42.883" v="380"/>
        <pc:sldMkLst>
          <pc:docMk/>
          <pc:sldMk cId="3622625124" sldId="256"/>
        </pc:sldMkLst>
        <pc:spChg chg="mod">
          <ac:chgData name="Utente guest" userId="a39896287aabdead" providerId="Windows Live" clId="Web-{1F6F0BFC-ADDB-4CB6-8E9B-87B437731F59}" dt="2019-11-17T10:24:57.687" v="201"/>
          <ac:spMkLst>
            <pc:docMk/>
            <pc:sldMk cId="3622625124" sldId="256"/>
            <ac:spMk id="2" creationId="{00000000-0000-0000-0000-000000000000}"/>
          </ac:spMkLst>
        </pc:spChg>
        <pc:spChg chg="del">
          <ac:chgData name="Utente guest" userId="a39896287aabdead" providerId="Windows Live" clId="Web-{1F6F0BFC-ADDB-4CB6-8E9B-87B437731F59}" dt="2019-11-17T10:13:51.622" v="0"/>
          <ac:spMkLst>
            <pc:docMk/>
            <pc:sldMk cId="3622625124" sldId="256"/>
            <ac:spMk id="3" creationId="{00000000-0000-0000-0000-000000000000}"/>
          </ac:spMkLst>
        </pc:spChg>
        <pc:spChg chg="add del mod">
          <ac:chgData name="Utente guest" userId="a39896287aabdead" providerId="Windows Live" clId="Web-{1F6F0BFC-ADDB-4CB6-8E9B-87B437731F59}" dt="2019-11-17T10:16:24.810" v="53"/>
          <ac:spMkLst>
            <pc:docMk/>
            <pc:sldMk cId="3622625124" sldId="256"/>
            <ac:spMk id="4" creationId="{95F9D789-45BD-4B71-BFF1-8A3CE03B0DD6}"/>
          </ac:spMkLst>
        </pc:spChg>
        <pc:spChg chg="add del">
          <ac:chgData name="Utente guest" userId="a39896287aabdead" providerId="Windows Live" clId="Web-{1F6F0BFC-ADDB-4CB6-8E9B-87B437731F59}" dt="2019-11-17T10:18:45.217" v="74"/>
          <ac:spMkLst>
            <pc:docMk/>
            <pc:sldMk cId="3622625124" sldId="256"/>
            <ac:spMk id="5" creationId="{F81819F9-8CAC-4A6C-8F06-0482027F9736}"/>
          </ac:spMkLst>
        </pc:spChg>
        <pc:spChg chg="add del">
          <ac:chgData name="Utente guest" userId="a39896287aabdead" providerId="Windows Live" clId="Web-{1F6F0BFC-ADDB-4CB6-8E9B-87B437731F59}" dt="2019-11-17T10:18:45.217" v="74"/>
          <ac:spMkLst>
            <pc:docMk/>
            <pc:sldMk cId="3622625124" sldId="256"/>
            <ac:spMk id="6" creationId="{4A98CC08-AEC2-4E8F-8F52-0F5C6372DB4F}"/>
          </ac:spMkLst>
        </pc:spChg>
        <pc:spChg chg="add del">
          <ac:chgData name="Utente guest" userId="a39896287aabdead" providerId="Windows Live" clId="Web-{1F6F0BFC-ADDB-4CB6-8E9B-87B437731F59}" dt="2019-11-17T10:18:40.248" v="72"/>
          <ac:spMkLst>
            <pc:docMk/>
            <pc:sldMk cId="3622625124" sldId="256"/>
            <ac:spMk id="7" creationId="{57ABABA7-0420-4200-9B65-1C1967CE9373}"/>
          </ac:spMkLst>
        </pc:spChg>
        <pc:spChg chg="add del">
          <ac:chgData name="Utente guest" userId="a39896287aabdead" providerId="Windows Live" clId="Web-{1F6F0BFC-ADDB-4CB6-8E9B-87B437731F59}" dt="2019-11-17T10:21:13.858" v="179"/>
          <ac:spMkLst>
            <pc:docMk/>
            <pc:sldMk cId="3622625124" sldId="256"/>
            <ac:spMk id="8" creationId="{57ABABA7-0420-4200-9B65-1C1967CE9373}"/>
          </ac:spMkLst>
        </pc:spChg>
        <pc:spChg chg="add del">
          <ac:chgData name="Utente guest" userId="a39896287aabdead" providerId="Windows Live" clId="Web-{1F6F0BFC-ADDB-4CB6-8E9B-87B437731F59}" dt="2019-11-17T10:18:40.248" v="72"/>
          <ac:spMkLst>
            <pc:docMk/>
            <pc:sldMk cId="3622625124" sldId="256"/>
            <ac:spMk id="23" creationId="{8576F020-8157-45CE-B1D9-6FA47AFEB4FA}"/>
          </ac:spMkLst>
        </pc:spChg>
        <pc:spChg chg="add del">
          <ac:chgData name="Utente guest" userId="a39896287aabdead" providerId="Windows Live" clId="Web-{1F6F0BFC-ADDB-4CB6-8E9B-87B437731F59}" dt="2019-11-17T10:21:13.858" v="179"/>
          <ac:spMkLst>
            <pc:docMk/>
            <pc:sldMk cId="3622625124" sldId="256"/>
            <ac:spMk id="26" creationId="{8576F020-8157-45CE-B1D9-6FA47AFEB4FA}"/>
          </ac:spMkLst>
        </pc:spChg>
        <pc:spChg chg="add mod">
          <ac:chgData name="Utente guest" userId="a39896287aabdead" providerId="Windows Live" clId="Web-{1F6F0BFC-ADDB-4CB6-8E9B-87B437731F59}" dt="2019-11-17T10:24:57.687" v="201"/>
          <ac:spMkLst>
            <pc:docMk/>
            <pc:sldMk cId="3622625124" sldId="256"/>
            <ac:spMk id="38" creationId="{B1F0CC2E-FFC9-4639-A561-0445F39CF10F}"/>
          </ac:spMkLst>
        </pc:spChg>
        <pc:spChg chg="add del">
          <ac:chgData name="Utente guest" userId="a39896287aabdead" providerId="Windows Live" clId="Web-{1F6F0BFC-ADDB-4CB6-8E9B-87B437731F59}" dt="2019-11-17T10:18:45.217" v="74"/>
          <ac:spMkLst>
            <pc:docMk/>
            <pc:sldMk cId="3622625124" sldId="256"/>
            <ac:spMk id="39" creationId="{1310EFE2-B91D-47E7-B117-C2A802800A7C}"/>
          </ac:spMkLst>
        </pc:spChg>
        <pc:spChg chg="add del">
          <ac:chgData name="Utente guest" userId="a39896287aabdead" providerId="Windows Live" clId="Web-{1F6F0BFC-ADDB-4CB6-8E9B-87B437731F59}" dt="2019-11-17T10:24:57.687" v="201"/>
          <ac:spMkLst>
            <pc:docMk/>
            <pc:sldMk cId="3622625124" sldId="256"/>
            <ac:spMk id="43" creationId="{57ABABA7-0420-4200-9B65-1C1967CE9373}"/>
          </ac:spMkLst>
        </pc:spChg>
        <pc:spChg chg="add del">
          <ac:chgData name="Utente guest" userId="a39896287aabdead" providerId="Windows Live" clId="Web-{1F6F0BFC-ADDB-4CB6-8E9B-87B437731F59}" dt="2019-11-17T10:24:57.687" v="201"/>
          <ac:spMkLst>
            <pc:docMk/>
            <pc:sldMk cId="3622625124" sldId="256"/>
            <ac:spMk id="59" creationId="{8576F020-8157-45CE-B1D9-6FA47AFEB4FA}"/>
          </ac:spMkLst>
        </pc:spChg>
        <pc:spChg chg="add">
          <ac:chgData name="Utente guest" userId="a39896287aabdead" providerId="Windows Live" clId="Web-{1F6F0BFC-ADDB-4CB6-8E9B-87B437731F59}" dt="2019-11-17T10:24:57.687" v="201"/>
          <ac:spMkLst>
            <pc:docMk/>
            <pc:sldMk cId="3622625124" sldId="256"/>
            <ac:spMk id="61" creationId="{F81819F9-8CAC-4A6C-8F06-0482027F9736}"/>
          </ac:spMkLst>
        </pc:spChg>
        <pc:spChg chg="add">
          <ac:chgData name="Utente guest" userId="a39896287aabdead" providerId="Windows Live" clId="Web-{1F6F0BFC-ADDB-4CB6-8E9B-87B437731F59}" dt="2019-11-17T10:24:57.687" v="201"/>
          <ac:spMkLst>
            <pc:docMk/>
            <pc:sldMk cId="3622625124" sldId="256"/>
            <ac:spMk id="62" creationId="{4A98CC08-AEC2-4E8F-8F52-0F5C6372DB4F}"/>
          </ac:spMkLst>
        </pc:spChg>
        <pc:spChg chg="add del">
          <ac:chgData name="Utente guest" userId="a39896287aabdead" providerId="Windows Live" clId="Web-{1F6F0BFC-ADDB-4CB6-8E9B-87B437731F59}" dt="2019-11-17T10:24:57.656" v="200"/>
          <ac:spMkLst>
            <pc:docMk/>
            <pc:sldMk cId="3622625124" sldId="256"/>
            <ac:spMk id="64" creationId="{57ABABA7-0420-4200-9B65-1C1967CE9373}"/>
          </ac:spMkLst>
        </pc:spChg>
        <pc:spChg chg="add del">
          <ac:chgData name="Utente guest" userId="a39896287aabdead" providerId="Windows Live" clId="Web-{1F6F0BFC-ADDB-4CB6-8E9B-87B437731F59}" dt="2019-11-17T10:24:57.656" v="200"/>
          <ac:spMkLst>
            <pc:docMk/>
            <pc:sldMk cId="3622625124" sldId="256"/>
            <ac:spMk id="80" creationId="{8576F020-8157-45CE-B1D9-6FA47AFEB4FA}"/>
          </ac:spMkLst>
        </pc:spChg>
        <pc:spChg chg="add">
          <ac:chgData name="Utente guest" userId="a39896287aabdead" providerId="Windows Live" clId="Web-{1F6F0BFC-ADDB-4CB6-8E9B-87B437731F59}" dt="2019-11-17T10:24:57.687" v="201"/>
          <ac:spMkLst>
            <pc:docMk/>
            <pc:sldMk cId="3622625124" sldId="256"/>
            <ac:spMk id="96" creationId="{1310EFE2-B91D-47E7-B117-C2A802800A7C}"/>
          </ac:spMkLst>
        </pc:spChg>
        <pc:grpChg chg="add del">
          <ac:chgData name="Utente guest" userId="a39896287aabdead" providerId="Windows Live" clId="Web-{1F6F0BFC-ADDB-4CB6-8E9B-87B437731F59}" dt="2019-11-17T10:18:40.248" v="72"/>
          <ac:grpSpMkLst>
            <pc:docMk/>
            <pc:sldMk cId="3622625124" sldId="256"/>
            <ac:grpSpMk id="9" creationId="{7A03E380-9CD1-4ABA-A763-9F9D252B8908}"/>
          </ac:grpSpMkLst>
        </pc:grpChg>
        <pc:grpChg chg="add del">
          <ac:chgData name="Utente guest" userId="a39896287aabdead" providerId="Windows Live" clId="Web-{1F6F0BFC-ADDB-4CB6-8E9B-87B437731F59}" dt="2019-11-17T10:18:45.217" v="74"/>
          <ac:grpSpMkLst>
            <pc:docMk/>
            <pc:sldMk cId="3622625124" sldId="256"/>
            <ac:grpSpMk id="11" creationId="{5D1545E6-EB3C-4478-A661-A2CA963F129C}"/>
          </ac:grpSpMkLst>
        </pc:grpChg>
        <pc:grpChg chg="add del">
          <ac:chgData name="Utente guest" userId="a39896287aabdead" providerId="Windows Live" clId="Web-{1F6F0BFC-ADDB-4CB6-8E9B-87B437731F59}" dt="2019-11-17T10:21:13.858" v="179"/>
          <ac:grpSpMkLst>
            <pc:docMk/>
            <pc:sldMk cId="3622625124" sldId="256"/>
            <ac:grpSpMk id="22" creationId="{7A03E380-9CD1-4ABA-A763-9F9D252B8908}"/>
          </ac:grpSpMkLst>
        </pc:grpChg>
        <pc:grpChg chg="add del">
          <ac:chgData name="Utente guest" userId="a39896287aabdead" providerId="Windows Live" clId="Web-{1F6F0BFC-ADDB-4CB6-8E9B-87B437731F59}" dt="2019-11-17T10:18:45.217" v="74"/>
          <ac:grpSpMkLst>
            <pc:docMk/>
            <pc:sldMk cId="3622625124" sldId="256"/>
            <ac:grpSpMk id="25" creationId="{40A75861-F6C5-44A9-B161-B03701CBDE0C}"/>
          </ac:grpSpMkLst>
        </pc:grpChg>
        <pc:grpChg chg="add del">
          <ac:chgData name="Utente guest" userId="a39896287aabdead" providerId="Windows Live" clId="Web-{1F6F0BFC-ADDB-4CB6-8E9B-87B437731F59}" dt="2019-11-17T10:24:57.687" v="201"/>
          <ac:grpSpMkLst>
            <pc:docMk/>
            <pc:sldMk cId="3622625124" sldId="256"/>
            <ac:grpSpMk id="45" creationId="{7A03E380-9CD1-4ABA-A763-9F9D252B8908}"/>
          </ac:grpSpMkLst>
        </pc:grpChg>
        <pc:grpChg chg="add del">
          <ac:chgData name="Utente guest" userId="a39896287aabdead" providerId="Windows Live" clId="Web-{1F6F0BFC-ADDB-4CB6-8E9B-87B437731F59}" dt="2019-11-17T10:24:57.656" v="200"/>
          <ac:grpSpMkLst>
            <pc:docMk/>
            <pc:sldMk cId="3622625124" sldId="256"/>
            <ac:grpSpMk id="66" creationId="{7A03E380-9CD1-4ABA-A763-9F9D252B8908}"/>
          </ac:grpSpMkLst>
        </pc:grpChg>
        <pc:grpChg chg="add">
          <ac:chgData name="Utente guest" userId="a39896287aabdead" providerId="Windows Live" clId="Web-{1F6F0BFC-ADDB-4CB6-8E9B-87B437731F59}" dt="2019-11-17T10:24:57.687" v="201"/>
          <ac:grpSpMkLst>
            <pc:docMk/>
            <pc:sldMk cId="3622625124" sldId="256"/>
            <ac:grpSpMk id="68" creationId="{5D1545E6-EB3C-4478-A661-A2CA963F129C}"/>
          </ac:grpSpMkLst>
        </pc:grpChg>
        <pc:grpChg chg="add">
          <ac:chgData name="Utente guest" userId="a39896287aabdead" providerId="Windows Live" clId="Web-{1F6F0BFC-ADDB-4CB6-8E9B-87B437731F59}" dt="2019-11-17T10:24:57.687" v="201"/>
          <ac:grpSpMkLst>
            <pc:docMk/>
            <pc:sldMk cId="3622625124" sldId="256"/>
            <ac:grpSpMk id="82" creationId="{40A75861-F6C5-44A9-B161-B03701CBDE0C}"/>
          </ac:grpSpMkLst>
        </pc:grpChg>
      </pc:sldChg>
      <pc:sldChg chg="ord">
        <pc:chgData name="Utente guest" userId="a39896287aabdead" providerId="Windows Live" clId="Web-{1F6F0BFC-ADDB-4CB6-8E9B-87B437731F59}" dt="2019-11-17T11:24:36.888" v="386"/>
        <pc:sldMkLst>
          <pc:docMk/>
          <pc:sldMk cId="3044081765" sldId="257"/>
        </pc:sldMkLst>
      </pc:sldChg>
      <pc:sldChg chg="ord">
        <pc:chgData name="Utente guest" userId="a39896287aabdead" providerId="Windows Live" clId="Web-{1F6F0BFC-ADDB-4CB6-8E9B-87B437731F59}" dt="2019-11-17T11:24:42.044" v="387"/>
        <pc:sldMkLst>
          <pc:docMk/>
          <pc:sldMk cId="1226331758" sldId="258"/>
        </pc:sldMkLst>
      </pc:sldChg>
      <pc:sldChg chg="addSp modSp mod ord setBg">
        <pc:chgData name="Utente guest" userId="a39896287aabdead" providerId="Windows Live" clId="Web-{1F6F0BFC-ADDB-4CB6-8E9B-87B437731F59}" dt="2019-11-17T12:39:38.267" v="432" actId="20577"/>
        <pc:sldMkLst>
          <pc:docMk/>
          <pc:sldMk cId="1982564461" sldId="259"/>
        </pc:sldMkLst>
        <pc:spChg chg="mod">
          <ac:chgData name="Utente guest" userId="a39896287aabdead" providerId="Windows Live" clId="Web-{1F6F0BFC-ADDB-4CB6-8E9B-87B437731F59}" dt="2019-11-17T12:00:39.292" v="425" actId="20577"/>
          <ac:spMkLst>
            <pc:docMk/>
            <pc:sldMk cId="1982564461" sldId="259"/>
            <ac:spMk id="2" creationId="{9C0120F3-51DF-434E-B287-0D509D1FFD90}"/>
          </ac:spMkLst>
        </pc:spChg>
        <pc:spChg chg="mod">
          <ac:chgData name="Utente guest" userId="a39896287aabdead" providerId="Windows Live" clId="Web-{1F6F0BFC-ADDB-4CB6-8E9B-87B437731F59}" dt="2019-11-17T12:39:38.267" v="432" actId="20577"/>
          <ac:spMkLst>
            <pc:docMk/>
            <pc:sldMk cId="1982564461" sldId="259"/>
            <ac:spMk id="3" creationId="{BFA9C708-3DFF-4B6C-84F6-71E1792E0CA6}"/>
          </ac:spMkLst>
        </pc:spChg>
        <pc:spChg chg="add">
          <ac:chgData name="Utente guest" userId="a39896287aabdead" providerId="Windows Live" clId="Web-{1F6F0BFC-ADDB-4CB6-8E9B-87B437731F59}" dt="2019-11-17T12:00:03.339" v="421"/>
          <ac:spMkLst>
            <pc:docMk/>
            <pc:sldMk cId="1982564461" sldId="259"/>
            <ac:spMk id="36" creationId="{CE6C63DC-BAE4-42B6-8FDF-F6467C2D23AC}"/>
          </ac:spMkLst>
        </pc:spChg>
        <pc:spChg chg="add">
          <ac:chgData name="Utente guest" userId="a39896287aabdead" providerId="Windows Live" clId="Web-{1F6F0BFC-ADDB-4CB6-8E9B-87B437731F59}" dt="2019-11-17T12:00:03.339" v="421"/>
          <ac:spMkLst>
            <pc:docMk/>
            <pc:sldMk cId="1982564461" sldId="259"/>
            <ac:spMk id="38" creationId="{BFE4781A-41C7-4F27-8792-A74EFB8E5CF1}"/>
          </ac:spMkLst>
        </pc:spChg>
        <pc:spChg chg="add">
          <ac:chgData name="Utente guest" userId="a39896287aabdead" providerId="Windows Live" clId="Web-{1F6F0BFC-ADDB-4CB6-8E9B-87B437731F59}" dt="2019-11-17T12:00:03.339" v="421"/>
          <ac:spMkLst>
            <pc:docMk/>
            <pc:sldMk cId="1982564461" sldId="259"/>
            <ac:spMk id="40" creationId="{0A46F010-D160-4609-8979-FFD8C1EA6C43}"/>
          </ac:spMkLst>
        </pc:spChg>
        <pc:spChg chg="add">
          <ac:chgData name="Utente guest" userId="a39896287aabdead" providerId="Windows Live" clId="Web-{1F6F0BFC-ADDB-4CB6-8E9B-87B437731F59}" dt="2019-11-17T12:00:03.339" v="421"/>
          <ac:spMkLst>
            <pc:docMk/>
            <pc:sldMk cId="1982564461" sldId="259"/>
            <ac:spMk id="42" creationId="{81B8C4F6-C3AC-4C94-8EC7-E4F7B7E9CDB6}"/>
          </ac:spMkLst>
        </pc:spChg>
        <pc:spChg chg="add">
          <ac:chgData name="Utente guest" userId="a39896287aabdead" providerId="Windows Live" clId="Web-{1F6F0BFC-ADDB-4CB6-8E9B-87B437731F59}" dt="2019-11-17T12:00:03.339" v="421"/>
          <ac:spMkLst>
            <pc:docMk/>
            <pc:sldMk cId="1982564461" sldId="259"/>
            <ac:spMk id="72" creationId="{91328346-8BAD-4616-B50B-5CFDA5648D6A}"/>
          </ac:spMkLst>
        </pc:spChg>
        <pc:grpChg chg="add">
          <ac:chgData name="Utente guest" userId="a39896287aabdead" providerId="Windows Live" clId="Web-{1F6F0BFC-ADDB-4CB6-8E9B-87B437731F59}" dt="2019-11-17T12:00:03.339" v="421"/>
          <ac:grpSpMkLst>
            <pc:docMk/>
            <pc:sldMk cId="1982564461" sldId="259"/>
            <ac:grpSpMk id="8" creationId="{8CD25866-F15D-40A4-AEC5-47C044637AB7}"/>
          </ac:grpSpMkLst>
        </pc:grpChg>
        <pc:grpChg chg="add">
          <ac:chgData name="Utente guest" userId="a39896287aabdead" providerId="Windows Live" clId="Web-{1F6F0BFC-ADDB-4CB6-8E9B-87B437731F59}" dt="2019-11-17T12:00:03.339" v="421"/>
          <ac:grpSpMkLst>
            <pc:docMk/>
            <pc:sldMk cId="1982564461" sldId="259"/>
            <ac:grpSpMk id="22" creationId="{0C4A17ED-96AA-44A6-A050-E1A7A1CDD9E7}"/>
          </ac:grpSpMkLst>
        </pc:grpChg>
        <pc:grpChg chg="add">
          <ac:chgData name="Utente guest" userId="a39896287aabdead" providerId="Windows Live" clId="Web-{1F6F0BFC-ADDB-4CB6-8E9B-87B437731F59}" dt="2019-11-17T12:00:03.339" v="421"/>
          <ac:grpSpMkLst>
            <pc:docMk/>
            <pc:sldMk cId="1982564461" sldId="259"/>
            <ac:grpSpMk id="44" creationId="{0B789310-9859-4942-98C8-3D2F12AAAE73}"/>
          </ac:grpSpMkLst>
        </pc:grpChg>
        <pc:grpChg chg="add">
          <ac:chgData name="Utente guest" userId="a39896287aabdead" providerId="Windows Live" clId="Web-{1F6F0BFC-ADDB-4CB6-8E9B-87B437731F59}" dt="2019-11-17T12:00:03.339" v="421"/>
          <ac:grpSpMkLst>
            <pc:docMk/>
            <pc:sldMk cId="1982564461" sldId="259"/>
            <ac:grpSpMk id="58" creationId="{6F1CEC7A-E419-4950-AA57-B00546C29CAF}"/>
          </ac:grpSpMkLst>
        </pc:grpChg>
      </pc:sldChg>
      <pc:sldChg chg="ord">
        <pc:chgData name="Utente guest" userId="a39896287aabdead" providerId="Windows Live" clId="Web-{1F6F0BFC-ADDB-4CB6-8E9B-87B437731F59}" dt="2019-11-17T11:24:04.169" v="383"/>
        <pc:sldMkLst>
          <pc:docMk/>
          <pc:sldMk cId="2874026878" sldId="260"/>
        </pc:sldMkLst>
      </pc:sldChg>
      <pc:sldChg chg="ord">
        <pc:chgData name="Utente guest" userId="a39896287aabdead" providerId="Windows Live" clId="Web-{1F6F0BFC-ADDB-4CB6-8E9B-87B437731F59}" dt="2019-11-17T11:24:06.450" v="384"/>
        <pc:sldMkLst>
          <pc:docMk/>
          <pc:sldMk cId="4078172328" sldId="261"/>
        </pc:sldMkLst>
      </pc:sldChg>
      <pc:sldChg chg="ord">
        <pc:chgData name="Utente guest" userId="a39896287aabdead" providerId="Windows Live" clId="Web-{1F6F0BFC-ADDB-4CB6-8E9B-87B437731F59}" dt="2019-11-17T11:24:13.372" v="385"/>
        <pc:sldMkLst>
          <pc:docMk/>
          <pc:sldMk cId="890320773" sldId="262"/>
        </pc:sldMkLst>
      </pc:sldChg>
      <pc:sldChg chg="addSp delSp modSp new mod setBg setClrOvrMap">
        <pc:chgData name="Utente guest" userId="a39896287aabdead" providerId="Windows Live" clId="Web-{1F6F0BFC-ADDB-4CB6-8E9B-87B437731F59}" dt="2019-11-17T11:02:22.805" v="377" actId="20577"/>
        <pc:sldMkLst>
          <pc:docMk/>
          <pc:sldMk cId="2309915322" sldId="265"/>
        </pc:sldMkLst>
        <pc:spChg chg="mod">
          <ac:chgData name="Utente guest" userId="a39896287aabdead" providerId="Windows Live" clId="Web-{1F6F0BFC-ADDB-4CB6-8E9B-87B437731F59}" dt="2019-11-17T11:02:22.805" v="377" actId="20577"/>
          <ac:spMkLst>
            <pc:docMk/>
            <pc:sldMk cId="2309915322" sldId="265"/>
            <ac:spMk id="2" creationId="{E890CEC5-3393-472D-AD44-D1F808AD2D30}"/>
          </ac:spMkLst>
        </pc:spChg>
        <pc:spChg chg="mod">
          <ac:chgData name="Utente guest" userId="a39896287aabdead" providerId="Windows Live" clId="Web-{1F6F0BFC-ADDB-4CB6-8E9B-87B437731F59}" dt="2019-11-17T11:00:36.273" v="367" actId="20577"/>
          <ac:spMkLst>
            <pc:docMk/>
            <pc:sldMk cId="2309915322" sldId="265"/>
            <ac:spMk id="3" creationId="{F9680617-E41D-4CB8-B2A2-844B782F731C}"/>
          </ac:spMkLst>
        </pc:spChg>
        <pc:spChg chg="add del">
          <ac:chgData name="Utente guest" userId="a39896287aabdead" providerId="Windows Live" clId="Web-{1F6F0BFC-ADDB-4CB6-8E9B-87B437731F59}" dt="2019-11-17T10:44:36.551" v="337"/>
          <ac:spMkLst>
            <pc:docMk/>
            <pc:sldMk cId="2309915322" sldId="265"/>
            <ac:spMk id="8" creationId="{57ABABA7-0420-4200-9B65-1C1967CE9373}"/>
          </ac:spMkLst>
        </pc:spChg>
        <pc:spChg chg="add del">
          <ac:chgData name="Utente guest" userId="a39896287aabdead" providerId="Windows Live" clId="Web-{1F6F0BFC-ADDB-4CB6-8E9B-87B437731F59}" dt="2019-11-17T10:44:36.551" v="337"/>
          <ac:spMkLst>
            <pc:docMk/>
            <pc:sldMk cId="2309915322" sldId="265"/>
            <ac:spMk id="24" creationId="{8576F020-8157-45CE-B1D9-6FA47AFEB4FA}"/>
          </ac:spMkLst>
        </pc:spChg>
        <pc:spChg chg="add del">
          <ac:chgData name="Utente guest" userId="a39896287aabdead" providerId="Windows Live" clId="Web-{1F6F0BFC-ADDB-4CB6-8E9B-87B437731F59}" dt="2019-11-17T10:44:29.004" v="334"/>
          <ac:spMkLst>
            <pc:docMk/>
            <pc:sldMk cId="2309915322" sldId="265"/>
            <ac:spMk id="26" creationId="{65781D42-087D-484C-840B-CFDCDDEB2785}"/>
          </ac:spMkLst>
        </pc:spChg>
        <pc:spChg chg="add del">
          <ac:chgData name="Utente guest" userId="a39896287aabdead" providerId="Windows Live" clId="Web-{1F6F0BFC-ADDB-4CB6-8E9B-87B437731F59}" dt="2019-11-17T10:44:29.004" v="334"/>
          <ac:spMkLst>
            <pc:docMk/>
            <pc:sldMk cId="2309915322" sldId="265"/>
            <ac:spMk id="27" creationId="{2F2D0089-EE06-49C0-9C5F-56B94DF2D329}"/>
          </ac:spMkLst>
        </pc:spChg>
        <pc:spChg chg="add del">
          <ac:chgData name="Utente guest" userId="a39896287aabdead" providerId="Windows Live" clId="Web-{1F6F0BFC-ADDB-4CB6-8E9B-87B437731F59}" dt="2019-11-17T10:44:36.535" v="336"/>
          <ac:spMkLst>
            <pc:docMk/>
            <pc:sldMk cId="2309915322" sldId="265"/>
            <ac:spMk id="28" creationId="{F6167D22-B2B2-4469-BE4E-6B0DC972E45D}"/>
          </ac:spMkLst>
        </pc:spChg>
        <pc:spChg chg="add del">
          <ac:chgData name="Utente guest" userId="a39896287aabdead" providerId="Windows Live" clId="Web-{1F6F0BFC-ADDB-4CB6-8E9B-87B437731F59}" dt="2019-11-17T10:44:25.207" v="332"/>
          <ac:spMkLst>
            <pc:docMk/>
            <pc:sldMk cId="2309915322" sldId="265"/>
            <ac:spMk id="29" creationId="{A692209D-B607-46C3-8560-07AF72291659}"/>
          </ac:spMkLst>
        </pc:spChg>
        <pc:spChg chg="add del">
          <ac:chgData name="Utente guest" userId="a39896287aabdead" providerId="Windows Live" clId="Web-{1F6F0BFC-ADDB-4CB6-8E9B-87B437731F59}" dt="2019-11-17T10:44:36.535" v="336"/>
          <ac:spMkLst>
            <pc:docMk/>
            <pc:sldMk cId="2309915322" sldId="265"/>
            <ac:spMk id="30" creationId="{E27E2F65-D0DD-4710-977A-873706F90177}"/>
          </ac:spMkLst>
        </pc:spChg>
        <pc:spChg chg="add del">
          <ac:chgData name="Utente guest" userId="a39896287aabdead" providerId="Windows Live" clId="Web-{1F6F0BFC-ADDB-4CB6-8E9B-87B437731F59}" dt="2019-11-17T10:44:25.207" v="332"/>
          <ac:spMkLst>
            <pc:docMk/>
            <pc:sldMk cId="2309915322" sldId="265"/>
            <ac:spMk id="31" creationId="{94874638-CF15-4908-BC4B-4908744D0BAF}"/>
          </ac:spMkLst>
        </pc:spChg>
        <pc:spChg chg="add del">
          <ac:chgData name="Utente guest" userId="a39896287aabdead" providerId="Windows Live" clId="Web-{1F6F0BFC-ADDB-4CB6-8E9B-87B437731F59}" dt="2019-11-17T10:45:13.395" v="341"/>
          <ac:spMkLst>
            <pc:docMk/>
            <pc:sldMk cId="2309915322" sldId="265"/>
            <ac:spMk id="32" creationId="{F6167D22-B2B2-4469-BE4E-6B0DC972E45D}"/>
          </ac:spMkLst>
        </pc:spChg>
        <pc:spChg chg="add del">
          <ac:chgData name="Utente guest" userId="a39896287aabdead" providerId="Windows Live" clId="Web-{1F6F0BFC-ADDB-4CB6-8E9B-87B437731F59}" dt="2019-11-17T10:44:25.207" v="332"/>
          <ac:spMkLst>
            <pc:docMk/>
            <pc:sldMk cId="2309915322" sldId="265"/>
            <ac:spMk id="33" creationId="{5F1B8348-CD6E-4561-A704-C232D9A2676D}"/>
          </ac:spMkLst>
        </pc:spChg>
        <pc:spChg chg="add del">
          <ac:chgData name="Utente guest" userId="a39896287aabdead" providerId="Windows Live" clId="Web-{1F6F0BFC-ADDB-4CB6-8E9B-87B437731F59}" dt="2019-11-17T10:45:13.395" v="341"/>
          <ac:spMkLst>
            <pc:docMk/>
            <pc:sldMk cId="2309915322" sldId="265"/>
            <ac:spMk id="34" creationId="{E27E2F65-D0DD-4710-977A-873706F90177}"/>
          </ac:spMkLst>
        </pc:spChg>
        <pc:spChg chg="add del">
          <ac:chgData name="Utente guest" userId="a39896287aabdead" providerId="Windows Live" clId="Web-{1F6F0BFC-ADDB-4CB6-8E9B-87B437731F59}" dt="2019-11-17T10:45:13.395" v="341"/>
          <ac:spMkLst>
            <pc:docMk/>
            <pc:sldMk cId="2309915322" sldId="265"/>
            <ac:spMk id="35" creationId="{783A863A-BB4D-4ECD-8D75-B5B6F03D732A}"/>
          </ac:spMkLst>
        </pc:spChg>
        <pc:spChg chg="add del">
          <ac:chgData name="Utente guest" userId="a39896287aabdead" providerId="Windows Live" clId="Web-{1F6F0BFC-ADDB-4CB6-8E9B-87B437731F59}" dt="2019-11-17T10:56:35.538" v="361"/>
          <ac:spMkLst>
            <pc:docMk/>
            <pc:sldMk cId="2309915322" sldId="265"/>
            <ac:spMk id="37" creationId="{F6167D22-B2B2-4469-BE4E-6B0DC972E45D}"/>
          </ac:spMkLst>
        </pc:spChg>
        <pc:spChg chg="add del">
          <ac:chgData name="Utente guest" userId="a39896287aabdead" providerId="Windows Live" clId="Web-{1F6F0BFC-ADDB-4CB6-8E9B-87B437731F59}" dt="2019-11-17T10:56:35.538" v="361"/>
          <ac:spMkLst>
            <pc:docMk/>
            <pc:sldMk cId="2309915322" sldId="265"/>
            <ac:spMk id="38" creationId="{E27E2F65-D0DD-4710-977A-873706F90177}"/>
          </ac:spMkLst>
        </pc:spChg>
        <pc:spChg chg="add del">
          <ac:chgData name="Utente guest" userId="a39896287aabdead" providerId="Windows Live" clId="Web-{1F6F0BFC-ADDB-4CB6-8E9B-87B437731F59}" dt="2019-11-17T10:45:13.395" v="340"/>
          <ac:spMkLst>
            <pc:docMk/>
            <pc:sldMk cId="2309915322" sldId="265"/>
            <ac:spMk id="40" creationId="{CADF4631-3C8F-45EE-8D19-4D3E8426B34A}"/>
          </ac:spMkLst>
        </pc:spChg>
        <pc:spChg chg="add del">
          <ac:chgData name="Utente guest" userId="a39896287aabdead" providerId="Windows Live" clId="Web-{1F6F0BFC-ADDB-4CB6-8E9B-87B437731F59}" dt="2019-11-17T10:56:35.538" v="361"/>
          <ac:spMkLst>
            <pc:docMk/>
            <pc:sldMk cId="2309915322" sldId="265"/>
            <ac:spMk id="44" creationId="{783A863A-BB4D-4ECD-8D75-B5B6F03D732A}"/>
          </ac:spMkLst>
        </pc:spChg>
        <pc:spChg chg="add del">
          <ac:chgData name="Utente guest" userId="a39896287aabdead" providerId="Windows Live" clId="Web-{1F6F0BFC-ADDB-4CB6-8E9B-87B437731F59}" dt="2019-11-17T10:56:35.522" v="360"/>
          <ac:spMkLst>
            <pc:docMk/>
            <pc:sldMk cId="2309915322" sldId="265"/>
            <ac:spMk id="46" creationId="{1FF9CEF5-A50D-4B8B-9852-D76F7037867E}"/>
          </ac:spMkLst>
        </pc:spChg>
        <pc:spChg chg="add del">
          <ac:chgData name="Utente guest" userId="a39896287aabdead" providerId="Windows Live" clId="Web-{1F6F0BFC-ADDB-4CB6-8E9B-87B437731F59}" dt="2019-11-17T10:56:35.522" v="360"/>
          <ac:spMkLst>
            <pc:docMk/>
            <pc:sldMk cId="2309915322" sldId="265"/>
            <ac:spMk id="47" creationId="{30684D86-C9D1-40C3-A9B6-EC935C7312E3}"/>
          </ac:spMkLst>
        </pc:spChg>
        <pc:spChg chg="add del">
          <ac:chgData name="Utente guest" userId="a39896287aabdead" providerId="Windows Live" clId="Web-{1F6F0BFC-ADDB-4CB6-8E9B-87B437731F59}" dt="2019-11-17T10:56:35.522" v="360"/>
          <ac:spMkLst>
            <pc:docMk/>
            <pc:sldMk cId="2309915322" sldId="265"/>
            <ac:spMk id="48" creationId="{1EDF7896-F56A-49DA-90F3-F5CE8B9833AD}"/>
          </ac:spMkLst>
        </pc:spChg>
        <pc:spChg chg="add del">
          <ac:chgData name="Utente guest" userId="a39896287aabdead" providerId="Windows Live" clId="Web-{1F6F0BFC-ADDB-4CB6-8E9B-87B437731F59}" dt="2019-11-17T10:56:32.163" v="358"/>
          <ac:spMkLst>
            <pc:docMk/>
            <pc:sldMk cId="2309915322" sldId="265"/>
            <ac:spMk id="49" creationId="{A692209D-B607-46C3-8560-07AF72291659}"/>
          </ac:spMkLst>
        </pc:spChg>
        <pc:spChg chg="add del">
          <ac:chgData name="Utente guest" userId="a39896287aabdead" providerId="Windows Live" clId="Web-{1F6F0BFC-ADDB-4CB6-8E9B-87B437731F59}" dt="2019-11-17T11:00:09.039" v="365"/>
          <ac:spMkLst>
            <pc:docMk/>
            <pc:sldMk cId="2309915322" sldId="265"/>
            <ac:spMk id="50" creationId="{A692209D-B607-46C3-8560-07AF72291659}"/>
          </ac:spMkLst>
        </pc:spChg>
        <pc:spChg chg="add del">
          <ac:chgData name="Utente guest" userId="a39896287aabdead" providerId="Windows Live" clId="Web-{1F6F0BFC-ADDB-4CB6-8E9B-87B437731F59}" dt="2019-11-17T10:56:32.163" v="358"/>
          <ac:spMkLst>
            <pc:docMk/>
            <pc:sldMk cId="2309915322" sldId="265"/>
            <ac:spMk id="51" creationId="{94874638-CF15-4908-BC4B-4908744D0BAF}"/>
          </ac:spMkLst>
        </pc:spChg>
        <pc:spChg chg="add del">
          <ac:chgData name="Utente guest" userId="a39896287aabdead" providerId="Windows Live" clId="Web-{1F6F0BFC-ADDB-4CB6-8E9B-87B437731F59}" dt="2019-11-17T11:00:09.039" v="365"/>
          <ac:spMkLst>
            <pc:docMk/>
            <pc:sldMk cId="2309915322" sldId="265"/>
            <ac:spMk id="52" creationId="{94874638-CF15-4908-BC4B-4908744D0BAF}"/>
          </ac:spMkLst>
        </pc:spChg>
        <pc:spChg chg="add del">
          <ac:chgData name="Utente guest" userId="a39896287aabdead" providerId="Windows Live" clId="Web-{1F6F0BFC-ADDB-4CB6-8E9B-87B437731F59}" dt="2019-11-17T10:56:32.163" v="358"/>
          <ac:spMkLst>
            <pc:docMk/>
            <pc:sldMk cId="2309915322" sldId="265"/>
            <ac:spMk id="53" creationId="{5F1B8348-CD6E-4561-A704-C232D9A2676D}"/>
          </ac:spMkLst>
        </pc:spChg>
        <pc:spChg chg="add del">
          <ac:chgData name="Utente guest" userId="a39896287aabdead" providerId="Windows Live" clId="Web-{1F6F0BFC-ADDB-4CB6-8E9B-87B437731F59}" dt="2019-11-17T11:00:09.039" v="365"/>
          <ac:spMkLst>
            <pc:docMk/>
            <pc:sldMk cId="2309915322" sldId="265"/>
            <ac:spMk id="54" creationId="{5F1B8348-CD6E-4561-A704-C232D9A2676D}"/>
          </ac:spMkLst>
        </pc:spChg>
        <pc:spChg chg="add">
          <ac:chgData name="Utente guest" userId="a39896287aabdead" providerId="Windows Live" clId="Web-{1F6F0BFC-ADDB-4CB6-8E9B-87B437731F59}" dt="2019-11-17T11:00:09.039" v="365"/>
          <ac:spMkLst>
            <pc:docMk/>
            <pc:sldMk cId="2309915322" sldId="265"/>
            <ac:spMk id="59" creationId="{A692209D-B607-46C3-8560-07AF72291659}"/>
          </ac:spMkLst>
        </pc:spChg>
        <pc:spChg chg="add">
          <ac:chgData name="Utente guest" userId="a39896287aabdead" providerId="Windows Live" clId="Web-{1F6F0BFC-ADDB-4CB6-8E9B-87B437731F59}" dt="2019-11-17T11:00:09.039" v="365"/>
          <ac:spMkLst>
            <pc:docMk/>
            <pc:sldMk cId="2309915322" sldId="265"/>
            <ac:spMk id="61" creationId="{94874638-CF15-4908-BC4B-4908744D0BAF}"/>
          </ac:spMkLst>
        </pc:spChg>
        <pc:spChg chg="add">
          <ac:chgData name="Utente guest" userId="a39896287aabdead" providerId="Windows Live" clId="Web-{1F6F0BFC-ADDB-4CB6-8E9B-87B437731F59}" dt="2019-11-17T11:00:09.039" v="365"/>
          <ac:spMkLst>
            <pc:docMk/>
            <pc:sldMk cId="2309915322" sldId="265"/>
            <ac:spMk id="63" creationId="{5F1B8348-CD6E-4561-A704-C232D9A2676D}"/>
          </ac:spMkLst>
        </pc:spChg>
        <pc:spChg chg="add del">
          <ac:chgData name="Utente guest" userId="a39896287aabdead" providerId="Windows Live" clId="Web-{1F6F0BFC-ADDB-4CB6-8E9B-87B437731F59}" dt="2019-11-17T10:45:13.395" v="340"/>
          <ac:spMkLst>
            <pc:docMk/>
            <pc:sldMk cId="2309915322" sldId="265"/>
            <ac:spMk id="70" creationId="{46FA917F-43A3-4FA3-A085-59D0DC397EFA}"/>
          </ac:spMkLst>
        </pc:spChg>
        <pc:spChg chg="add del">
          <ac:chgData name="Utente guest" userId="a39896287aabdead" providerId="Windows Live" clId="Web-{1F6F0BFC-ADDB-4CB6-8E9B-87B437731F59}" dt="2019-11-17T10:45:13.395" v="340"/>
          <ac:spMkLst>
            <pc:docMk/>
            <pc:sldMk cId="2309915322" sldId="265"/>
            <ac:spMk id="72" creationId="{9CBF007B-8C8C-4F79-B037-9F4C61F9F954}"/>
          </ac:spMkLst>
        </pc:spChg>
        <pc:grpChg chg="add del">
          <ac:chgData name="Utente guest" userId="a39896287aabdead" providerId="Windows Live" clId="Web-{1F6F0BFC-ADDB-4CB6-8E9B-87B437731F59}" dt="2019-11-17T10:44:36.551" v="337"/>
          <ac:grpSpMkLst>
            <pc:docMk/>
            <pc:sldMk cId="2309915322" sldId="265"/>
            <ac:grpSpMk id="10" creationId="{7A03E380-9CD1-4ABA-A763-9F9D252B8908}"/>
          </ac:grpSpMkLst>
        </pc:grpChg>
        <pc:grpChg chg="add del">
          <ac:chgData name="Utente guest" userId="a39896287aabdead" providerId="Windows Live" clId="Web-{1F6F0BFC-ADDB-4CB6-8E9B-87B437731F59}" dt="2019-11-17T10:45:13.395" v="340"/>
          <ac:grpSpMkLst>
            <pc:docMk/>
            <pc:sldMk cId="2309915322" sldId="265"/>
            <ac:grpSpMk id="42" creationId="{F291099C-17EE-4E0E-B096-C79975050035}"/>
          </ac:grpSpMkLst>
        </pc:grpChg>
        <pc:grpChg chg="add del">
          <ac:chgData name="Utente guest" userId="a39896287aabdead" providerId="Windows Live" clId="Web-{1F6F0BFC-ADDB-4CB6-8E9B-87B437731F59}" dt="2019-11-17T10:45:13.395" v="340"/>
          <ac:grpSpMkLst>
            <pc:docMk/>
            <pc:sldMk cId="2309915322" sldId="265"/>
            <ac:grpSpMk id="56" creationId="{6A54B62D-FC5C-4E1A-8D8B-279576FE5379}"/>
          </ac:grpSpMkLst>
        </pc:grpChg>
        <pc:picChg chg="add mod ord">
          <ac:chgData name="Utente guest" userId="a39896287aabdead" providerId="Windows Live" clId="Web-{1F6F0BFC-ADDB-4CB6-8E9B-87B437731F59}" dt="2019-11-17T11:00:09.039" v="365"/>
          <ac:picMkLst>
            <pc:docMk/>
            <pc:sldMk cId="2309915322" sldId="265"/>
            <ac:picMk id="4" creationId="{3E0B5E4A-337E-49E4-9946-7A2E8C9F26F6}"/>
          </ac:picMkLst>
        </pc:picChg>
      </pc:sldChg>
      <pc:sldChg chg="new">
        <pc:chgData name="Utente guest" userId="a39896287aabdead" providerId="Windows Live" clId="Web-{1F6F0BFC-ADDB-4CB6-8E9B-87B437731F59}" dt="2019-11-17T11:09:51.994" v="381"/>
        <pc:sldMkLst>
          <pc:docMk/>
          <pc:sldMk cId="193733054" sldId="266"/>
        </pc:sldMkLst>
      </pc:sldChg>
    </pc:docChg>
  </pc:docChgLst>
  <pc:docChgLst>
    <pc:chgData name="Utente guest" userId="a39896287aabdead" providerId="Windows Live" clId="Web-{C71FA038-CCE6-41C9-8061-2757359D89DD}"/>
    <pc:docChg chg="modSld">
      <pc:chgData name="Utente guest" userId="a39896287aabdead" providerId="Windows Live" clId="Web-{C71FA038-CCE6-41C9-8061-2757359D89DD}" dt="2019-11-19T11:54:27.956" v="314" actId="20577"/>
      <pc:docMkLst>
        <pc:docMk/>
      </pc:docMkLst>
      <pc:sldChg chg="modSp">
        <pc:chgData name="Utente guest" userId="a39896287aabdead" providerId="Windows Live" clId="Web-{C71FA038-CCE6-41C9-8061-2757359D89DD}" dt="2019-11-19T09:37:36.111" v="17" actId="20577"/>
        <pc:sldMkLst>
          <pc:docMk/>
          <pc:sldMk cId="2874026878" sldId="260"/>
        </pc:sldMkLst>
        <pc:spChg chg="mod">
          <ac:chgData name="Utente guest" userId="a39896287aabdead" providerId="Windows Live" clId="Web-{C71FA038-CCE6-41C9-8061-2757359D89DD}" dt="2019-11-19T09:37:36.111" v="17" actId="20577"/>
          <ac:spMkLst>
            <pc:docMk/>
            <pc:sldMk cId="2874026878" sldId="260"/>
            <ac:spMk id="6" creationId="{555AF560-2BB4-4B81-9D08-C2F20944B8DF}"/>
          </ac:spMkLst>
        </pc:spChg>
      </pc:sldChg>
      <pc:sldChg chg="modSp">
        <pc:chgData name="Utente guest" userId="a39896287aabdead" providerId="Windows Live" clId="Web-{C71FA038-CCE6-41C9-8061-2757359D89DD}" dt="2019-11-19T09:37:06.142" v="14" actId="20577"/>
        <pc:sldMkLst>
          <pc:docMk/>
          <pc:sldMk cId="890320773" sldId="262"/>
        </pc:sldMkLst>
        <pc:spChg chg="mod">
          <ac:chgData name="Utente guest" userId="a39896287aabdead" providerId="Windows Live" clId="Web-{C71FA038-CCE6-41C9-8061-2757359D89DD}" dt="2019-11-19T09:37:06.142" v="14" actId="20577"/>
          <ac:spMkLst>
            <pc:docMk/>
            <pc:sldMk cId="890320773" sldId="262"/>
            <ac:spMk id="4" creationId="{E5B89D55-9501-411A-82E9-6B8067022791}"/>
          </ac:spMkLst>
        </pc:spChg>
        <pc:spChg chg="mod">
          <ac:chgData name="Utente guest" userId="a39896287aabdead" providerId="Windows Live" clId="Web-{C71FA038-CCE6-41C9-8061-2757359D89DD}" dt="2019-11-19T09:36:35.485" v="4" actId="20577"/>
          <ac:spMkLst>
            <pc:docMk/>
            <pc:sldMk cId="890320773" sldId="262"/>
            <ac:spMk id="6" creationId="{6DD92454-D01C-4039-9A99-2CA43442BC7E}"/>
          </ac:spMkLst>
        </pc:spChg>
      </pc:sldChg>
      <pc:sldChg chg="modSp">
        <pc:chgData name="Utente guest" userId="a39896287aabdead" providerId="Windows Live" clId="Web-{C71FA038-CCE6-41C9-8061-2757359D89DD}" dt="2019-11-19T11:54:27.956" v="313" actId="20577"/>
        <pc:sldMkLst>
          <pc:docMk/>
          <pc:sldMk cId="193733054" sldId="266"/>
        </pc:sldMkLst>
        <pc:spChg chg="mod">
          <ac:chgData name="Utente guest" userId="a39896287aabdead" providerId="Windows Live" clId="Web-{C71FA038-CCE6-41C9-8061-2757359D89DD}" dt="2019-11-19T11:54:27.956" v="313" actId="20577"/>
          <ac:spMkLst>
            <pc:docMk/>
            <pc:sldMk cId="193733054" sldId="266"/>
            <ac:spMk id="3" creationId="{D49ADF89-030B-432A-900B-7044A9D7EB58}"/>
          </ac:spMkLst>
        </pc:spChg>
      </pc:sldChg>
    </pc:docChg>
  </pc:docChgLst>
  <pc:docChgLst>
    <pc:chgData name="Utente guest" userId="a39896287aabdead" providerId="Windows Live" clId="Web-{7AA48E06-9F02-4BFA-8A66-70AF7D273100}"/>
    <pc:docChg chg="addSld modSld">
      <pc:chgData name="Utente guest" userId="a39896287aabdead" providerId="Windows Live" clId="Web-{7AA48E06-9F02-4BFA-8A66-70AF7D273100}" dt="2019-11-20T11:10:36.868" v="22"/>
      <pc:docMkLst>
        <pc:docMk/>
      </pc:docMkLst>
      <pc:sldChg chg="modSp">
        <pc:chgData name="Utente guest" userId="a39896287aabdead" providerId="Windows Live" clId="Web-{7AA48E06-9F02-4BFA-8A66-70AF7D273100}" dt="2019-11-20T11:08:58.007" v="10" actId="20577"/>
        <pc:sldMkLst>
          <pc:docMk/>
          <pc:sldMk cId="2874026878" sldId="260"/>
        </pc:sldMkLst>
        <pc:spChg chg="mod">
          <ac:chgData name="Utente guest" userId="a39896287aabdead" providerId="Windows Live" clId="Web-{7AA48E06-9F02-4BFA-8A66-70AF7D273100}" dt="2019-11-20T11:08:58.007" v="10" actId="20577"/>
          <ac:spMkLst>
            <pc:docMk/>
            <pc:sldMk cId="2874026878" sldId="260"/>
            <ac:spMk id="4" creationId="{E3CBE31D-9DBD-4268-A123-1A525C33A54B}"/>
          </ac:spMkLst>
        </pc:spChg>
        <pc:spChg chg="mod">
          <ac:chgData name="Utente guest" userId="a39896287aabdead" providerId="Windows Live" clId="Web-{7AA48E06-9F02-4BFA-8A66-70AF7D273100}" dt="2019-11-20T11:03:02.704" v="8" actId="20577"/>
          <ac:spMkLst>
            <pc:docMk/>
            <pc:sldMk cId="2874026878" sldId="260"/>
            <ac:spMk id="6" creationId="{555AF560-2BB4-4B81-9D08-C2F20944B8DF}"/>
          </ac:spMkLst>
        </pc:spChg>
      </pc:sldChg>
      <pc:sldChg chg="addSp delSp modSp">
        <pc:chgData name="Utente guest" userId="a39896287aabdead" providerId="Windows Live" clId="Web-{7AA48E06-9F02-4BFA-8A66-70AF7D273100}" dt="2019-11-20T11:10:11.539" v="21"/>
        <pc:sldMkLst>
          <pc:docMk/>
          <pc:sldMk cId="890320773" sldId="262"/>
        </pc:sldMkLst>
        <pc:spChg chg="del mod">
          <ac:chgData name="Utente guest" userId="a39896287aabdead" providerId="Windows Live" clId="Web-{7AA48E06-9F02-4BFA-8A66-70AF7D273100}" dt="2019-11-20T11:09:35.867" v="15"/>
          <ac:spMkLst>
            <pc:docMk/>
            <pc:sldMk cId="890320773" sldId="262"/>
            <ac:spMk id="3" creationId="{44982BB7-48D2-4312-9549-0861BB46EFE4}"/>
          </ac:spMkLst>
        </pc:spChg>
        <pc:spChg chg="mod">
          <ac:chgData name="Utente guest" userId="a39896287aabdead" providerId="Windows Live" clId="Web-{7AA48E06-9F02-4BFA-8A66-70AF7D273100}" dt="2019-11-20T11:10:10.789" v="19" actId="20577"/>
          <ac:spMkLst>
            <pc:docMk/>
            <pc:sldMk cId="890320773" sldId="262"/>
            <ac:spMk id="4" creationId="{E5B89D55-9501-411A-82E9-6B8067022791}"/>
          </ac:spMkLst>
        </pc:spChg>
        <pc:spChg chg="add del mod">
          <ac:chgData name="Utente guest" userId="a39896287aabdead" providerId="Windows Live" clId="Web-{7AA48E06-9F02-4BFA-8A66-70AF7D273100}" dt="2019-11-20T11:09:40.773" v="16"/>
          <ac:spMkLst>
            <pc:docMk/>
            <pc:sldMk cId="890320773" sldId="262"/>
            <ac:spMk id="8" creationId="{5F36257D-0A46-4160-BA7D-B5AF69F05E24}"/>
          </ac:spMkLst>
        </pc:spChg>
        <pc:spChg chg="add">
          <ac:chgData name="Utente guest" userId="a39896287aabdead" providerId="Windows Live" clId="Web-{7AA48E06-9F02-4BFA-8A66-70AF7D273100}" dt="2019-11-20T11:10:11.539" v="21"/>
          <ac:spMkLst>
            <pc:docMk/>
            <pc:sldMk cId="890320773" sldId="262"/>
            <ac:spMk id="9" creationId="{B22636E4-F524-41F5-BACE-84BE4AF51081}"/>
          </ac:spMkLst>
        </pc:spChg>
      </pc:sldChg>
      <pc:sldChg chg="addSp delSp modSp">
        <pc:chgData name="Utente guest" userId="a39896287aabdead" providerId="Windows Live" clId="Web-{7AA48E06-9F02-4BFA-8A66-70AF7D273100}" dt="2019-11-20T10:35:11.910" v="5"/>
        <pc:sldMkLst>
          <pc:docMk/>
          <pc:sldMk cId="2309915322" sldId="265"/>
        </pc:sldMkLst>
        <pc:spChg chg="mod">
          <ac:chgData name="Utente guest" userId="a39896287aabdead" providerId="Windows Live" clId="Web-{7AA48E06-9F02-4BFA-8A66-70AF7D273100}" dt="2019-11-20T10:35:11.910" v="5"/>
          <ac:spMkLst>
            <pc:docMk/>
            <pc:sldMk cId="2309915322" sldId="265"/>
            <ac:spMk id="2" creationId="{E890CEC5-3393-472D-AD44-D1F808AD2D30}"/>
          </ac:spMkLst>
        </pc:spChg>
        <pc:spChg chg="mod">
          <ac:chgData name="Utente guest" userId="a39896287aabdead" providerId="Windows Live" clId="Web-{7AA48E06-9F02-4BFA-8A66-70AF7D273100}" dt="2019-11-20T10:35:11.910" v="5"/>
          <ac:spMkLst>
            <pc:docMk/>
            <pc:sldMk cId="2309915322" sldId="265"/>
            <ac:spMk id="3" creationId="{F9680617-E41D-4CB8-B2A2-844B782F731C}"/>
          </ac:spMkLst>
        </pc:spChg>
        <pc:spChg chg="add del">
          <ac:chgData name="Utente guest" userId="a39896287aabdead" providerId="Windows Live" clId="Web-{7AA48E06-9F02-4BFA-8A66-70AF7D273100}" dt="2019-11-20T10:35:11.910" v="5"/>
          <ac:spMkLst>
            <pc:docMk/>
            <pc:sldMk cId="2309915322" sldId="265"/>
            <ac:spMk id="59" creationId="{A692209D-B607-46C3-8560-07AF72291659}"/>
          </ac:spMkLst>
        </pc:spChg>
        <pc:spChg chg="add del">
          <ac:chgData name="Utente guest" userId="a39896287aabdead" providerId="Windows Live" clId="Web-{7AA48E06-9F02-4BFA-8A66-70AF7D273100}" dt="2019-11-20T10:35:11.910" v="5"/>
          <ac:spMkLst>
            <pc:docMk/>
            <pc:sldMk cId="2309915322" sldId="265"/>
            <ac:spMk id="61" creationId="{94874638-CF15-4908-BC4B-4908744D0BAF}"/>
          </ac:spMkLst>
        </pc:spChg>
        <pc:spChg chg="add del">
          <ac:chgData name="Utente guest" userId="a39896287aabdead" providerId="Windows Live" clId="Web-{7AA48E06-9F02-4BFA-8A66-70AF7D273100}" dt="2019-11-20T10:35:11.910" v="5"/>
          <ac:spMkLst>
            <pc:docMk/>
            <pc:sldMk cId="2309915322" sldId="265"/>
            <ac:spMk id="63" creationId="{5F1B8348-CD6E-4561-A704-C232D9A2676D}"/>
          </ac:spMkLst>
        </pc:spChg>
        <pc:spChg chg="add del">
          <ac:chgData name="Utente guest" userId="a39896287aabdead" providerId="Windows Live" clId="Web-{7AA48E06-9F02-4BFA-8A66-70AF7D273100}" dt="2019-11-20T10:35:11.894" v="4"/>
          <ac:spMkLst>
            <pc:docMk/>
            <pc:sldMk cId="2309915322" sldId="265"/>
            <ac:spMk id="65" creationId="{2F2D0089-EE06-49C0-9C5F-56B94DF2D329}"/>
          </ac:spMkLst>
        </pc:spChg>
        <pc:spChg chg="add">
          <ac:chgData name="Utente guest" userId="a39896287aabdead" providerId="Windows Live" clId="Web-{7AA48E06-9F02-4BFA-8A66-70AF7D273100}" dt="2019-11-20T10:35:11.910" v="5"/>
          <ac:spMkLst>
            <pc:docMk/>
            <pc:sldMk cId="2309915322" sldId="265"/>
            <ac:spMk id="66" creationId="{A692209D-B607-46C3-8560-07AF72291659}"/>
          </ac:spMkLst>
        </pc:spChg>
        <pc:spChg chg="add">
          <ac:chgData name="Utente guest" userId="a39896287aabdead" providerId="Windows Live" clId="Web-{7AA48E06-9F02-4BFA-8A66-70AF7D273100}" dt="2019-11-20T10:35:11.910" v="5"/>
          <ac:spMkLst>
            <pc:docMk/>
            <pc:sldMk cId="2309915322" sldId="265"/>
            <ac:spMk id="67" creationId="{94874638-CF15-4908-BC4B-4908744D0BAF}"/>
          </ac:spMkLst>
        </pc:spChg>
        <pc:spChg chg="add del">
          <ac:chgData name="Utente guest" userId="a39896287aabdead" providerId="Windows Live" clId="Web-{7AA48E06-9F02-4BFA-8A66-70AF7D273100}" dt="2019-11-20T10:35:11.894" v="4"/>
          <ac:spMkLst>
            <pc:docMk/>
            <pc:sldMk cId="2309915322" sldId="265"/>
            <ac:spMk id="68" creationId="{65781D42-087D-484C-840B-CFDCDDEB2785}"/>
          </ac:spMkLst>
        </pc:spChg>
        <pc:spChg chg="add">
          <ac:chgData name="Utente guest" userId="a39896287aabdead" providerId="Windows Live" clId="Web-{7AA48E06-9F02-4BFA-8A66-70AF7D273100}" dt="2019-11-20T10:35:11.910" v="5"/>
          <ac:spMkLst>
            <pc:docMk/>
            <pc:sldMk cId="2309915322" sldId="265"/>
            <ac:spMk id="69" creationId="{5F1B8348-CD6E-4561-A704-C232D9A2676D}"/>
          </ac:spMkLst>
        </pc:spChg>
        <pc:picChg chg="del">
          <ac:chgData name="Utente guest" userId="a39896287aabdead" providerId="Windows Live" clId="Web-{7AA48E06-9F02-4BFA-8A66-70AF7D273100}" dt="2019-11-20T10:34:17.393" v="0"/>
          <ac:picMkLst>
            <pc:docMk/>
            <pc:sldMk cId="2309915322" sldId="265"/>
            <ac:picMk id="4" creationId="{3E0B5E4A-337E-49E4-9946-7A2E8C9F26F6}"/>
          </ac:picMkLst>
        </pc:picChg>
        <pc:picChg chg="add mod">
          <ac:chgData name="Utente guest" userId="a39896287aabdead" providerId="Windows Live" clId="Web-{7AA48E06-9F02-4BFA-8A66-70AF7D273100}" dt="2019-11-20T10:35:11.910" v="5"/>
          <ac:picMkLst>
            <pc:docMk/>
            <pc:sldMk cId="2309915322" sldId="265"/>
            <ac:picMk id="5" creationId="{728B2988-049A-4FE6-82D1-709D3018FA4E}"/>
          </ac:picMkLst>
        </pc:picChg>
      </pc:sldChg>
      <pc:sldChg chg="new">
        <pc:chgData name="Utente guest" userId="a39896287aabdead" providerId="Windows Live" clId="Web-{7AA48E06-9F02-4BFA-8A66-70AF7D273100}" dt="2019-11-20T11:10:36.868" v="22"/>
        <pc:sldMkLst>
          <pc:docMk/>
          <pc:sldMk cId="661098677" sldId="267"/>
        </pc:sldMkLst>
      </pc:sldChg>
    </pc:docChg>
  </pc:docChgLst>
  <pc:docChgLst>
    <pc:chgData name="Utente guest" userId="a39896287aabdead" providerId="Windows Live" clId="Web-{8948EA4A-C3C9-42EE-BF70-C50C2DAAEE75}"/>
    <pc:docChg chg="addSld modSld">
      <pc:chgData name="Utente guest" userId="a39896287aabdead" providerId="Windows Live" clId="Web-{8948EA4A-C3C9-42EE-BF70-C50C2DAAEE75}" dt="2019-11-15T15:37:32.126" v="1237" actId="20577"/>
      <pc:docMkLst>
        <pc:docMk/>
      </pc:docMkLst>
      <pc:sldChg chg="addSp delSp modSp mod setBg setClrOvrMap">
        <pc:chgData name="Utente guest" userId="a39896287aabdead" providerId="Windows Live" clId="Web-{8948EA4A-C3C9-42EE-BF70-C50C2DAAEE75}" dt="2019-11-15T15:27:10.621" v="974" actId="20577"/>
        <pc:sldMkLst>
          <pc:docMk/>
          <pc:sldMk cId="540835977" sldId="263"/>
        </pc:sldMkLst>
        <pc:spChg chg="mod">
          <ac:chgData name="Utente guest" userId="a39896287aabdead" providerId="Windows Live" clId="Web-{8948EA4A-C3C9-42EE-BF70-C50C2DAAEE75}" dt="2019-11-15T15:06:13.690" v="378"/>
          <ac:spMkLst>
            <pc:docMk/>
            <pc:sldMk cId="540835977" sldId="263"/>
            <ac:spMk id="2" creationId="{0E4AAB90-CA94-4DF7-AED6-74605AE833F3}"/>
          </ac:spMkLst>
        </pc:spChg>
        <pc:spChg chg="mod ord">
          <ac:chgData name="Utente guest" userId="a39896287aabdead" providerId="Windows Live" clId="Web-{8948EA4A-C3C9-42EE-BF70-C50C2DAAEE75}" dt="2019-11-15T15:27:10.621" v="974" actId="20577"/>
          <ac:spMkLst>
            <pc:docMk/>
            <pc:sldMk cId="540835977" sldId="263"/>
            <ac:spMk id="3" creationId="{E5BEAC2B-225E-4274-8792-8AFCD1081755}"/>
          </ac:spMkLst>
        </pc:spChg>
        <pc:spChg chg="del">
          <ac:chgData name="Utente guest" userId="a39896287aabdead" providerId="Windows Live" clId="Web-{8948EA4A-C3C9-42EE-BF70-C50C2DAAEE75}" dt="2019-11-15T14:59:04.249" v="362"/>
          <ac:spMkLst>
            <pc:docMk/>
            <pc:sldMk cId="540835977" sldId="263"/>
            <ac:spMk id="4" creationId="{A0E6B27C-5964-4541-8036-2D4E7F2A327E}"/>
          </ac:spMkLst>
        </pc:spChg>
        <pc:spChg chg="add del">
          <ac:chgData name="Utente guest" userId="a39896287aabdead" providerId="Windows Live" clId="Web-{8948EA4A-C3C9-42EE-BF70-C50C2DAAEE75}" dt="2019-11-15T15:05:11.455" v="368"/>
          <ac:spMkLst>
            <pc:docMk/>
            <pc:sldMk cId="540835977" sldId="263"/>
            <ac:spMk id="9" creationId="{DE91395A-2D18-4AF6-A0AC-AAA7189FED11}"/>
          </ac:spMkLst>
        </pc:spChg>
        <pc:spChg chg="add del">
          <ac:chgData name="Utente guest" userId="a39896287aabdead" providerId="Windows Live" clId="Web-{8948EA4A-C3C9-42EE-BF70-C50C2DAAEE75}" dt="2019-11-15T15:05:11.455" v="368"/>
          <ac:spMkLst>
            <pc:docMk/>
            <pc:sldMk cId="540835977" sldId="263"/>
            <ac:spMk id="23" creationId="{A57352BE-A213-4040-BE8E-D4A925AD9DF8}"/>
          </ac:spMkLst>
        </pc:spChg>
        <pc:spChg chg="add del">
          <ac:chgData name="Utente guest" userId="a39896287aabdead" providerId="Windows Live" clId="Web-{8948EA4A-C3C9-42EE-BF70-C50C2DAAEE75}" dt="2019-11-15T15:05:11.455" v="368"/>
          <ac:spMkLst>
            <pc:docMk/>
            <pc:sldMk cId="540835977" sldId="263"/>
            <ac:spMk id="37" creationId="{B2EC7880-C5D9-40A8-A6B0-3198AD07AD1B}"/>
          </ac:spMkLst>
        </pc:spChg>
        <pc:spChg chg="add del">
          <ac:chgData name="Utente guest" userId="a39896287aabdead" providerId="Windows Live" clId="Web-{8948EA4A-C3C9-42EE-BF70-C50C2DAAEE75}" dt="2019-11-15T15:05:05.986" v="366"/>
          <ac:spMkLst>
            <pc:docMk/>
            <pc:sldMk cId="540835977" sldId="263"/>
            <ac:spMk id="38" creationId="{DE91395A-2D18-4AF6-A0AC-AAA7189FED11}"/>
          </ac:spMkLst>
        </pc:spChg>
        <pc:spChg chg="add del">
          <ac:chgData name="Utente guest" userId="a39896287aabdead" providerId="Windows Live" clId="Web-{8948EA4A-C3C9-42EE-BF70-C50C2DAAEE75}" dt="2019-11-15T15:05:05.986" v="366"/>
          <ac:spMkLst>
            <pc:docMk/>
            <pc:sldMk cId="540835977" sldId="263"/>
            <ac:spMk id="40" creationId="{A57352BE-A213-4040-BE8E-D4A925AD9DF8}"/>
          </ac:spMkLst>
        </pc:spChg>
        <pc:spChg chg="add del">
          <ac:chgData name="Utente guest" userId="a39896287aabdead" providerId="Windows Live" clId="Web-{8948EA4A-C3C9-42EE-BF70-C50C2DAAEE75}" dt="2019-11-15T15:05:05.986" v="366"/>
          <ac:spMkLst>
            <pc:docMk/>
            <pc:sldMk cId="540835977" sldId="263"/>
            <ac:spMk id="42" creationId="{39EE869B-085D-43B3-AED8-9B065561249F}"/>
          </ac:spMkLst>
        </pc:spChg>
        <pc:spChg chg="add del">
          <ac:chgData name="Utente guest" userId="a39896287aabdead" providerId="Windows Live" clId="Web-{8948EA4A-C3C9-42EE-BF70-C50C2DAAEE75}" dt="2019-11-15T15:06:13.690" v="378"/>
          <ac:spMkLst>
            <pc:docMk/>
            <pc:sldMk cId="540835977" sldId="263"/>
            <ac:spMk id="43" creationId="{DE91395A-2D18-4AF6-A0AC-AAA7189FED11}"/>
          </ac:spMkLst>
        </pc:spChg>
        <pc:spChg chg="add del">
          <ac:chgData name="Utente guest" userId="a39896287aabdead" providerId="Windows Live" clId="Web-{8948EA4A-C3C9-42EE-BF70-C50C2DAAEE75}" dt="2019-11-15T15:05:05.986" v="366"/>
          <ac:spMkLst>
            <pc:docMk/>
            <pc:sldMk cId="540835977" sldId="263"/>
            <ac:spMk id="44" creationId="{C54E744A-A072-47AF-981A-37186176C2CC}"/>
          </ac:spMkLst>
        </pc:spChg>
        <pc:spChg chg="add del">
          <ac:chgData name="Utente guest" userId="a39896287aabdead" providerId="Windows Live" clId="Web-{8948EA4A-C3C9-42EE-BF70-C50C2DAAEE75}" dt="2019-11-15T15:06:13.690" v="378"/>
          <ac:spMkLst>
            <pc:docMk/>
            <pc:sldMk cId="540835977" sldId="263"/>
            <ac:spMk id="45" creationId="{A57352BE-A213-4040-BE8E-D4A925AD9DF8}"/>
          </ac:spMkLst>
        </pc:spChg>
        <pc:spChg chg="add del">
          <ac:chgData name="Utente guest" userId="a39896287aabdead" providerId="Windows Live" clId="Web-{8948EA4A-C3C9-42EE-BF70-C50C2DAAEE75}" dt="2019-11-15T15:05:05.986" v="366"/>
          <ac:spMkLst>
            <pc:docMk/>
            <pc:sldMk cId="540835977" sldId="263"/>
            <ac:spMk id="46" creationId="{F0254341-1068-4FB7-8AEF-220C6EB4101F}"/>
          </ac:spMkLst>
        </pc:spChg>
        <pc:spChg chg="add del">
          <ac:chgData name="Utente guest" userId="a39896287aabdead" providerId="Windows Live" clId="Web-{8948EA4A-C3C9-42EE-BF70-C50C2DAAEE75}" dt="2019-11-15T15:06:01.065" v="375"/>
          <ac:spMkLst>
            <pc:docMk/>
            <pc:sldMk cId="540835977" sldId="263"/>
            <ac:spMk id="49" creationId="{DE91395A-2D18-4AF6-A0AC-AAA7189FED11}"/>
          </ac:spMkLst>
        </pc:spChg>
        <pc:spChg chg="add del">
          <ac:chgData name="Utente guest" userId="a39896287aabdead" providerId="Windows Live" clId="Web-{8948EA4A-C3C9-42EE-BF70-C50C2DAAEE75}" dt="2019-11-15T15:06:01.065" v="375"/>
          <ac:spMkLst>
            <pc:docMk/>
            <pc:sldMk cId="540835977" sldId="263"/>
            <ac:spMk id="63" creationId="{A57352BE-A213-4040-BE8E-D4A925AD9DF8}"/>
          </ac:spMkLst>
        </pc:spChg>
        <pc:spChg chg="add del">
          <ac:chgData name="Utente guest" userId="a39896287aabdead" providerId="Windows Live" clId="Web-{8948EA4A-C3C9-42EE-BF70-C50C2DAAEE75}" dt="2019-11-15T15:06:01.065" v="375"/>
          <ac:spMkLst>
            <pc:docMk/>
            <pc:sldMk cId="540835977" sldId="263"/>
            <ac:spMk id="77" creationId="{39EE869B-085D-43B3-AED8-9B065561249F}"/>
          </ac:spMkLst>
        </pc:spChg>
        <pc:spChg chg="add del">
          <ac:chgData name="Utente guest" userId="a39896287aabdead" providerId="Windows Live" clId="Web-{8948EA4A-C3C9-42EE-BF70-C50C2DAAEE75}" dt="2019-11-15T15:05:43.314" v="373"/>
          <ac:spMkLst>
            <pc:docMk/>
            <pc:sldMk cId="540835977" sldId="263"/>
            <ac:spMk id="78" creationId="{DE91395A-2D18-4AF6-A0AC-AAA7189FED11}"/>
          </ac:spMkLst>
        </pc:spChg>
        <pc:spChg chg="add del">
          <ac:chgData name="Utente guest" userId="a39896287aabdead" providerId="Windows Live" clId="Web-{8948EA4A-C3C9-42EE-BF70-C50C2DAAEE75}" dt="2019-11-15T15:06:01.065" v="375"/>
          <ac:spMkLst>
            <pc:docMk/>
            <pc:sldMk cId="540835977" sldId="263"/>
            <ac:spMk id="79" creationId="{C54E744A-A072-47AF-981A-37186176C2CC}"/>
          </ac:spMkLst>
        </pc:spChg>
        <pc:spChg chg="add del">
          <ac:chgData name="Utente guest" userId="a39896287aabdead" providerId="Windows Live" clId="Web-{8948EA4A-C3C9-42EE-BF70-C50C2DAAEE75}" dt="2019-11-15T15:05:43.314" v="373"/>
          <ac:spMkLst>
            <pc:docMk/>
            <pc:sldMk cId="540835977" sldId="263"/>
            <ac:spMk id="80" creationId="{A57352BE-A213-4040-BE8E-D4A925AD9DF8}"/>
          </ac:spMkLst>
        </pc:spChg>
        <pc:spChg chg="add del">
          <ac:chgData name="Utente guest" userId="a39896287aabdead" providerId="Windows Live" clId="Web-{8948EA4A-C3C9-42EE-BF70-C50C2DAAEE75}" dt="2019-11-15T15:05:43.314" v="373"/>
          <ac:spMkLst>
            <pc:docMk/>
            <pc:sldMk cId="540835977" sldId="263"/>
            <ac:spMk id="82" creationId="{1A44C337-3893-4B29-A265-B1329150B6AA}"/>
          </ac:spMkLst>
        </pc:spChg>
        <pc:spChg chg="add del">
          <ac:chgData name="Utente guest" userId="a39896287aabdead" providerId="Windows Live" clId="Web-{8948EA4A-C3C9-42EE-BF70-C50C2DAAEE75}" dt="2019-11-15T15:06:13.643" v="377"/>
          <ac:spMkLst>
            <pc:docMk/>
            <pc:sldMk cId="540835977" sldId="263"/>
            <ac:spMk id="85" creationId="{1996130F-9AB5-4DE9-8574-3AF891C5C172}"/>
          </ac:spMkLst>
        </pc:spChg>
        <pc:spChg chg="add del">
          <ac:chgData name="Utente guest" userId="a39896287aabdead" providerId="Windows Live" clId="Web-{8948EA4A-C3C9-42EE-BF70-C50C2DAAEE75}" dt="2019-11-15T15:06:01.065" v="375"/>
          <ac:spMkLst>
            <pc:docMk/>
            <pc:sldMk cId="540835977" sldId="263"/>
            <ac:spMk id="86" creationId="{F0254341-1068-4FB7-8AEF-220C6EB4101F}"/>
          </ac:spMkLst>
        </pc:spChg>
        <pc:spChg chg="add del">
          <ac:chgData name="Utente guest" userId="a39896287aabdead" providerId="Windows Live" clId="Web-{8948EA4A-C3C9-42EE-BF70-C50C2DAAEE75}" dt="2019-11-15T15:06:13.643" v="377"/>
          <ac:spMkLst>
            <pc:docMk/>
            <pc:sldMk cId="540835977" sldId="263"/>
            <ac:spMk id="87" creationId="{7326F4E6-9131-42DA-97B2-0BA8D1E258AD}"/>
          </ac:spMkLst>
        </pc:spChg>
        <pc:spChg chg="add del">
          <ac:chgData name="Utente guest" userId="a39896287aabdead" providerId="Windows Live" clId="Web-{8948EA4A-C3C9-42EE-BF70-C50C2DAAEE75}" dt="2019-11-15T15:06:13.643" v="377"/>
          <ac:spMkLst>
            <pc:docMk/>
            <pc:sldMk cId="540835977" sldId="263"/>
            <ac:spMk id="88" creationId="{1EDD21E1-BAF0-4314-AB31-82ECB8AC9EA9}"/>
          </ac:spMkLst>
        </pc:spChg>
        <pc:spChg chg="add del">
          <ac:chgData name="Utente guest" userId="a39896287aabdead" providerId="Windows Live" clId="Web-{8948EA4A-C3C9-42EE-BF70-C50C2DAAEE75}" dt="2019-11-15T15:06:13.643" v="377"/>
          <ac:spMkLst>
            <pc:docMk/>
            <pc:sldMk cId="540835977" sldId="263"/>
            <ac:spMk id="89" creationId="{FDC8619C-F25D-468E-95FA-2A2151D7DDD2}"/>
          </ac:spMkLst>
        </pc:spChg>
        <pc:spChg chg="add del">
          <ac:chgData name="Utente guest" userId="a39896287aabdead" providerId="Windows Live" clId="Web-{8948EA4A-C3C9-42EE-BF70-C50C2DAAEE75}" dt="2019-11-15T15:06:13.643" v="377"/>
          <ac:spMkLst>
            <pc:docMk/>
            <pc:sldMk cId="540835977" sldId="263"/>
            <ac:spMk id="90" creationId="{7D9439D6-DEAD-4CEB-A61B-BE3D64D1B598}"/>
          </ac:spMkLst>
        </pc:spChg>
        <pc:spChg chg="add del">
          <ac:chgData name="Utente guest" userId="a39896287aabdead" providerId="Windows Live" clId="Web-{8948EA4A-C3C9-42EE-BF70-C50C2DAAEE75}" dt="2019-11-15T15:05:43.314" v="373"/>
          <ac:spMkLst>
            <pc:docMk/>
            <pc:sldMk cId="540835977" sldId="263"/>
            <ac:spMk id="112" creationId="{AA5CD610-ED7C-4CED-A9A1-174432C88AF8}"/>
          </ac:spMkLst>
        </pc:spChg>
        <pc:spChg chg="add">
          <ac:chgData name="Utente guest" userId="a39896287aabdead" providerId="Windows Live" clId="Web-{8948EA4A-C3C9-42EE-BF70-C50C2DAAEE75}" dt="2019-11-15T15:06:13.690" v="378"/>
          <ac:spMkLst>
            <pc:docMk/>
            <pc:sldMk cId="540835977" sldId="263"/>
            <ac:spMk id="113" creationId="{DE91395A-2D18-4AF6-A0AC-AAA7189FED11}"/>
          </ac:spMkLst>
        </pc:spChg>
        <pc:spChg chg="add del">
          <ac:chgData name="Utente guest" userId="a39896287aabdead" providerId="Windows Live" clId="Web-{8948EA4A-C3C9-42EE-BF70-C50C2DAAEE75}" dt="2019-11-15T15:05:43.314" v="373"/>
          <ac:spMkLst>
            <pc:docMk/>
            <pc:sldMk cId="540835977" sldId="263"/>
            <ac:spMk id="114" creationId="{0C4379BF-8C7A-480A-BC36-DA55D92A9356}"/>
          </ac:spMkLst>
        </pc:spChg>
        <pc:spChg chg="add">
          <ac:chgData name="Utente guest" userId="a39896287aabdead" providerId="Windows Live" clId="Web-{8948EA4A-C3C9-42EE-BF70-C50C2DAAEE75}" dt="2019-11-15T15:06:13.690" v="378"/>
          <ac:spMkLst>
            <pc:docMk/>
            <pc:sldMk cId="540835977" sldId="263"/>
            <ac:spMk id="115" creationId="{A57352BE-A213-4040-BE8E-D4A925AD9DF8}"/>
          </ac:spMkLst>
        </pc:spChg>
        <pc:spChg chg="add">
          <ac:chgData name="Utente guest" userId="a39896287aabdead" providerId="Windows Live" clId="Web-{8948EA4A-C3C9-42EE-BF70-C50C2DAAEE75}" dt="2019-11-15T15:06:13.690" v="378"/>
          <ac:spMkLst>
            <pc:docMk/>
            <pc:sldMk cId="540835977" sldId="263"/>
            <ac:spMk id="116" creationId="{1A44C337-3893-4B29-A265-B1329150B6AA}"/>
          </ac:spMkLst>
        </pc:spChg>
        <pc:spChg chg="add">
          <ac:chgData name="Utente guest" userId="a39896287aabdead" providerId="Windows Live" clId="Web-{8948EA4A-C3C9-42EE-BF70-C50C2DAAEE75}" dt="2019-11-15T15:06:13.690" v="378"/>
          <ac:spMkLst>
            <pc:docMk/>
            <pc:sldMk cId="540835977" sldId="263"/>
            <ac:spMk id="125" creationId="{AA5CD610-ED7C-4CED-A9A1-174432C88AF8}"/>
          </ac:spMkLst>
        </pc:spChg>
        <pc:spChg chg="add">
          <ac:chgData name="Utente guest" userId="a39896287aabdead" providerId="Windows Live" clId="Web-{8948EA4A-C3C9-42EE-BF70-C50C2DAAEE75}" dt="2019-11-15T15:06:13.690" v="378"/>
          <ac:spMkLst>
            <pc:docMk/>
            <pc:sldMk cId="540835977" sldId="263"/>
            <ac:spMk id="126" creationId="{0C4379BF-8C7A-480A-BC36-DA55D92A9356}"/>
          </ac:spMkLst>
        </pc:spChg>
        <pc:grpChg chg="add del">
          <ac:chgData name="Utente guest" userId="a39896287aabdead" providerId="Windows Live" clId="Web-{8948EA4A-C3C9-42EE-BF70-C50C2DAAEE75}" dt="2019-11-15T15:05:11.455" v="368"/>
          <ac:grpSpMkLst>
            <pc:docMk/>
            <pc:sldMk cId="540835977" sldId="263"/>
            <ac:grpSpMk id="7" creationId="{7398C59F-5A18-487B-91D6-B955AACF2E50}"/>
          </ac:grpSpMkLst>
        </pc:grpChg>
        <pc:grpChg chg="add del">
          <ac:chgData name="Utente guest" userId="a39896287aabdead" providerId="Windows Live" clId="Web-{8948EA4A-C3C9-42EE-BF70-C50C2DAAEE75}" dt="2019-11-15T15:05:11.455" v="368"/>
          <ac:grpSpMkLst>
            <pc:docMk/>
            <pc:sldMk cId="540835977" sldId="263"/>
            <ac:grpSpMk id="8" creationId="{520234FB-542E-4550-9C2F-1B56FD41A1CA}"/>
          </ac:grpSpMkLst>
        </pc:grpChg>
        <pc:grpChg chg="add del">
          <ac:chgData name="Utente guest" userId="a39896287aabdead" providerId="Windows Live" clId="Web-{8948EA4A-C3C9-42EE-BF70-C50C2DAAEE75}" dt="2019-11-15T15:05:05.986" v="366"/>
          <ac:grpSpMkLst>
            <pc:docMk/>
            <pc:sldMk cId="540835977" sldId="263"/>
            <ac:grpSpMk id="10" creationId="{7398C59F-5A18-487B-91D6-B955AACF2E50}"/>
          </ac:grpSpMkLst>
        </pc:grpChg>
        <pc:grpChg chg="add del">
          <ac:chgData name="Utente guest" userId="a39896287aabdead" providerId="Windows Live" clId="Web-{8948EA4A-C3C9-42EE-BF70-C50C2DAAEE75}" dt="2019-11-15T15:05:05.986" v="366"/>
          <ac:grpSpMkLst>
            <pc:docMk/>
            <pc:sldMk cId="540835977" sldId="263"/>
            <ac:grpSpMk id="24" creationId="{520234FB-542E-4550-9C2F-1B56FD41A1CA}"/>
          </ac:grpSpMkLst>
        </pc:grpChg>
        <pc:grpChg chg="add del">
          <ac:chgData name="Utente guest" userId="a39896287aabdead" providerId="Windows Live" clId="Web-{8948EA4A-C3C9-42EE-BF70-C50C2DAAEE75}" dt="2019-11-15T15:06:13.690" v="378"/>
          <ac:grpSpMkLst>
            <pc:docMk/>
            <pc:sldMk cId="540835977" sldId="263"/>
            <ac:grpSpMk id="39" creationId="{7398C59F-5A18-487B-91D6-B955AACF2E50}"/>
          </ac:grpSpMkLst>
        </pc:grpChg>
        <pc:grpChg chg="add del">
          <ac:chgData name="Utente guest" userId="a39896287aabdead" providerId="Windows Live" clId="Web-{8948EA4A-C3C9-42EE-BF70-C50C2DAAEE75}" dt="2019-11-15T15:06:13.690" v="378"/>
          <ac:grpSpMkLst>
            <pc:docMk/>
            <pc:sldMk cId="540835977" sldId="263"/>
            <ac:grpSpMk id="41" creationId="{520234FB-542E-4550-9C2F-1B56FD41A1CA}"/>
          </ac:grpSpMkLst>
        </pc:grpChg>
        <pc:grpChg chg="add del">
          <ac:chgData name="Utente guest" userId="a39896287aabdead" providerId="Windows Live" clId="Web-{8948EA4A-C3C9-42EE-BF70-C50C2DAAEE75}" dt="2019-11-15T15:06:01.065" v="375"/>
          <ac:grpSpMkLst>
            <pc:docMk/>
            <pc:sldMk cId="540835977" sldId="263"/>
            <ac:grpSpMk id="47" creationId="{7398C59F-5A18-487B-91D6-B955AACF2E50}"/>
          </ac:grpSpMkLst>
        </pc:grpChg>
        <pc:grpChg chg="add del">
          <ac:chgData name="Utente guest" userId="a39896287aabdead" providerId="Windows Live" clId="Web-{8948EA4A-C3C9-42EE-BF70-C50C2DAAEE75}" dt="2019-11-15T15:06:01.065" v="375"/>
          <ac:grpSpMkLst>
            <pc:docMk/>
            <pc:sldMk cId="540835977" sldId="263"/>
            <ac:grpSpMk id="48" creationId="{520234FB-542E-4550-9C2F-1B56FD41A1CA}"/>
          </ac:grpSpMkLst>
        </pc:grpChg>
        <pc:grpChg chg="add del">
          <ac:chgData name="Utente guest" userId="a39896287aabdead" providerId="Windows Live" clId="Web-{8948EA4A-C3C9-42EE-BF70-C50C2DAAEE75}" dt="2019-11-15T15:05:43.314" v="373"/>
          <ac:grpSpMkLst>
            <pc:docMk/>
            <pc:sldMk cId="540835977" sldId="263"/>
            <ac:grpSpMk id="50" creationId="{7398C59F-5A18-487B-91D6-B955AACF2E50}"/>
          </ac:grpSpMkLst>
        </pc:grpChg>
        <pc:grpChg chg="add del">
          <ac:chgData name="Utente guest" userId="a39896287aabdead" providerId="Windows Live" clId="Web-{8948EA4A-C3C9-42EE-BF70-C50C2DAAEE75}" dt="2019-11-15T15:05:43.314" v="373"/>
          <ac:grpSpMkLst>
            <pc:docMk/>
            <pc:sldMk cId="540835977" sldId="263"/>
            <ac:grpSpMk id="64" creationId="{520234FB-542E-4550-9C2F-1B56FD41A1CA}"/>
          </ac:grpSpMkLst>
        </pc:grpChg>
        <pc:grpChg chg="add del">
          <ac:chgData name="Utente guest" userId="a39896287aabdead" providerId="Windows Live" clId="Web-{8948EA4A-C3C9-42EE-BF70-C50C2DAAEE75}" dt="2019-11-15T15:06:13.643" v="377"/>
          <ac:grpSpMkLst>
            <pc:docMk/>
            <pc:sldMk cId="540835977" sldId="263"/>
            <ac:grpSpMk id="81" creationId="{166BF9EE-F7AC-4FA5-AC7E-001B3A642F75}"/>
          </ac:grpSpMkLst>
        </pc:grpChg>
        <pc:grpChg chg="add del">
          <ac:chgData name="Utente guest" userId="a39896287aabdead" providerId="Windows Live" clId="Web-{8948EA4A-C3C9-42EE-BF70-C50C2DAAEE75}" dt="2019-11-15T15:06:13.643" v="377"/>
          <ac:grpSpMkLst>
            <pc:docMk/>
            <pc:sldMk cId="540835977" sldId="263"/>
            <ac:grpSpMk id="83" creationId="{E312DBA5-56D8-42B2-BA94-28168C2A6703}"/>
          </ac:grpSpMkLst>
        </pc:grpChg>
        <pc:grpChg chg="add del">
          <ac:chgData name="Utente guest" userId="a39896287aabdead" providerId="Windows Live" clId="Web-{8948EA4A-C3C9-42EE-BF70-C50C2DAAEE75}" dt="2019-11-15T15:05:43.314" v="373"/>
          <ac:grpSpMkLst>
            <pc:docMk/>
            <pc:sldMk cId="540835977" sldId="263"/>
            <ac:grpSpMk id="84" creationId="{81E0B358-1267-4844-8B3D-B7A279B4175A}"/>
          </ac:grpSpMkLst>
        </pc:grpChg>
        <pc:grpChg chg="add">
          <ac:chgData name="Utente guest" userId="a39896287aabdead" providerId="Windows Live" clId="Web-{8948EA4A-C3C9-42EE-BF70-C50C2DAAEE75}" dt="2019-11-15T15:06:13.690" v="378"/>
          <ac:grpSpMkLst>
            <pc:docMk/>
            <pc:sldMk cId="540835977" sldId="263"/>
            <ac:grpSpMk id="97" creationId="{7398C59F-5A18-487B-91D6-B955AACF2E50}"/>
          </ac:grpSpMkLst>
        </pc:grpChg>
        <pc:grpChg chg="add del">
          <ac:chgData name="Utente guest" userId="a39896287aabdead" providerId="Windows Live" clId="Web-{8948EA4A-C3C9-42EE-BF70-C50C2DAAEE75}" dt="2019-11-15T15:05:43.314" v="373"/>
          <ac:grpSpMkLst>
            <pc:docMk/>
            <pc:sldMk cId="540835977" sldId="263"/>
            <ac:grpSpMk id="98" creationId="{AF44CA9C-80E8-44E1-A79C-D6EBFC73BCA0}"/>
          </ac:grpSpMkLst>
        </pc:grpChg>
        <pc:grpChg chg="add">
          <ac:chgData name="Utente guest" userId="a39896287aabdead" providerId="Windows Live" clId="Web-{8948EA4A-C3C9-42EE-BF70-C50C2DAAEE75}" dt="2019-11-15T15:06:13.690" v="378"/>
          <ac:grpSpMkLst>
            <pc:docMk/>
            <pc:sldMk cId="540835977" sldId="263"/>
            <ac:grpSpMk id="111" creationId="{520234FB-542E-4550-9C2F-1B56FD41A1CA}"/>
          </ac:grpSpMkLst>
        </pc:grpChg>
        <pc:grpChg chg="add">
          <ac:chgData name="Utente guest" userId="a39896287aabdead" providerId="Windows Live" clId="Web-{8948EA4A-C3C9-42EE-BF70-C50C2DAAEE75}" dt="2019-11-15T15:06:13.690" v="378"/>
          <ac:grpSpMkLst>
            <pc:docMk/>
            <pc:sldMk cId="540835977" sldId="263"/>
            <ac:grpSpMk id="117" creationId="{81E0B358-1267-4844-8B3D-B7A279B4175A}"/>
          </ac:grpSpMkLst>
        </pc:grpChg>
        <pc:grpChg chg="add">
          <ac:chgData name="Utente guest" userId="a39896287aabdead" providerId="Windows Live" clId="Web-{8948EA4A-C3C9-42EE-BF70-C50C2DAAEE75}" dt="2019-11-15T15:06:13.690" v="378"/>
          <ac:grpSpMkLst>
            <pc:docMk/>
            <pc:sldMk cId="540835977" sldId="263"/>
            <ac:grpSpMk id="124" creationId="{AF44CA9C-80E8-44E1-A79C-D6EBFC73BCA0}"/>
          </ac:grpSpMkLst>
        </pc:grpChg>
        <pc:picChg chg="add mod ord">
          <ac:chgData name="Utente guest" userId="a39896287aabdead" providerId="Windows Live" clId="Web-{8948EA4A-C3C9-42EE-BF70-C50C2DAAEE75}" dt="2019-11-15T15:06:13.690" v="378"/>
          <ac:picMkLst>
            <pc:docMk/>
            <pc:sldMk cId="540835977" sldId="263"/>
            <ac:picMk id="5" creationId="{8190794D-7064-45DA-A29E-694AFED3BE26}"/>
          </ac:picMkLst>
        </pc:picChg>
      </pc:sldChg>
      <pc:sldChg chg="addSp delSp modSp new mod setBg">
        <pc:chgData name="Utente guest" userId="a39896287aabdead" providerId="Windows Live" clId="Web-{8948EA4A-C3C9-42EE-BF70-C50C2DAAEE75}" dt="2019-11-15T15:37:32.126" v="1236" actId="20577"/>
        <pc:sldMkLst>
          <pc:docMk/>
          <pc:sldMk cId="1111113561" sldId="264"/>
        </pc:sldMkLst>
        <pc:spChg chg="mod">
          <ac:chgData name="Utente guest" userId="a39896287aabdead" providerId="Windows Live" clId="Web-{8948EA4A-C3C9-42EE-BF70-C50C2DAAEE75}" dt="2019-11-15T15:25:00.464" v="839"/>
          <ac:spMkLst>
            <pc:docMk/>
            <pc:sldMk cId="1111113561" sldId="264"/>
            <ac:spMk id="2" creationId="{0BFE022D-49F7-4D1D-9011-FB37FABABD55}"/>
          </ac:spMkLst>
        </pc:spChg>
        <pc:spChg chg="mod ord">
          <ac:chgData name="Utente guest" userId="a39896287aabdead" providerId="Windows Live" clId="Web-{8948EA4A-C3C9-42EE-BF70-C50C2DAAEE75}" dt="2019-11-15T15:37:32.126" v="1236" actId="20577"/>
          <ac:spMkLst>
            <pc:docMk/>
            <pc:sldMk cId="1111113561" sldId="264"/>
            <ac:spMk id="3" creationId="{919EF586-BB5B-4F16-8A3D-03A0463BC0DD}"/>
          </ac:spMkLst>
        </pc:spChg>
        <pc:spChg chg="del">
          <ac:chgData name="Utente guest" userId="a39896287aabdead" providerId="Windows Live" clId="Web-{8948EA4A-C3C9-42EE-BF70-C50C2DAAEE75}" dt="2019-11-15T15:24:24.979" v="835"/>
          <ac:spMkLst>
            <pc:docMk/>
            <pc:sldMk cId="1111113561" sldId="264"/>
            <ac:spMk id="4" creationId="{73AE6CD2-FDE2-45AF-89A6-E122ED683347}"/>
          </ac:spMkLst>
        </pc:spChg>
        <pc:spChg chg="add del">
          <ac:chgData name="Utente guest" userId="a39896287aabdead" providerId="Windows Live" clId="Web-{8948EA4A-C3C9-42EE-BF70-C50C2DAAEE75}" dt="2019-11-15T15:29:06.137" v="1104"/>
          <ac:spMkLst>
            <pc:docMk/>
            <pc:sldMk cId="1111113561" sldId="264"/>
            <ac:spMk id="9" creationId="{1996130F-9AB5-4DE9-8574-3AF891C5C172}"/>
          </ac:spMkLst>
        </pc:spChg>
        <pc:spChg chg="add del">
          <ac:chgData name="Utente guest" userId="a39896287aabdead" providerId="Windows Live" clId="Web-{8948EA4A-C3C9-42EE-BF70-C50C2DAAEE75}" dt="2019-11-15T15:29:06.137" v="1104"/>
          <ac:spMkLst>
            <pc:docMk/>
            <pc:sldMk cId="1111113561" sldId="264"/>
            <ac:spMk id="23" creationId="{7326F4E6-9131-42DA-97B2-0BA8D1E258AD}"/>
          </ac:spMkLst>
        </pc:spChg>
        <pc:spChg chg="add del">
          <ac:chgData name="Utente guest" userId="a39896287aabdead" providerId="Windows Live" clId="Web-{8948EA4A-C3C9-42EE-BF70-C50C2DAAEE75}" dt="2019-11-15T15:29:06.137" v="1104"/>
          <ac:spMkLst>
            <pc:docMk/>
            <pc:sldMk cId="1111113561" sldId="264"/>
            <ac:spMk id="37" creationId="{763516C8-F227-4B77-9AA7-61B9A0B78253}"/>
          </ac:spMkLst>
        </pc:spChg>
        <pc:spChg chg="add del">
          <ac:chgData name="Utente guest" userId="a39896287aabdead" providerId="Windows Live" clId="Web-{8948EA4A-C3C9-42EE-BF70-C50C2DAAEE75}" dt="2019-11-15T15:25:00.432" v="838"/>
          <ac:spMkLst>
            <pc:docMk/>
            <pc:sldMk cId="1111113561" sldId="264"/>
            <ac:spMk id="38" creationId="{1996130F-9AB5-4DE9-8574-3AF891C5C172}"/>
          </ac:spMkLst>
        </pc:spChg>
        <pc:spChg chg="add del">
          <ac:chgData name="Utente guest" userId="a39896287aabdead" providerId="Windows Live" clId="Web-{8948EA4A-C3C9-42EE-BF70-C50C2DAAEE75}" dt="2019-11-15T15:29:06.137" v="1104"/>
          <ac:spMkLst>
            <pc:docMk/>
            <pc:sldMk cId="1111113561" sldId="264"/>
            <ac:spMk id="39" creationId="{D91B420C-C4C8-44DF-96B2-FBD1014646FE}"/>
          </ac:spMkLst>
        </pc:spChg>
        <pc:spChg chg="add del">
          <ac:chgData name="Utente guest" userId="a39896287aabdead" providerId="Windows Live" clId="Web-{8948EA4A-C3C9-42EE-BF70-C50C2DAAEE75}" dt="2019-11-15T15:25:00.432" v="838"/>
          <ac:spMkLst>
            <pc:docMk/>
            <pc:sldMk cId="1111113561" sldId="264"/>
            <ac:spMk id="40" creationId="{7326F4E6-9131-42DA-97B2-0BA8D1E258AD}"/>
          </ac:spMkLst>
        </pc:spChg>
        <pc:spChg chg="add del">
          <ac:chgData name="Utente guest" userId="a39896287aabdead" providerId="Windows Live" clId="Web-{8948EA4A-C3C9-42EE-BF70-C50C2DAAEE75}" dt="2019-11-15T15:25:00.432" v="838"/>
          <ac:spMkLst>
            <pc:docMk/>
            <pc:sldMk cId="1111113561" sldId="264"/>
            <ac:spMk id="42" creationId="{1EDD21E1-BAF0-4314-AB31-82ECB8AC9EA9}"/>
          </ac:spMkLst>
        </pc:spChg>
        <pc:spChg chg="add del">
          <ac:chgData name="Utente guest" userId="a39896287aabdead" providerId="Windows Live" clId="Web-{8948EA4A-C3C9-42EE-BF70-C50C2DAAEE75}" dt="2019-11-15T15:25:00.432" v="838"/>
          <ac:spMkLst>
            <pc:docMk/>
            <pc:sldMk cId="1111113561" sldId="264"/>
            <ac:spMk id="44" creationId="{FDC8619C-F25D-468E-95FA-2A2151D7DDD2}"/>
          </ac:spMkLst>
        </pc:spChg>
        <pc:spChg chg="add del">
          <ac:chgData name="Utente guest" userId="a39896287aabdead" providerId="Windows Live" clId="Web-{8948EA4A-C3C9-42EE-BF70-C50C2DAAEE75}" dt="2019-11-15T15:25:00.432" v="838"/>
          <ac:spMkLst>
            <pc:docMk/>
            <pc:sldMk cId="1111113561" sldId="264"/>
            <ac:spMk id="46" creationId="{7D9439D6-DEAD-4CEB-A61B-BE3D64D1B598}"/>
          </ac:spMkLst>
        </pc:spChg>
        <pc:spChg chg="add">
          <ac:chgData name="Utente guest" userId="a39896287aabdead" providerId="Windows Live" clId="Web-{8948EA4A-C3C9-42EE-BF70-C50C2DAAEE75}" dt="2019-11-15T15:29:06.137" v="1104"/>
          <ac:spMkLst>
            <pc:docMk/>
            <pc:sldMk cId="1111113561" sldId="264"/>
            <ac:spMk id="72" creationId="{1996130F-9AB5-4DE9-8574-3AF891C5C172}"/>
          </ac:spMkLst>
        </pc:spChg>
        <pc:spChg chg="add">
          <ac:chgData name="Utente guest" userId="a39896287aabdead" providerId="Windows Live" clId="Web-{8948EA4A-C3C9-42EE-BF70-C50C2DAAEE75}" dt="2019-11-15T15:29:06.137" v="1104"/>
          <ac:spMkLst>
            <pc:docMk/>
            <pc:sldMk cId="1111113561" sldId="264"/>
            <ac:spMk id="74" creationId="{7326F4E6-9131-42DA-97B2-0BA8D1E258AD}"/>
          </ac:spMkLst>
        </pc:spChg>
        <pc:spChg chg="add">
          <ac:chgData name="Utente guest" userId="a39896287aabdead" providerId="Windows Live" clId="Web-{8948EA4A-C3C9-42EE-BF70-C50C2DAAEE75}" dt="2019-11-15T15:29:06.137" v="1104"/>
          <ac:spMkLst>
            <pc:docMk/>
            <pc:sldMk cId="1111113561" sldId="264"/>
            <ac:spMk id="76" creationId="{763516C8-F227-4B77-9AA7-61B9A0B78253}"/>
          </ac:spMkLst>
        </pc:spChg>
        <pc:spChg chg="add">
          <ac:chgData name="Utente guest" userId="a39896287aabdead" providerId="Windows Live" clId="Web-{8948EA4A-C3C9-42EE-BF70-C50C2DAAEE75}" dt="2019-11-15T15:29:06.137" v="1104"/>
          <ac:spMkLst>
            <pc:docMk/>
            <pc:sldMk cId="1111113561" sldId="264"/>
            <ac:spMk id="78" creationId="{D91B420C-C4C8-44DF-96B2-FBD1014646FE}"/>
          </ac:spMkLst>
        </pc:spChg>
        <pc:grpChg chg="add del">
          <ac:chgData name="Utente guest" userId="a39896287aabdead" providerId="Windows Live" clId="Web-{8948EA4A-C3C9-42EE-BF70-C50C2DAAEE75}" dt="2019-11-15T15:29:06.137" v="1104"/>
          <ac:grpSpMkLst>
            <pc:docMk/>
            <pc:sldMk cId="1111113561" sldId="264"/>
            <ac:grpSpMk id="7" creationId="{166BF9EE-F7AC-4FA5-AC7E-001B3A642F75}"/>
          </ac:grpSpMkLst>
        </pc:grpChg>
        <pc:grpChg chg="add del">
          <ac:chgData name="Utente guest" userId="a39896287aabdead" providerId="Windows Live" clId="Web-{8948EA4A-C3C9-42EE-BF70-C50C2DAAEE75}" dt="2019-11-15T15:29:06.137" v="1104"/>
          <ac:grpSpMkLst>
            <pc:docMk/>
            <pc:sldMk cId="1111113561" sldId="264"/>
            <ac:grpSpMk id="8" creationId="{E312DBA5-56D8-42B2-BA94-28168C2A6703}"/>
          </ac:grpSpMkLst>
        </pc:grpChg>
        <pc:grpChg chg="add del">
          <ac:chgData name="Utente guest" userId="a39896287aabdead" providerId="Windows Live" clId="Web-{8948EA4A-C3C9-42EE-BF70-C50C2DAAEE75}" dt="2019-11-15T15:25:00.432" v="838"/>
          <ac:grpSpMkLst>
            <pc:docMk/>
            <pc:sldMk cId="1111113561" sldId="264"/>
            <ac:grpSpMk id="10" creationId="{166BF9EE-F7AC-4FA5-AC7E-001B3A642F75}"/>
          </ac:grpSpMkLst>
        </pc:grpChg>
        <pc:grpChg chg="add del">
          <ac:chgData name="Utente guest" userId="a39896287aabdead" providerId="Windows Live" clId="Web-{8948EA4A-C3C9-42EE-BF70-C50C2DAAEE75}" dt="2019-11-15T15:25:00.432" v="838"/>
          <ac:grpSpMkLst>
            <pc:docMk/>
            <pc:sldMk cId="1111113561" sldId="264"/>
            <ac:grpSpMk id="24" creationId="{E312DBA5-56D8-42B2-BA94-28168C2A6703}"/>
          </ac:grpSpMkLst>
        </pc:grpChg>
        <pc:grpChg chg="add">
          <ac:chgData name="Utente guest" userId="a39896287aabdead" providerId="Windows Live" clId="Web-{8948EA4A-C3C9-42EE-BF70-C50C2DAAEE75}" dt="2019-11-15T15:29:06.137" v="1104"/>
          <ac:grpSpMkLst>
            <pc:docMk/>
            <pc:sldMk cId="1111113561" sldId="264"/>
            <ac:grpSpMk id="41" creationId="{166BF9EE-F7AC-4FA5-AC7E-001B3A642F75}"/>
          </ac:grpSpMkLst>
        </pc:grpChg>
        <pc:grpChg chg="add">
          <ac:chgData name="Utente guest" userId="a39896287aabdead" providerId="Windows Live" clId="Web-{8948EA4A-C3C9-42EE-BF70-C50C2DAAEE75}" dt="2019-11-15T15:29:06.137" v="1104"/>
          <ac:grpSpMkLst>
            <pc:docMk/>
            <pc:sldMk cId="1111113561" sldId="264"/>
            <ac:grpSpMk id="58" creationId="{E312DBA5-56D8-42B2-BA94-28168C2A6703}"/>
          </ac:grpSpMkLst>
        </pc:grpChg>
        <pc:picChg chg="add mod">
          <ac:chgData name="Utente guest" userId="a39896287aabdead" providerId="Windows Live" clId="Web-{8948EA4A-C3C9-42EE-BF70-C50C2DAAEE75}" dt="2019-11-15T15:29:24.309" v="1107" actId="1076"/>
          <ac:picMkLst>
            <pc:docMk/>
            <pc:sldMk cId="1111113561" sldId="264"/>
            <ac:picMk id="5" creationId="{97194642-8364-4075-9A71-909F977213B6}"/>
          </ac:picMkLst>
        </pc:picChg>
      </pc:sldChg>
    </pc:docChg>
  </pc:docChgLst>
  <pc:docChgLst>
    <pc:chgData name="Utente guest" userId="a39896287aabdead" providerId="Windows Live" clId="Web-{757107C8-F9A4-451E-B87E-238A719C0AFE}"/>
    <pc:docChg chg="addSld modSld">
      <pc:chgData name="Utente guest" userId="a39896287aabdead" providerId="Windows Live" clId="Web-{757107C8-F9A4-451E-B87E-238A719C0AFE}" dt="2019-11-13T10:44:51.733" v="1430" actId="1076"/>
      <pc:docMkLst>
        <pc:docMk/>
      </pc:docMkLst>
      <pc:sldChg chg="addSp delSp modSp new mod setBg setClrOvrMap">
        <pc:chgData name="Utente guest" userId="a39896287aabdead" providerId="Windows Live" clId="Web-{757107C8-F9A4-451E-B87E-238A719C0AFE}" dt="2019-11-13T10:25:53.802" v="853" actId="20577"/>
        <pc:sldMkLst>
          <pc:docMk/>
          <pc:sldMk cId="3044081765" sldId="257"/>
        </pc:sldMkLst>
        <pc:spChg chg="mod">
          <ac:chgData name="Utente guest" userId="a39896287aabdead" providerId="Windows Live" clId="Web-{757107C8-F9A4-451E-B87E-238A719C0AFE}" dt="2019-11-13T10:12:58.904" v="819" actId="1076"/>
          <ac:spMkLst>
            <pc:docMk/>
            <pc:sldMk cId="3044081765" sldId="257"/>
            <ac:spMk id="2" creationId="{514F5F4C-DCCB-4533-9A0E-CF376EB00BB3}"/>
          </ac:spMkLst>
        </pc:spChg>
        <pc:spChg chg="mod ord">
          <ac:chgData name="Utente guest" userId="a39896287aabdead" providerId="Windows Live" clId="Web-{757107C8-F9A4-451E-B87E-238A719C0AFE}" dt="2019-11-13T10:25:53.802" v="853" actId="20577"/>
          <ac:spMkLst>
            <pc:docMk/>
            <pc:sldMk cId="3044081765" sldId="257"/>
            <ac:spMk id="3" creationId="{5DC4BEAC-A435-44B7-98CD-91564BE4D732}"/>
          </ac:spMkLst>
        </pc:spChg>
        <pc:spChg chg="del mod">
          <ac:chgData name="Utente guest" userId="a39896287aabdead" providerId="Windows Live" clId="Web-{757107C8-F9A4-451E-B87E-238A719C0AFE}" dt="2019-11-13T10:11:01.375" v="801"/>
          <ac:spMkLst>
            <pc:docMk/>
            <pc:sldMk cId="3044081765" sldId="257"/>
            <ac:spMk id="4" creationId="{C7E82A66-7BF3-46E7-855E-4E6D29960EC4}"/>
          </ac:spMkLst>
        </pc:spChg>
        <pc:spChg chg="add del">
          <ac:chgData name="Utente guest" userId="a39896287aabdead" providerId="Windows Live" clId="Web-{757107C8-F9A4-451E-B87E-238A719C0AFE}" dt="2019-11-13T10:12:36.695" v="816"/>
          <ac:spMkLst>
            <pc:docMk/>
            <pc:sldMk cId="3044081765" sldId="257"/>
            <ac:spMk id="9" creationId="{DE91395A-2D18-4AF6-A0AC-AAA7189FED11}"/>
          </ac:spMkLst>
        </pc:spChg>
        <pc:spChg chg="add del">
          <ac:chgData name="Utente guest" userId="a39896287aabdead" providerId="Windows Live" clId="Web-{757107C8-F9A4-451E-B87E-238A719C0AFE}" dt="2019-11-13T10:12:36.695" v="816"/>
          <ac:spMkLst>
            <pc:docMk/>
            <pc:sldMk cId="3044081765" sldId="257"/>
            <ac:spMk id="23" creationId="{A57352BE-A213-4040-BE8E-D4A925AD9DF8}"/>
          </ac:spMkLst>
        </pc:spChg>
        <pc:spChg chg="add del">
          <ac:chgData name="Utente guest" userId="a39896287aabdead" providerId="Windows Live" clId="Web-{757107C8-F9A4-451E-B87E-238A719C0AFE}" dt="2019-11-13T10:11:21.278" v="803"/>
          <ac:spMkLst>
            <pc:docMk/>
            <pc:sldMk cId="3044081765" sldId="257"/>
            <ac:spMk id="38" creationId="{DE91395A-2D18-4AF6-A0AC-AAA7189FED11}"/>
          </ac:spMkLst>
        </pc:spChg>
        <pc:spChg chg="add del">
          <ac:chgData name="Utente guest" userId="a39896287aabdead" providerId="Windows Live" clId="Web-{757107C8-F9A4-451E-B87E-238A719C0AFE}" dt="2019-11-13T10:11:21.278" v="803"/>
          <ac:spMkLst>
            <pc:docMk/>
            <pc:sldMk cId="3044081765" sldId="257"/>
            <ac:spMk id="40" creationId="{A57352BE-A213-4040-BE8E-D4A925AD9DF8}"/>
          </ac:spMkLst>
        </pc:spChg>
        <pc:spChg chg="add del">
          <ac:chgData name="Utente guest" userId="a39896287aabdead" providerId="Windows Live" clId="Web-{757107C8-F9A4-451E-B87E-238A719C0AFE}" dt="2019-11-13T10:11:21.278" v="803"/>
          <ac:spMkLst>
            <pc:docMk/>
            <pc:sldMk cId="3044081765" sldId="257"/>
            <ac:spMk id="42" creationId="{1A44C337-3893-4B29-A265-B1329150B6AA}"/>
          </ac:spMkLst>
        </pc:spChg>
        <pc:spChg chg="add">
          <ac:chgData name="Utente guest" userId="a39896287aabdead" providerId="Windows Live" clId="Web-{757107C8-F9A4-451E-B87E-238A719C0AFE}" dt="2019-11-13T10:12:36.695" v="816"/>
          <ac:spMkLst>
            <pc:docMk/>
            <pc:sldMk cId="3044081765" sldId="257"/>
            <ac:spMk id="69" creationId="{1996130F-9AB5-4DE9-8574-3AF891C5C172}"/>
          </ac:spMkLst>
        </pc:spChg>
        <pc:spChg chg="add">
          <ac:chgData name="Utente guest" userId="a39896287aabdead" providerId="Windows Live" clId="Web-{757107C8-F9A4-451E-B87E-238A719C0AFE}" dt="2019-11-13T10:12:36.695" v="816"/>
          <ac:spMkLst>
            <pc:docMk/>
            <pc:sldMk cId="3044081765" sldId="257"/>
            <ac:spMk id="71" creationId="{7326F4E6-9131-42DA-97B2-0BA8D1E258AD}"/>
          </ac:spMkLst>
        </pc:spChg>
        <pc:spChg chg="add del">
          <ac:chgData name="Utente guest" userId="a39896287aabdead" providerId="Windows Live" clId="Web-{757107C8-F9A4-451E-B87E-238A719C0AFE}" dt="2019-11-13T10:11:21.278" v="803"/>
          <ac:spMkLst>
            <pc:docMk/>
            <pc:sldMk cId="3044081765" sldId="257"/>
            <ac:spMk id="72" creationId="{AA5CD610-ED7C-4CED-A9A1-174432C88AF8}"/>
          </ac:spMkLst>
        </pc:spChg>
        <pc:spChg chg="add">
          <ac:chgData name="Utente guest" userId="a39896287aabdead" providerId="Windows Live" clId="Web-{757107C8-F9A4-451E-B87E-238A719C0AFE}" dt="2019-11-13T10:12:36.695" v="816"/>
          <ac:spMkLst>
            <pc:docMk/>
            <pc:sldMk cId="3044081765" sldId="257"/>
            <ac:spMk id="73" creationId="{37B5A23F-7276-435D-91DA-09104D77774D}"/>
          </ac:spMkLst>
        </pc:spChg>
        <pc:spChg chg="add del">
          <ac:chgData name="Utente guest" userId="a39896287aabdead" providerId="Windows Live" clId="Web-{757107C8-F9A4-451E-B87E-238A719C0AFE}" dt="2019-11-13T10:11:21.278" v="803"/>
          <ac:spMkLst>
            <pc:docMk/>
            <pc:sldMk cId="3044081765" sldId="257"/>
            <ac:spMk id="74" creationId="{0C4379BF-8C7A-480A-BC36-DA55D92A9356}"/>
          </ac:spMkLst>
        </pc:spChg>
        <pc:spChg chg="add">
          <ac:chgData name="Utente guest" userId="a39896287aabdead" providerId="Windows Live" clId="Web-{757107C8-F9A4-451E-B87E-238A719C0AFE}" dt="2019-11-13T10:12:36.695" v="816"/>
          <ac:spMkLst>
            <pc:docMk/>
            <pc:sldMk cId="3044081765" sldId="257"/>
            <ac:spMk id="75" creationId="{2F3ECD7F-BF61-4CB1-AA15-464BB771E778}"/>
          </ac:spMkLst>
        </pc:spChg>
        <pc:spChg chg="add">
          <ac:chgData name="Utente guest" userId="a39896287aabdead" providerId="Windows Live" clId="Web-{757107C8-F9A4-451E-B87E-238A719C0AFE}" dt="2019-11-13T10:12:36.695" v="816"/>
          <ac:spMkLst>
            <pc:docMk/>
            <pc:sldMk cId="3044081765" sldId="257"/>
            <ac:spMk id="77" creationId="{966F1B29-3A08-4DB7-9F92-4C09B3BCFF14}"/>
          </ac:spMkLst>
        </pc:spChg>
        <pc:spChg chg="add">
          <ac:chgData name="Utente guest" userId="a39896287aabdead" providerId="Windows Live" clId="Web-{757107C8-F9A4-451E-B87E-238A719C0AFE}" dt="2019-11-13T10:12:36.695" v="816"/>
          <ac:spMkLst>
            <pc:docMk/>
            <pc:sldMk cId="3044081765" sldId="257"/>
            <ac:spMk id="79" creationId="{44A5AAD1-9616-4E1C-B3AC-E5497A6A3C2A}"/>
          </ac:spMkLst>
        </pc:spChg>
        <pc:grpChg chg="add del">
          <ac:chgData name="Utente guest" userId="a39896287aabdead" providerId="Windows Live" clId="Web-{757107C8-F9A4-451E-B87E-238A719C0AFE}" dt="2019-11-13T10:12:36.695" v="816"/>
          <ac:grpSpMkLst>
            <pc:docMk/>
            <pc:sldMk cId="3044081765" sldId="257"/>
            <ac:grpSpMk id="7" creationId="{7398C59F-5A18-487B-91D6-B955AACF2E50}"/>
          </ac:grpSpMkLst>
        </pc:grpChg>
        <pc:grpChg chg="add del">
          <ac:chgData name="Utente guest" userId="a39896287aabdead" providerId="Windows Live" clId="Web-{757107C8-F9A4-451E-B87E-238A719C0AFE}" dt="2019-11-13T10:12:36.695" v="816"/>
          <ac:grpSpMkLst>
            <pc:docMk/>
            <pc:sldMk cId="3044081765" sldId="257"/>
            <ac:grpSpMk id="8" creationId="{520234FB-542E-4550-9C2F-1B56FD41A1CA}"/>
          </ac:grpSpMkLst>
        </pc:grpChg>
        <pc:grpChg chg="add del">
          <ac:chgData name="Utente guest" userId="a39896287aabdead" providerId="Windows Live" clId="Web-{757107C8-F9A4-451E-B87E-238A719C0AFE}" dt="2019-11-13T10:11:21.278" v="803"/>
          <ac:grpSpMkLst>
            <pc:docMk/>
            <pc:sldMk cId="3044081765" sldId="257"/>
            <ac:grpSpMk id="10" creationId="{7398C59F-5A18-487B-91D6-B955AACF2E50}"/>
          </ac:grpSpMkLst>
        </pc:grpChg>
        <pc:grpChg chg="add del">
          <ac:chgData name="Utente guest" userId="a39896287aabdead" providerId="Windows Live" clId="Web-{757107C8-F9A4-451E-B87E-238A719C0AFE}" dt="2019-11-13T10:11:21.278" v="803"/>
          <ac:grpSpMkLst>
            <pc:docMk/>
            <pc:sldMk cId="3044081765" sldId="257"/>
            <ac:grpSpMk id="24" creationId="{520234FB-542E-4550-9C2F-1B56FD41A1CA}"/>
          </ac:grpSpMkLst>
        </pc:grpChg>
        <pc:grpChg chg="add">
          <ac:chgData name="Utente guest" userId="a39896287aabdead" providerId="Windows Live" clId="Web-{757107C8-F9A4-451E-B87E-238A719C0AFE}" dt="2019-11-13T10:12:36.695" v="816"/>
          <ac:grpSpMkLst>
            <pc:docMk/>
            <pc:sldMk cId="3044081765" sldId="257"/>
            <ac:grpSpMk id="41" creationId="{166BF9EE-F7AC-4FA5-AC7E-001B3A642F75}"/>
          </ac:grpSpMkLst>
        </pc:grpChg>
        <pc:grpChg chg="add del">
          <ac:chgData name="Utente guest" userId="a39896287aabdead" providerId="Windows Live" clId="Web-{757107C8-F9A4-451E-B87E-238A719C0AFE}" dt="2019-11-13T10:11:21.278" v="803"/>
          <ac:grpSpMkLst>
            <pc:docMk/>
            <pc:sldMk cId="3044081765" sldId="257"/>
            <ac:grpSpMk id="44" creationId="{81E0B358-1267-4844-8B3D-B7A279B4175A}"/>
          </ac:grpSpMkLst>
        </pc:grpChg>
        <pc:grpChg chg="add">
          <ac:chgData name="Utente guest" userId="a39896287aabdead" providerId="Windows Live" clId="Web-{757107C8-F9A4-451E-B87E-238A719C0AFE}" dt="2019-11-13T10:12:36.695" v="816"/>
          <ac:grpSpMkLst>
            <pc:docMk/>
            <pc:sldMk cId="3044081765" sldId="257"/>
            <ac:grpSpMk id="55" creationId="{E312DBA5-56D8-42B2-BA94-28168C2A6703}"/>
          </ac:grpSpMkLst>
        </pc:grpChg>
        <pc:grpChg chg="add del">
          <ac:chgData name="Utente guest" userId="a39896287aabdead" providerId="Windows Live" clId="Web-{757107C8-F9A4-451E-B87E-238A719C0AFE}" dt="2019-11-13T10:11:21.278" v="803"/>
          <ac:grpSpMkLst>
            <pc:docMk/>
            <pc:sldMk cId="3044081765" sldId="257"/>
            <ac:grpSpMk id="58" creationId="{AF44CA9C-80E8-44E1-A79C-D6EBFC73BCA0}"/>
          </ac:grpSpMkLst>
        </pc:grpChg>
        <pc:picChg chg="add mod ord">
          <ac:chgData name="Utente guest" userId="a39896287aabdead" providerId="Windows Live" clId="Web-{757107C8-F9A4-451E-B87E-238A719C0AFE}" dt="2019-11-13T10:14:24.798" v="840" actId="1076"/>
          <ac:picMkLst>
            <pc:docMk/>
            <pc:sldMk cId="3044081765" sldId="257"/>
            <ac:picMk id="5" creationId="{EBE15773-78CF-4966-A731-746F4B6DE9A8}"/>
          </ac:picMkLst>
        </pc:picChg>
      </pc:sldChg>
      <pc:sldChg chg="addSp delSp modSp new mod setBg setClrOvrMap">
        <pc:chgData name="Utente guest" userId="a39896287aabdead" providerId="Windows Live" clId="Web-{757107C8-F9A4-451E-B87E-238A719C0AFE}" dt="2019-11-13T10:44:51.733" v="1430" actId="1076"/>
        <pc:sldMkLst>
          <pc:docMk/>
          <pc:sldMk cId="1226331758" sldId="258"/>
        </pc:sldMkLst>
        <pc:spChg chg="mod">
          <ac:chgData name="Utente guest" userId="a39896287aabdead" providerId="Windows Live" clId="Web-{757107C8-F9A4-451E-B87E-238A719C0AFE}" dt="2019-11-13T10:43:29.984" v="1420" actId="1076"/>
          <ac:spMkLst>
            <pc:docMk/>
            <pc:sldMk cId="1226331758" sldId="258"/>
            <ac:spMk id="2" creationId="{C734ACDB-335F-4FA5-8F32-46C137F1707D}"/>
          </ac:spMkLst>
        </pc:spChg>
        <pc:spChg chg="add mod">
          <ac:chgData name="Utente guest" userId="a39896287aabdead" providerId="Windows Live" clId="Web-{757107C8-F9A4-451E-B87E-238A719C0AFE}" dt="2019-11-13T10:44:51.733" v="1430" actId="1076"/>
          <ac:spMkLst>
            <pc:docMk/>
            <pc:sldMk cId="1226331758" sldId="258"/>
            <ac:spMk id="3" creationId="{8EDC1E97-A2D6-4978-A81B-518E2BAA5C71}"/>
          </ac:spMkLst>
        </pc:spChg>
        <pc:spChg chg="add">
          <ac:chgData name="Utente guest" userId="a39896287aabdead" providerId="Windows Live" clId="Web-{757107C8-F9A4-451E-B87E-238A719C0AFE}" dt="2019-11-13T10:43:00.656" v="1415"/>
          <ac:spMkLst>
            <pc:docMk/>
            <pc:sldMk cId="1226331758" sldId="258"/>
            <ac:spMk id="8" creationId="{1996130F-9AB5-4DE9-8574-3AF891C5C172}"/>
          </ac:spMkLst>
        </pc:spChg>
        <pc:spChg chg="add">
          <ac:chgData name="Utente guest" userId="a39896287aabdead" providerId="Windows Live" clId="Web-{757107C8-F9A4-451E-B87E-238A719C0AFE}" dt="2019-11-13T10:43:00.656" v="1415"/>
          <ac:spMkLst>
            <pc:docMk/>
            <pc:sldMk cId="1226331758" sldId="258"/>
            <ac:spMk id="22" creationId="{7326F4E6-9131-42DA-97B2-0BA8D1E258AD}"/>
          </ac:spMkLst>
        </pc:spChg>
        <pc:spChg chg="add">
          <ac:chgData name="Utente guest" userId="a39896287aabdead" providerId="Windows Live" clId="Web-{757107C8-F9A4-451E-B87E-238A719C0AFE}" dt="2019-11-13T10:43:00.656" v="1415"/>
          <ac:spMkLst>
            <pc:docMk/>
            <pc:sldMk cId="1226331758" sldId="258"/>
            <ac:spMk id="36" creationId="{3F4C104D-5F30-4811-9376-566B26E4719A}"/>
          </ac:spMkLst>
        </pc:spChg>
        <pc:spChg chg="add del">
          <ac:chgData name="Utente guest" userId="a39896287aabdead" providerId="Windows Live" clId="Web-{757107C8-F9A4-451E-B87E-238A719C0AFE}" dt="2019-11-13T10:43:00.625" v="1414"/>
          <ac:spMkLst>
            <pc:docMk/>
            <pc:sldMk cId="1226331758" sldId="258"/>
            <ac:spMk id="37" creationId="{DE91395A-2D18-4AF6-A0AC-AAA7189FED11}"/>
          </ac:spMkLst>
        </pc:spChg>
        <pc:spChg chg="add del">
          <ac:chgData name="Utente guest" userId="a39896287aabdead" providerId="Windows Live" clId="Web-{757107C8-F9A4-451E-B87E-238A719C0AFE}" dt="2019-11-13T10:43:00.625" v="1414"/>
          <ac:spMkLst>
            <pc:docMk/>
            <pc:sldMk cId="1226331758" sldId="258"/>
            <ac:spMk id="39" creationId="{A57352BE-A213-4040-BE8E-D4A925AD9DF8}"/>
          </ac:spMkLst>
        </pc:spChg>
        <pc:spChg chg="add del">
          <ac:chgData name="Utente guest" userId="a39896287aabdead" providerId="Windows Live" clId="Web-{757107C8-F9A4-451E-B87E-238A719C0AFE}" dt="2019-11-13T10:43:00.625" v="1414"/>
          <ac:spMkLst>
            <pc:docMk/>
            <pc:sldMk cId="1226331758" sldId="258"/>
            <ac:spMk id="41" creationId="{B2EC7880-C5D9-40A8-A6B0-3198AD07AD1B}"/>
          </ac:spMkLst>
        </pc:spChg>
        <pc:spChg chg="add">
          <ac:chgData name="Utente guest" userId="a39896287aabdead" providerId="Windows Live" clId="Web-{757107C8-F9A4-451E-B87E-238A719C0AFE}" dt="2019-11-13T10:43:00.656" v="1415"/>
          <ac:spMkLst>
            <pc:docMk/>
            <pc:sldMk cId="1226331758" sldId="258"/>
            <ac:spMk id="43" creationId="{0815E34B-5D02-4E01-A936-E8E1C0AB6F12}"/>
          </ac:spMkLst>
        </pc:spChg>
        <pc:spChg chg="add">
          <ac:chgData name="Utente guest" userId="a39896287aabdead" providerId="Windows Live" clId="Web-{757107C8-F9A4-451E-B87E-238A719C0AFE}" dt="2019-11-13T10:43:00.656" v="1415"/>
          <ac:spMkLst>
            <pc:docMk/>
            <pc:sldMk cId="1226331758" sldId="258"/>
            <ac:spMk id="45" creationId="{7DE3414B-B032-4710-A468-D3285E38C5FF}"/>
          </ac:spMkLst>
        </pc:spChg>
        <pc:grpChg chg="add">
          <ac:chgData name="Utente guest" userId="a39896287aabdead" providerId="Windows Live" clId="Web-{757107C8-F9A4-451E-B87E-238A719C0AFE}" dt="2019-11-13T10:43:00.656" v="1415"/>
          <ac:grpSpMkLst>
            <pc:docMk/>
            <pc:sldMk cId="1226331758" sldId="258"/>
            <ac:grpSpMk id="6" creationId="{166BF9EE-F7AC-4FA5-AC7E-001B3A642F75}"/>
          </ac:grpSpMkLst>
        </pc:grpChg>
        <pc:grpChg chg="add">
          <ac:chgData name="Utente guest" userId="a39896287aabdead" providerId="Windows Live" clId="Web-{757107C8-F9A4-451E-B87E-238A719C0AFE}" dt="2019-11-13T10:43:00.656" v="1415"/>
          <ac:grpSpMkLst>
            <pc:docMk/>
            <pc:sldMk cId="1226331758" sldId="258"/>
            <ac:grpSpMk id="7" creationId="{E312DBA5-56D8-42B2-BA94-28168C2A6703}"/>
          </ac:grpSpMkLst>
        </pc:grpChg>
        <pc:grpChg chg="add del">
          <ac:chgData name="Utente guest" userId="a39896287aabdead" providerId="Windows Live" clId="Web-{757107C8-F9A4-451E-B87E-238A719C0AFE}" dt="2019-11-13T10:43:00.625" v="1414"/>
          <ac:grpSpMkLst>
            <pc:docMk/>
            <pc:sldMk cId="1226331758" sldId="258"/>
            <ac:grpSpMk id="9" creationId="{7398C59F-5A18-487B-91D6-B955AACF2E50}"/>
          </ac:grpSpMkLst>
        </pc:grpChg>
        <pc:grpChg chg="add del">
          <ac:chgData name="Utente guest" userId="a39896287aabdead" providerId="Windows Live" clId="Web-{757107C8-F9A4-451E-B87E-238A719C0AFE}" dt="2019-11-13T10:43:00.625" v="1414"/>
          <ac:grpSpMkLst>
            <pc:docMk/>
            <pc:sldMk cId="1226331758" sldId="258"/>
            <ac:grpSpMk id="23" creationId="{520234FB-542E-4550-9C2F-1B56FD41A1CA}"/>
          </ac:grpSpMkLst>
        </pc:grpChg>
        <pc:picChg chg="add mod">
          <ac:chgData name="Utente guest" userId="a39896287aabdead" providerId="Windows Live" clId="Web-{757107C8-F9A4-451E-B87E-238A719C0AFE}" dt="2019-11-13T10:43:00.656" v="1415"/>
          <ac:picMkLst>
            <pc:docMk/>
            <pc:sldMk cId="1226331758" sldId="258"/>
            <ac:picMk id="4" creationId="{AB58BF61-4DD1-4E55-9B1A-A2171609C11D}"/>
          </ac:picMkLst>
        </pc:picChg>
      </pc:sldChg>
    </pc:docChg>
  </pc:docChgLst>
  <pc:docChgLst>
    <pc:chgData name="Utente guest" userId="a39896287aabdead" providerId="Windows Live" clId="Web-{F70E88B3-EF33-4976-808F-19DFAB2CD5DE}"/>
    <pc:docChg chg="modSld">
      <pc:chgData name="Utente guest" userId="a39896287aabdead" providerId="Windows Live" clId="Web-{F70E88B3-EF33-4976-808F-19DFAB2CD5DE}" dt="2019-11-17T17:03:02.711" v="125" actId="20577"/>
      <pc:docMkLst>
        <pc:docMk/>
      </pc:docMkLst>
      <pc:sldChg chg="modSp">
        <pc:chgData name="Utente guest" userId="a39896287aabdead" providerId="Windows Live" clId="Web-{F70E88B3-EF33-4976-808F-19DFAB2CD5DE}" dt="2019-11-17T16:34:11.089" v="28" actId="20577"/>
        <pc:sldMkLst>
          <pc:docMk/>
          <pc:sldMk cId="1982564461" sldId="259"/>
        </pc:sldMkLst>
        <pc:spChg chg="mod">
          <ac:chgData name="Utente guest" userId="a39896287aabdead" providerId="Windows Live" clId="Web-{F70E88B3-EF33-4976-808F-19DFAB2CD5DE}" dt="2019-11-17T16:34:11.089" v="28" actId="20577"/>
          <ac:spMkLst>
            <pc:docMk/>
            <pc:sldMk cId="1982564461" sldId="259"/>
            <ac:spMk id="3" creationId="{BFA9C708-3DFF-4B6C-84F6-71E1792E0CA6}"/>
          </ac:spMkLst>
        </pc:spChg>
      </pc:sldChg>
      <pc:sldChg chg="addSp delSp modSp">
        <pc:chgData name="Utente guest" userId="a39896287aabdead" providerId="Windows Live" clId="Web-{F70E88B3-EF33-4976-808F-19DFAB2CD5DE}" dt="2019-11-17T17:03:02.711" v="125" actId="20577"/>
        <pc:sldMkLst>
          <pc:docMk/>
          <pc:sldMk cId="2874026878" sldId="260"/>
        </pc:sldMkLst>
        <pc:spChg chg="mod">
          <ac:chgData name="Utente guest" userId="a39896287aabdead" providerId="Windows Live" clId="Web-{F70E88B3-EF33-4976-808F-19DFAB2CD5DE}" dt="2019-11-17T17:02:34.398" v="123" actId="20577"/>
          <ac:spMkLst>
            <pc:docMk/>
            <pc:sldMk cId="2874026878" sldId="260"/>
            <ac:spMk id="4" creationId="{E3CBE31D-9DBD-4268-A123-1A525C33A54B}"/>
          </ac:spMkLst>
        </pc:spChg>
        <pc:spChg chg="del mod">
          <ac:chgData name="Utente guest" userId="a39896287aabdead" providerId="Windows Live" clId="Web-{F70E88B3-EF33-4976-808F-19DFAB2CD5DE}" dt="2019-11-17T16:35:17.730" v="38"/>
          <ac:spMkLst>
            <pc:docMk/>
            <pc:sldMk cId="2874026878" sldId="260"/>
            <ac:spMk id="5" creationId="{E6C9DF4A-31BC-4A3D-9565-CA2C8EA45832}"/>
          </ac:spMkLst>
        </pc:spChg>
        <pc:spChg chg="mod">
          <ac:chgData name="Utente guest" userId="a39896287aabdead" providerId="Windows Live" clId="Web-{F70E88B3-EF33-4976-808F-19DFAB2CD5DE}" dt="2019-11-17T17:03:02.711" v="125" actId="20577"/>
          <ac:spMkLst>
            <pc:docMk/>
            <pc:sldMk cId="2874026878" sldId="260"/>
            <ac:spMk id="6" creationId="{555AF560-2BB4-4B81-9D08-C2F20944B8DF}"/>
          </ac:spMkLst>
        </pc:spChg>
        <pc:spChg chg="add del mod">
          <ac:chgData name="Utente guest" userId="a39896287aabdead" providerId="Windows Live" clId="Web-{F70E88B3-EF33-4976-808F-19DFAB2CD5DE}" dt="2019-11-17T16:35:23.886" v="39"/>
          <ac:spMkLst>
            <pc:docMk/>
            <pc:sldMk cId="2874026878" sldId="260"/>
            <ac:spMk id="7" creationId="{DAD106B1-DA3F-412C-AF59-9BAF3081FC3E}"/>
          </ac:spMkLst>
        </pc:spChg>
        <pc:spChg chg="del mod">
          <ac:chgData name="Utente guest" userId="a39896287aabdead" providerId="Windows Live" clId="Web-{F70E88B3-EF33-4976-808F-19DFAB2CD5DE}" dt="2019-11-17T16:46:23.547" v="56"/>
          <ac:spMkLst>
            <pc:docMk/>
            <pc:sldMk cId="2874026878" sldId="260"/>
            <ac:spMk id="8" creationId="{C30EADED-53B0-4280-8ABA-686F9AFB8A2A}"/>
          </ac:spMkLst>
        </pc:spChg>
      </pc:sldChg>
    </pc:docChg>
  </pc:docChgLst>
  <pc:docChgLst>
    <pc:chgData name="Utente guest" userId="a39896287aabdead" providerId="Windows Live" clId="Web-{1CDA78F4-6639-47E6-AB0F-1FDEEA886920}"/>
    <pc:docChg chg="delSld modSld">
      <pc:chgData name="Utente guest" userId="a39896287aabdead" providerId="Windows Live" clId="Web-{1CDA78F4-6639-47E6-AB0F-1FDEEA886920}" dt="2019-11-20T11:54:53.342" v="473"/>
      <pc:docMkLst>
        <pc:docMk/>
      </pc:docMkLst>
      <pc:sldChg chg="del">
        <pc:chgData name="Utente guest" userId="a39896287aabdead" providerId="Windows Live" clId="Web-{1CDA78F4-6639-47E6-AB0F-1FDEEA886920}" dt="2019-11-20T11:54:53.342" v="473"/>
        <pc:sldMkLst>
          <pc:docMk/>
          <pc:sldMk cId="4078172328" sldId="261"/>
        </pc:sldMkLst>
      </pc:sldChg>
      <pc:sldChg chg="modSp">
        <pc:chgData name="Utente guest" userId="a39896287aabdead" providerId="Windows Live" clId="Web-{1CDA78F4-6639-47E6-AB0F-1FDEEA886920}" dt="2019-11-20T11:20:20.828" v="29" actId="20577"/>
        <pc:sldMkLst>
          <pc:docMk/>
          <pc:sldMk cId="890320773" sldId="262"/>
        </pc:sldMkLst>
        <pc:spChg chg="mod">
          <ac:chgData name="Utente guest" userId="a39896287aabdead" providerId="Windows Live" clId="Web-{1CDA78F4-6639-47E6-AB0F-1FDEEA886920}" dt="2019-11-20T11:20:20.828" v="29" actId="20577"/>
          <ac:spMkLst>
            <pc:docMk/>
            <pc:sldMk cId="890320773" sldId="262"/>
            <ac:spMk id="2" creationId="{BD3374EE-743C-4C53-9CCB-BBE46793B7E2}"/>
          </ac:spMkLst>
        </pc:spChg>
        <pc:spChg chg="mod">
          <ac:chgData name="Utente guest" userId="a39896287aabdead" providerId="Windows Live" clId="Web-{1CDA78F4-6639-47E6-AB0F-1FDEEA886920}" dt="2019-11-20T11:19:24.203" v="6" actId="20577"/>
          <ac:spMkLst>
            <pc:docMk/>
            <pc:sldMk cId="890320773" sldId="262"/>
            <ac:spMk id="6" creationId="{6DD92454-D01C-4039-9A99-2CA43442BC7E}"/>
          </ac:spMkLst>
        </pc:spChg>
      </pc:sldChg>
      <pc:sldChg chg="addSp delSp modSp">
        <pc:chgData name="Utente guest" userId="a39896287aabdead" providerId="Windows Live" clId="Web-{1CDA78F4-6639-47E6-AB0F-1FDEEA886920}" dt="2019-11-20T11:54:39.810" v="471" actId="20577"/>
        <pc:sldMkLst>
          <pc:docMk/>
          <pc:sldMk cId="661098677" sldId="267"/>
        </pc:sldMkLst>
        <pc:spChg chg="mod">
          <ac:chgData name="Utente guest" userId="a39896287aabdead" providerId="Windows Live" clId="Web-{1CDA78F4-6639-47E6-AB0F-1FDEEA886920}" dt="2019-11-20T11:20:42.531" v="52" actId="20577"/>
          <ac:spMkLst>
            <pc:docMk/>
            <pc:sldMk cId="661098677" sldId="267"/>
            <ac:spMk id="2" creationId="{C89CBE02-33DD-47C0-BE20-BE50F6EA1C36}"/>
          </ac:spMkLst>
        </pc:spChg>
        <pc:spChg chg="mod">
          <ac:chgData name="Utente guest" userId="a39896287aabdead" providerId="Windows Live" clId="Web-{1CDA78F4-6639-47E6-AB0F-1FDEEA886920}" dt="2019-11-20T11:54:39.810" v="471" actId="20577"/>
          <ac:spMkLst>
            <pc:docMk/>
            <pc:sldMk cId="661098677" sldId="267"/>
            <ac:spMk id="3" creationId="{84D96CEE-FBDD-4969-BB7A-7AD0EBFE4CF4}"/>
          </ac:spMkLst>
        </pc:spChg>
        <pc:spChg chg="del">
          <ac:chgData name="Utente guest" userId="a39896287aabdead" providerId="Windows Live" clId="Web-{1CDA78F4-6639-47E6-AB0F-1FDEEA886920}" dt="2019-11-20T11:40:36.899" v="344"/>
          <ac:spMkLst>
            <pc:docMk/>
            <pc:sldMk cId="661098677" sldId="267"/>
            <ac:spMk id="4" creationId="{C468EDD6-0278-427D-9302-53BC41F6C2C7}"/>
          </ac:spMkLst>
        </pc:spChg>
        <pc:picChg chg="add mod ord">
          <ac:chgData name="Utente guest" userId="a39896287aabdead" providerId="Windows Live" clId="Web-{1CDA78F4-6639-47E6-AB0F-1FDEEA886920}" dt="2019-11-20T11:41:22.180" v="347" actId="14100"/>
          <ac:picMkLst>
            <pc:docMk/>
            <pc:sldMk cId="661098677" sldId="267"/>
            <ac:picMk id="5" creationId="{44FDAD97-E22F-4439-9C93-5AF07A1F0DF2}"/>
          </ac:picMkLst>
        </pc:picChg>
      </pc:sldChg>
    </pc:docChg>
  </pc:docChgLst>
  <pc:docChgLst>
    <pc:chgData name="Utente guest" userId="a39896287aabdead" providerId="Windows Live" clId="Web-{4C3C7EFC-A336-4FCC-82B7-A5B994904E13}"/>
    <pc:docChg chg="modSld">
      <pc:chgData name="Utente guest" userId="a39896287aabdead" providerId="Windows Live" clId="Web-{4C3C7EFC-A336-4FCC-82B7-A5B994904E13}" dt="2019-11-13T16:05:13.804" v="27" actId="20577"/>
      <pc:docMkLst>
        <pc:docMk/>
      </pc:docMkLst>
      <pc:sldChg chg="addSp delSp modSp">
        <pc:chgData name="Utente guest" userId="a39896287aabdead" providerId="Windows Live" clId="Web-{4C3C7EFC-A336-4FCC-82B7-A5B994904E13}" dt="2019-11-13T16:05:13.804" v="27" actId="20577"/>
        <pc:sldMkLst>
          <pc:docMk/>
          <pc:sldMk cId="2874026878" sldId="260"/>
        </pc:sldMkLst>
        <pc:spChg chg="del mod">
          <ac:chgData name="Utente guest" userId="a39896287aabdead" providerId="Windows Live" clId="Web-{4C3C7EFC-A336-4FCC-82B7-A5B994904E13}" dt="2019-11-13T16:03:02.116" v="16"/>
          <ac:spMkLst>
            <pc:docMk/>
            <pc:sldMk cId="2874026878" sldId="260"/>
            <ac:spMk id="3" creationId="{34C144A4-1D8C-4E40-90B4-A899A97E6696}"/>
          </ac:spMkLst>
        </pc:spChg>
        <pc:spChg chg="mod">
          <ac:chgData name="Utente guest" userId="a39896287aabdead" providerId="Windows Live" clId="Web-{4C3C7EFC-A336-4FCC-82B7-A5B994904E13}" dt="2019-11-13T16:05:13.804" v="27" actId="20577"/>
          <ac:spMkLst>
            <pc:docMk/>
            <pc:sldMk cId="2874026878" sldId="260"/>
            <ac:spMk id="5" creationId="{E6C9DF4A-31BC-4A3D-9565-CA2C8EA45832}"/>
          </ac:spMkLst>
        </pc:spChg>
        <pc:spChg chg="mod">
          <ac:chgData name="Utente guest" userId="a39896287aabdead" providerId="Windows Live" clId="Web-{4C3C7EFC-A336-4FCC-82B7-A5B994904E13}" dt="2019-11-13T16:02:30.538" v="10" actId="20577"/>
          <ac:spMkLst>
            <pc:docMk/>
            <pc:sldMk cId="2874026878" sldId="260"/>
            <ac:spMk id="6" creationId="{555AF560-2BB4-4B81-9D08-C2F20944B8DF}"/>
          </ac:spMkLst>
        </pc:spChg>
        <pc:spChg chg="add mod">
          <ac:chgData name="Utente guest" userId="a39896287aabdead" providerId="Windows Live" clId="Web-{4C3C7EFC-A336-4FCC-82B7-A5B994904E13}" dt="2019-11-13T16:05:13.663" v="26" actId="20577"/>
          <ac:spMkLst>
            <pc:docMk/>
            <pc:sldMk cId="2874026878" sldId="260"/>
            <ac:spMk id="8" creationId="{C30EADED-53B0-4280-8ABA-686F9AFB8A2A}"/>
          </ac:spMkLst>
        </pc:spChg>
      </pc:sldChg>
      <pc:sldChg chg="modSp">
        <pc:chgData name="Utente guest" userId="a39896287aabdead" providerId="Windows Live" clId="Web-{4C3C7EFC-A336-4FCC-82B7-A5B994904E13}" dt="2019-11-13T16:00:27.631" v="7" actId="20577"/>
        <pc:sldMkLst>
          <pc:docMk/>
          <pc:sldMk cId="890320773" sldId="262"/>
        </pc:sldMkLst>
        <pc:spChg chg="mod">
          <ac:chgData name="Utente guest" userId="a39896287aabdead" providerId="Windows Live" clId="Web-{4C3C7EFC-A336-4FCC-82B7-A5B994904E13}" dt="2019-11-13T16:00:15.131" v="2" actId="20577"/>
          <ac:spMkLst>
            <pc:docMk/>
            <pc:sldMk cId="890320773" sldId="262"/>
            <ac:spMk id="3" creationId="{44982BB7-48D2-4312-9549-0861BB46EFE4}"/>
          </ac:spMkLst>
        </pc:spChg>
        <pc:spChg chg="mod">
          <ac:chgData name="Utente guest" userId="a39896287aabdead" providerId="Windows Live" clId="Web-{4C3C7EFC-A336-4FCC-82B7-A5B994904E13}" dt="2019-11-13T16:00:15.084" v="0" actId="20577"/>
          <ac:spMkLst>
            <pc:docMk/>
            <pc:sldMk cId="890320773" sldId="262"/>
            <ac:spMk id="4" creationId="{E5B89D55-9501-411A-82E9-6B8067022791}"/>
          </ac:spMkLst>
        </pc:spChg>
        <pc:spChg chg="mod">
          <ac:chgData name="Utente guest" userId="a39896287aabdead" providerId="Windows Live" clId="Web-{4C3C7EFC-A336-4FCC-82B7-A5B994904E13}" dt="2019-11-13T16:00:27.631" v="7" actId="20577"/>
          <ac:spMkLst>
            <pc:docMk/>
            <pc:sldMk cId="890320773" sldId="262"/>
            <ac:spMk id="5" creationId="{4A270368-3B10-4367-B7BE-4AC338F92EEE}"/>
          </ac:spMkLst>
        </pc:spChg>
      </pc:sldChg>
    </pc:docChg>
  </pc:docChgLst>
  <pc:docChgLst>
    <pc:chgData name="Utente guest" userId="a39896287aabdead" providerId="Windows Live" clId="Web-{3066A6A5-6B6B-4417-BA45-EC18B92095B4}"/>
    <pc:docChg chg="addSld delSld modSld">
      <pc:chgData name="Utente guest" userId="a39896287aabdead" providerId="Windows Live" clId="Web-{3066A6A5-6B6B-4417-BA45-EC18B92095B4}" dt="2019-11-13T15:36:31.279" v="1089" actId="20577"/>
      <pc:docMkLst>
        <pc:docMk/>
      </pc:docMkLst>
      <pc:sldChg chg="del">
        <pc:chgData name="Utente guest" userId="a39896287aabdead" providerId="Windows Live" clId="Web-{3066A6A5-6B6B-4417-BA45-EC18B92095B4}" dt="2019-11-13T15:12:34.310" v="0"/>
        <pc:sldMkLst>
          <pc:docMk/>
          <pc:sldMk cId="997089911" sldId="261"/>
        </pc:sldMkLst>
      </pc:sldChg>
      <pc:sldChg chg="delSp modSp new">
        <pc:chgData name="Utente guest" userId="a39896287aabdead" providerId="Windows Live" clId="Web-{3066A6A5-6B6B-4417-BA45-EC18B92095B4}" dt="2019-11-13T15:16:37.920" v="314" actId="20577"/>
        <pc:sldMkLst>
          <pc:docMk/>
          <pc:sldMk cId="4078172328" sldId="261"/>
        </pc:sldMkLst>
        <pc:spChg chg="mod">
          <ac:chgData name="Utente guest" userId="a39896287aabdead" providerId="Windows Live" clId="Web-{3066A6A5-6B6B-4417-BA45-EC18B92095B4}" dt="2019-11-13T15:13:04.920" v="38" actId="20577"/>
          <ac:spMkLst>
            <pc:docMk/>
            <pc:sldMk cId="4078172328" sldId="261"/>
            <ac:spMk id="2" creationId="{439795E4-697F-441E-A4DA-C9C7EB442662}"/>
          </ac:spMkLst>
        </pc:spChg>
        <pc:spChg chg="mod">
          <ac:chgData name="Utente guest" userId="a39896287aabdead" providerId="Windows Live" clId="Web-{3066A6A5-6B6B-4417-BA45-EC18B92095B4}" dt="2019-11-13T15:16:37.920" v="314" actId="20577"/>
          <ac:spMkLst>
            <pc:docMk/>
            <pc:sldMk cId="4078172328" sldId="261"/>
            <ac:spMk id="3" creationId="{51612C26-6DAF-4087-849C-E1B6B8DF0850}"/>
          </ac:spMkLst>
        </pc:spChg>
        <pc:spChg chg="del">
          <ac:chgData name="Utente guest" userId="a39896287aabdead" providerId="Windows Live" clId="Web-{3066A6A5-6B6B-4417-BA45-EC18B92095B4}" dt="2019-11-13T15:12:54.498" v="2"/>
          <ac:spMkLst>
            <pc:docMk/>
            <pc:sldMk cId="4078172328" sldId="261"/>
            <ac:spMk id="4" creationId="{F765E190-CDAA-4F6F-AC6A-F6660ACF6EB7}"/>
          </ac:spMkLst>
        </pc:spChg>
      </pc:sldChg>
      <pc:sldChg chg="modSp new">
        <pc:chgData name="Utente guest" userId="a39896287aabdead" providerId="Windows Live" clId="Web-{3066A6A5-6B6B-4417-BA45-EC18B92095B4}" dt="2019-11-13T15:36:31.279" v="1088" actId="20577"/>
        <pc:sldMkLst>
          <pc:docMk/>
          <pc:sldMk cId="890320773" sldId="262"/>
        </pc:sldMkLst>
        <pc:spChg chg="mod">
          <ac:chgData name="Utente guest" userId="a39896287aabdead" providerId="Windows Live" clId="Web-{3066A6A5-6B6B-4417-BA45-EC18B92095B4}" dt="2019-11-13T15:17:03.123" v="375" actId="20577"/>
          <ac:spMkLst>
            <pc:docMk/>
            <pc:sldMk cId="890320773" sldId="262"/>
            <ac:spMk id="2" creationId="{BD3374EE-743C-4C53-9CCB-BBE46793B7E2}"/>
          </ac:spMkLst>
        </pc:spChg>
        <pc:spChg chg="mod">
          <ac:chgData name="Utente guest" userId="a39896287aabdead" providerId="Windows Live" clId="Web-{3066A6A5-6B6B-4417-BA45-EC18B92095B4}" dt="2019-11-13T15:18:29.716" v="428" actId="14100"/>
          <ac:spMkLst>
            <pc:docMk/>
            <pc:sldMk cId="890320773" sldId="262"/>
            <ac:spMk id="3" creationId="{44982BB7-48D2-4312-9549-0861BB46EFE4}"/>
          </ac:spMkLst>
        </pc:spChg>
        <pc:spChg chg="mod">
          <ac:chgData name="Utente guest" userId="a39896287aabdead" providerId="Windows Live" clId="Web-{3066A6A5-6B6B-4417-BA45-EC18B92095B4}" dt="2019-11-13T15:23:32.716" v="653" actId="20577"/>
          <ac:spMkLst>
            <pc:docMk/>
            <pc:sldMk cId="890320773" sldId="262"/>
            <ac:spMk id="4" creationId="{E5B89D55-9501-411A-82E9-6B8067022791}"/>
          </ac:spMkLst>
        </pc:spChg>
        <pc:spChg chg="mod">
          <ac:chgData name="Utente guest" userId="a39896287aabdead" providerId="Windows Live" clId="Web-{3066A6A5-6B6B-4417-BA45-EC18B92095B4}" dt="2019-11-13T15:25:28.029" v="715" actId="20577"/>
          <ac:spMkLst>
            <pc:docMk/>
            <pc:sldMk cId="890320773" sldId="262"/>
            <ac:spMk id="5" creationId="{4A270368-3B10-4367-B7BE-4AC338F92EEE}"/>
          </ac:spMkLst>
        </pc:spChg>
        <pc:spChg chg="mod">
          <ac:chgData name="Utente guest" userId="a39896287aabdead" providerId="Windows Live" clId="Web-{3066A6A5-6B6B-4417-BA45-EC18B92095B4}" dt="2019-11-13T15:36:31.279" v="1088" actId="20577"/>
          <ac:spMkLst>
            <pc:docMk/>
            <pc:sldMk cId="890320773" sldId="262"/>
            <ac:spMk id="6" creationId="{6DD92454-D01C-4039-9A99-2CA43442BC7E}"/>
          </ac:spMkLst>
        </pc:spChg>
      </pc:sldChg>
    </pc:docChg>
  </pc:docChgLst>
  <pc:docChgLst>
    <pc:chgData name="Utente guest" userId="a39896287aabdead" providerId="Windows Live" clId="Web-{0799F4B3-832A-46A6-AB85-312310704E4F}"/>
    <pc:docChg chg="addSld">
      <pc:chgData name="Utente guest" userId="a39896287aabdead" providerId="Windows Live" clId="Web-{0799F4B3-832A-46A6-AB85-312310704E4F}" dt="2019-11-13T16:40:37.739" v="0"/>
      <pc:docMkLst>
        <pc:docMk/>
      </pc:docMkLst>
      <pc:sldChg chg="new">
        <pc:chgData name="Utente guest" userId="a39896287aabdead" providerId="Windows Live" clId="Web-{0799F4B3-832A-46A6-AB85-312310704E4F}" dt="2019-11-13T16:40:37.739" v="0"/>
        <pc:sldMkLst>
          <pc:docMk/>
          <pc:sldMk cId="540835977" sldId="263"/>
        </pc:sldMkLst>
      </pc:sldChg>
    </pc:docChg>
  </pc:docChgLst>
  <pc:docChgLst>
    <pc:chgData name="Utente guest" userId="a39896287aabdead" providerId="Windows Live" clId="Web-{63553E14-7966-49E3-B5B5-161E1ACA5AD0}"/>
    <pc:docChg chg="addSld modSld">
      <pc:chgData name="Utente guest" userId="a39896287aabdead" providerId="Windows Live" clId="Web-{63553E14-7966-49E3-B5B5-161E1ACA5AD0}" dt="2019-11-23T18:59:08.514" v="903" actId="1076"/>
      <pc:docMkLst>
        <pc:docMk/>
      </pc:docMkLst>
      <pc:sldChg chg="addSp delSp modSp mod setClrOvrMap">
        <pc:chgData name="Utente guest" userId="a39896287aabdead" providerId="Windows Live" clId="Web-{63553E14-7966-49E3-B5B5-161E1ACA5AD0}" dt="2019-11-23T17:12:32.123" v="182" actId="20577"/>
        <pc:sldMkLst>
          <pc:docMk/>
          <pc:sldMk cId="3044081765" sldId="257"/>
        </pc:sldMkLst>
        <pc:spChg chg="mod">
          <ac:chgData name="Utente guest" userId="a39896287aabdead" providerId="Windows Live" clId="Web-{63553E14-7966-49E3-B5B5-161E1ACA5AD0}" dt="2019-11-23T17:11:12.700" v="166" actId="1076"/>
          <ac:spMkLst>
            <pc:docMk/>
            <pc:sldMk cId="3044081765" sldId="257"/>
            <ac:spMk id="2" creationId="{514F5F4C-DCCB-4533-9A0E-CF376EB00BB3}"/>
          </ac:spMkLst>
        </pc:spChg>
        <pc:spChg chg="mod">
          <ac:chgData name="Utente guest" userId="a39896287aabdead" providerId="Windows Live" clId="Web-{63553E14-7966-49E3-B5B5-161E1ACA5AD0}" dt="2019-11-23T17:12:32.123" v="182" actId="20577"/>
          <ac:spMkLst>
            <pc:docMk/>
            <pc:sldMk cId="3044081765" sldId="257"/>
            <ac:spMk id="3" creationId="{5DC4BEAC-A435-44B7-98CD-91564BE4D732}"/>
          </ac:spMkLst>
        </pc:spChg>
        <pc:spChg chg="del">
          <ac:chgData name="Utente guest" userId="a39896287aabdead" providerId="Windows Live" clId="Web-{63553E14-7966-49E3-B5B5-161E1ACA5AD0}" dt="2019-11-23T17:10:53.247" v="161"/>
          <ac:spMkLst>
            <pc:docMk/>
            <pc:sldMk cId="3044081765" sldId="257"/>
            <ac:spMk id="69" creationId="{1996130F-9AB5-4DE9-8574-3AF891C5C172}"/>
          </ac:spMkLst>
        </pc:spChg>
        <pc:spChg chg="del">
          <ac:chgData name="Utente guest" userId="a39896287aabdead" providerId="Windows Live" clId="Web-{63553E14-7966-49E3-B5B5-161E1ACA5AD0}" dt="2019-11-23T17:10:53.247" v="161"/>
          <ac:spMkLst>
            <pc:docMk/>
            <pc:sldMk cId="3044081765" sldId="257"/>
            <ac:spMk id="71" creationId="{7326F4E6-9131-42DA-97B2-0BA8D1E258AD}"/>
          </ac:spMkLst>
        </pc:spChg>
        <pc:spChg chg="del">
          <ac:chgData name="Utente guest" userId="a39896287aabdead" providerId="Windows Live" clId="Web-{63553E14-7966-49E3-B5B5-161E1ACA5AD0}" dt="2019-11-23T17:10:53.247" v="161"/>
          <ac:spMkLst>
            <pc:docMk/>
            <pc:sldMk cId="3044081765" sldId="257"/>
            <ac:spMk id="73" creationId="{37B5A23F-7276-435D-91DA-09104D77774D}"/>
          </ac:spMkLst>
        </pc:spChg>
        <pc:spChg chg="del">
          <ac:chgData name="Utente guest" userId="a39896287aabdead" providerId="Windows Live" clId="Web-{63553E14-7966-49E3-B5B5-161E1ACA5AD0}" dt="2019-11-23T17:10:53.247" v="161"/>
          <ac:spMkLst>
            <pc:docMk/>
            <pc:sldMk cId="3044081765" sldId="257"/>
            <ac:spMk id="75" creationId="{2F3ECD7F-BF61-4CB1-AA15-464BB771E778}"/>
          </ac:spMkLst>
        </pc:spChg>
        <pc:spChg chg="del">
          <ac:chgData name="Utente guest" userId="a39896287aabdead" providerId="Windows Live" clId="Web-{63553E14-7966-49E3-B5B5-161E1ACA5AD0}" dt="2019-11-23T17:10:53.247" v="161"/>
          <ac:spMkLst>
            <pc:docMk/>
            <pc:sldMk cId="3044081765" sldId="257"/>
            <ac:spMk id="77" creationId="{966F1B29-3A08-4DB7-9F92-4C09B3BCFF14}"/>
          </ac:spMkLst>
        </pc:spChg>
        <pc:spChg chg="del">
          <ac:chgData name="Utente guest" userId="a39896287aabdead" providerId="Windows Live" clId="Web-{63553E14-7966-49E3-B5B5-161E1ACA5AD0}" dt="2019-11-23T17:10:53.247" v="161"/>
          <ac:spMkLst>
            <pc:docMk/>
            <pc:sldMk cId="3044081765" sldId="257"/>
            <ac:spMk id="79" creationId="{44A5AAD1-9616-4E1C-B3AC-E5497A6A3C2A}"/>
          </ac:spMkLst>
        </pc:spChg>
        <pc:spChg chg="add">
          <ac:chgData name="Utente guest" userId="a39896287aabdead" providerId="Windows Live" clId="Web-{63553E14-7966-49E3-B5B5-161E1ACA5AD0}" dt="2019-11-23T17:10:53.247" v="161"/>
          <ac:spMkLst>
            <pc:docMk/>
            <pc:sldMk cId="3044081765" sldId="257"/>
            <ac:spMk id="112" creationId="{1996130F-9AB5-4DE9-8574-3AF891C5C172}"/>
          </ac:spMkLst>
        </pc:spChg>
        <pc:spChg chg="add">
          <ac:chgData name="Utente guest" userId="a39896287aabdead" providerId="Windows Live" clId="Web-{63553E14-7966-49E3-B5B5-161E1ACA5AD0}" dt="2019-11-23T17:10:53.247" v="161"/>
          <ac:spMkLst>
            <pc:docMk/>
            <pc:sldMk cId="3044081765" sldId="257"/>
            <ac:spMk id="114" creationId="{7326F4E6-9131-42DA-97B2-0BA8D1E258AD}"/>
          </ac:spMkLst>
        </pc:spChg>
        <pc:spChg chg="add">
          <ac:chgData name="Utente guest" userId="a39896287aabdead" providerId="Windows Live" clId="Web-{63553E14-7966-49E3-B5B5-161E1ACA5AD0}" dt="2019-11-23T17:10:53.247" v="161"/>
          <ac:spMkLst>
            <pc:docMk/>
            <pc:sldMk cId="3044081765" sldId="257"/>
            <ac:spMk id="116" creationId="{1EDD21E1-BAF0-4314-AB31-82ECB8AC9EA9}"/>
          </ac:spMkLst>
        </pc:spChg>
        <pc:spChg chg="add">
          <ac:chgData name="Utente guest" userId="a39896287aabdead" providerId="Windows Live" clId="Web-{63553E14-7966-49E3-B5B5-161E1ACA5AD0}" dt="2019-11-23T17:10:53.247" v="161"/>
          <ac:spMkLst>
            <pc:docMk/>
            <pc:sldMk cId="3044081765" sldId="257"/>
            <ac:spMk id="118" creationId="{FDC8619C-F25D-468E-95FA-2A2151D7DDD2}"/>
          </ac:spMkLst>
        </pc:spChg>
        <pc:spChg chg="add">
          <ac:chgData name="Utente guest" userId="a39896287aabdead" providerId="Windows Live" clId="Web-{63553E14-7966-49E3-B5B5-161E1ACA5AD0}" dt="2019-11-23T17:10:53.247" v="161"/>
          <ac:spMkLst>
            <pc:docMk/>
            <pc:sldMk cId="3044081765" sldId="257"/>
            <ac:spMk id="120" creationId="{7D9439D6-DEAD-4CEB-A61B-BE3D64D1B598}"/>
          </ac:spMkLst>
        </pc:spChg>
        <pc:grpChg chg="del">
          <ac:chgData name="Utente guest" userId="a39896287aabdead" providerId="Windows Live" clId="Web-{63553E14-7966-49E3-B5B5-161E1ACA5AD0}" dt="2019-11-23T17:10:53.247" v="161"/>
          <ac:grpSpMkLst>
            <pc:docMk/>
            <pc:sldMk cId="3044081765" sldId="257"/>
            <ac:grpSpMk id="41" creationId="{166BF9EE-F7AC-4FA5-AC7E-001B3A642F75}"/>
          </ac:grpSpMkLst>
        </pc:grpChg>
        <pc:grpChg chg="del">
          <ac:chgData name="Utente guest" userId="a39896287aabdead" providerId="Windows Live" clId="Web-{63553E14-7966-49E3-B5B5-161E1ACA5AD0}" dt="2019-11-23T17:10:53.247" v="161"/>
          <ac:grpSpMkLst>
            <pc:docMk/>
            <pc:sldMk cId="3044081765" sldId="257"/>
            <ac:grpSpMk id="55" creationId="{E312DBA5-56D8-42B2-BA94-28168C2A6703}"/>
          </ac:grpSpMkLst>
        </pc:grpChg>
        <pc:grpChg chg="add">
          <ac:chgData name="Utente guest" userId="a39896287aabdead" providerId="Windows Live" clId="Web-{63553E14-7966-49E3-B5B5-161E1ACA5AD0}" dt="2019-11-23T17:10:53.247" v="161"/>
          <ac:grpSpMkLst>
            <pc:docMk/>
            <pc:sldMk cId="3044081765" sldId="257"/>
            <ac:grpSpMk id="84" creationId="{166BF9EE-F7AC-4FA5-AC7E-001B3A642F75}"/>
          </ac:grpSpMkLst>
        </pc:grpChg>
        <pc:grpChg chg="add">
          <ac:chgData name="Utente guest" userId="a39896287aabdead" providerId="Windows Live" clId="Web-{63553E14-7966-49E3-B5B5-161E1ACA5AD0}" dt="2019-11-23T17:10:53.247" v="161"/>
          <ac:grpSpMkLst>
            <pc:docMk/>
            <pc:sldMk cId="3044081765" sldId="257"/>
            <ac:grpSpMk id="98" creationId="{E312DBA5-56D8-42B2-BA94-28168C2A6703}"/>
          </ac:grpSpMkLst>
        </pc:grpChg>
        <pc:picChg chg="mod">
          <ac:chgData name="Utente guest" userId="a39896287aabdead" providerId="Windows Live" clId="Web-{63553E14-7966-49E3-B5B5-161E1ACA5AD0}" dt="2019-11-23T17:10:53.247" v="161"/>
          <ac:picMkLst>
            <pc:docMk/>
            <pc:sldMk cId="3044081765" sldId="257"/>
            <ac:picMk id="5" creationId="{EBE15773-78CF-4966-A731-746F4B6DE9A8}"/>
          </ac:picMkLst>
        </pc:picChg>
      </pc:sldChg>
      <pc:sldChg chg="addSp delSp modSp">
        <pc:chgData name="Utente guest" userId="a39896287aabdead" providerId="Windows Live" clId="Web-{63553E14-7966-49E3-B5B5-161E1ACA5AD0}" dt="2019-11-23T17:09:51.153" v="159" actId="20577"/>
        <pc:sldMkLst>
          <pc:docMk/>
          <pc:sldMk cId="1982564461" sldId="259"/>
        </pc:sldMkLst>
        <pc:spChg chg="mod">
          <ac:chgData name="Utente guest" userId="a39896287aabdead" providerId="Windows Live" clId="Web-{63553E14-7966-49E3-B5B5-161E1ACA5AD0}" dt="2019-11-23T17:09:23.497" v="156"/>
          <ac:spMkLst>
            <pc:docMk/>
            <pc:sldMk cId="1982564461" sldId="259"/>
            <ac:spMk id="2" creationId="{9C0120F3-51DF-434E-B287-0D509D1FFD90}"/>
          </ac:spMkLst>
        </pc:spChg>
        <pc:spChg chg="mod">
          <ac:chgData name="Utente guest" userId="a39896287aabdead" providerId="Windows Live" clId="Web-{63553E14-7966-49E3-B5B5-161E1ACA5AD0}" dt="2019-11-23T17:09:51.153" v="159" actId="20577"/>
          <ac:spMkLst>
            <pc:docMk/>
            <pc:sldMk cId="1982564461" sldId="259"/>
            <ac:spMk id="3" creationId="{BFA9C708-3DFF-4B6C-84F6-71E1792E0CA6}"/>
          </ac:spMkLst>
        </pc:spChg>
        <pc:spChg chg="add del">
          <ac:chgData name="Utente guest" userId="a39896287aabdead" providerId="Windows Live" clId="Web-{63553E14-7966-49E3-B5B5-161E1ACA5AD0}" dt="2019-11-23T17:09:23.497" v="156"/>
          <ac:spMkLst>
            <pc:docMk/>
            <pc:sldMk cId="1982564461" sldId="259"/>
            <ac:spMk id="36" creationId="{CE6C63DC-BAE4-42B6-8FDF-F6467C2D23AC}"/>
          </ac:spMkLst>
        </pc:spChg>
        <pc:spChg chg="add del">
          <ac:chgData name="Utente guest" userId="a39896287aabdead" providerId="Windows Live" clId="Web-{63553E14-7966-49E3-B5B5-161E1ACA5AD0}" dt="2019-11-23T17:09:23.497" v="156"/>
          <ac:spMkLst>
            <pc:docMk/>
            <pc:sldMk cId="1982564461" sldId="259"/>
            <ac:spMk id="38" creationId="{BFE4781A-41C7-4F27-8792-A74EFB8E5CF1}"/>
          </ac:spMkLst>
        </pc:spChg>
        <pc:spChg chg="add del">
          <ac:chgData name="Utente guest" userId="a39896287aabdead" providerId="Windows Live" clId="Web-{63553E14-7966-49E3-B5B5-161E1ACA5AD0}" dt="2019-11-23T17:09:23.497" v="156"/>
          <ac:spMkLst>
            <pc:docMk/>
            <pc:sldMk cId="1982564461" sldId="259"/>
            <ac:spMk id="40" creationId="{0A46F010-D160-4609-8979-FFD8C1EA6C43}"/>
          </ac:spMkLst>
        </pc:spChg>
        <pc:spChg chg="add del">
          <ac:chgData name="Utente guest" userId="a39896287aabdead" providerId="Windows Live" clId="Web-{63553E14-7966-49E3-B5B5-161E1ACA5AD0}" dt="2019-11-23T17:09:23.497" v="156"/>
          <ac:spMkLst>
            <pc:docMk/>
            <pc:sldMk cId="1982564461" sldId="259"/>
            <ac:spMk id="42" creationId="{81B8C4F6-C3AC-4C94-8EC7-E4F7B7E9CDB6}"/>
          </ac:spMkLst>
        </pc:spChg>
        <pc:spChg chg="add del">
          <ac:chgData name="Utente guest" userId="a39896287aabdead" providerId="Windows Live" clId="Web-{63553E14-7966-49E3-B5B5-161E1ACA5AD0}" dt="2019-11-23T17:09:23.497" v="156"/>
          <ac:spMkLst>
            <pc:docMk/>
            <pc:sldMk cId="1982564461" sldId="259"/>
            <ac:spMk id="72" creationId="{91328346-8BAD-4616-B50B-5CFDA5648D6A}"/>
          </ac:spMkLst>
        </pc:spChg>
        <pc:spChg chg="add">
          <ac:chgData name="Utente guest" userId="a39896287aabdead" providerId="Windows Live" clId="Web-{63553E14-7966-49E3-B5B5-161E1ACA5AD0}" dt="2019-11-23T17:09:23.497" v="156"/>
          <ac:spMkLst>
            <pc:docMk/>
            <pc:sldMk cId="1982564461" sldId="259"/>
            <ac:spMk id="76" creationId="{CE6C63DC-BAE4-42B6-8FDF-F6467C2D23AC}"/>
          </ac:spMkLst>
        </pc:spChg>
        <pc:spChg chg="add">
          <ac:chgData name="Utente guest" userId="a39896287aabdead" providerId="Windows Live" clId="Web-{63553E14-7966-49E3-B5B5-161E1ACA5AD0}" dt="2019-11-23T17:09:23.497" v="156"/>
          <ac:spMkLst>
            <pc:docMk/>
            <pc:sldMk cId="1982564461" sldId="259"/>
            <ac:spMk id="90" creationId="{BFE4781A-41C7-4F27-8792-A74EFB8E5CF1}"/>
          </ac:spMkLst>
        </pc:spChg>
        <pc:spChg chg="add">
          <ac:chgData name="Utente guest" userId="a39896287aabdead" providerId="Windows Live" clId="Web-{63553E14-7966-49E3-B5B5-161E1ACA5AD0}" dt="2019-11-23T17:09:23.497" v="156"/>
          <ac:spMkLst>
            <pc:docMk/>
            <pc:sldMk cId="1982564461" sldId="259"/>
            <ac:spMk id="104" creationId="{19FE08D8-CEA0-461E-870A-02CD15D9B9D2}"/>
          </ac:spMkLst>
        </pc:spChg>
        <pc:spChg chg="add del">
          <ac:chgData name="Utente guest" userId="a39896287aabdead" providerId="Windows Live" clId="Web-{63553E14-7966-49E3-B5B5-161E1ACA5AD0}" dt="2019-11-23T17:09:23.418" v="155"/>
          <ac:spMkLst>
            <pc:docMk/>
            <pc:sldMk cId="1982564461" sldId="259"/>
            <ac:spMk id="105" creationId="{CE6C63DC-BAE4-42B6-8FDF-F6467C2D23AC}"/>
          </ac:spMkLst>
        </pc:spChg>
        <pc:spChg chg="add">
          <ac:chgData name="Utente guest" userId="a39896287aabdead" providerId="Windows Live" clId="Web-{63553E14-7966-49E3-B5B5-161E1ACA5AD0}" dt="2019-11-23T17:09:23.497" v="156"/>
          <ac:spMkLst>
            <pc:docMk/>
            <pc:sldMk cId="1982564461" sldId="259"/>
            <ac:spMk id="106" creationId="{2B982904-A46E-41DF-BA98-61E2300C7DCB}"/>
          </ac:spMkLst>
        </pc:spChg>
        <pc:spChg chg="add del">
          <ac:chgData name="Utente guest" userId="a39896287aabdead" providerId="Windows Live" clId="Web-{63553E14-7966-49E3-B5B5-161E1ACA5AD0}" dt="2019-11-23T17:09:23.418" v="155"/>
          <ac:spMkLst>
            <pc:docMk/>
            <pc:sldMk cId="1982564461" sldId="259"/>
            <ac:spMk id="107" creationId="{BFE4781A-41C7-4F27-8792-A74EFB8E5CF1}"/>
          </ac:spMkLst>
        </pc:spChg>
        <pc:spChg chg="add">
          <ac:chgData name="Utente guest" userId="a39896287aabdead" providerId="Windows Live" clId="Web-{63553E14-7966-49E3-B5B5-161E1ACA5AD0}" dt="2019-11-23T17:09:23.497" v="156"/>
          <ac:spMkLst>
            <pc:docMk/>
            <pc:sldMk cId="1982564461" sldId="259"/>
            <ac:spMk id="108" creationId="{27018161-547E-48F7-A0D9-272C9EA5B379}"/>
          </ac:spMkLst>
        </pc:spChg>
        <pc:spChg chg="add del">
          <ac:chgData name="Utente guest" userId="a39896287aabdead" providerId="Windows Live" clId="Web-{63553E14-7966-49E3-B5B5-161E1ACA5AD0}" dt="2019-11-23T17:09:23.418" v="155"/>
          <ac:spMkLst>
            <pc:docMk/>
            <pc:sldMk cId="1982564461" sldId="259"/>
            <ac:spMk id="109" creationId="{0A46F010-D160-4609-8979-FFD8C1EA6C43}"/>
          </ac:spMkLst>
        </pc:spChg>
        <pc:spChg chg="add del">
          <ac:chgData name="Utente guest" userId="a39896287aabdead" providerId="Windows Live" clId="Web-{63553E14-7966-49E3-B5B5-161E1ACA5AD0}" dt="2019-11-23T17:09:23.418" v="155"/>
          <ac:spMkLst>
            <pc:docMk/>
            <pc:sldMk cId="1982564461" sldId="259"/>
            <ac:spMk id="111" creationId="{81B8C4F6-C3AC-4C94-8EC7-E4F7B7E9CDB6}"/>
          </ac:spMkLst>
        </pc:spChg>
        <pc:spChg chg="add del">
          <ac:chgData name="Utente guest" userId="a39896287aabdead" providerId="Windows Live" clId="Web-{63553E14-7966-49E3-B5B5-161E1ACA5AD0}" dt="2019-11-23T17:09:23.418" v="155"/>
          <ac:spMkLst>
            <pc:docMk/>
            <pc:sldMk cId="1982564461" sldId="259"/>
            <ac:spMk id="141" creationId="{91328346-8BAD-4616-B50B-5CFDA5648D6A}"/>
          </ac:spMkLst>
        </pc:spChg>
        <pc:grpChg chg="add del">
          <ac:chgData name="Utente guest" userId="a39896287aabdead" providerId="Windows Live" clId="Web-{63553E14-7966-49E3-B5B5-161E1ACA5AD0}" dt="2019-11-23T17:09:23.497" v="156"/>
          <ac:grpSpMkLst>
            <pc:docMk/>
            <pc:sldMk cId="1982564461" sldId="259"/>
            <ac:grpSpMk id="8" creationId="{8CD25866-F15D-40A4-AEC5-47C044637AB7}"/>
          </ac:grpSpMkLst>
        </pc:grpChg>
        <pc:grpChg chg="add del">
          <ac:chgData name="Utente guest" userId="a39896287aabdead" providerId="Windows Live" clId="Web-{63553E14-7966-49E3-B5B5-161E1ACA5AD0}" dt="2019-11-23T17:09:23.497" v="156"/>
          <ac:grpSpMkLst>
            <pc:docMk/>
            <pc:sldMk cId="1982564461" sldId="259"/>
            <ac:grpSpMk id="22" creationId="{0C4A17ED-96AA-44A6-A050-E1A7A1CDD9E7}"/>
          </ac:grpSpMkLst>
        </pc:grpChg>
        <pc:grpChg chg="add del">
          <ac:chgData name="Utente guest" userId="a39896287aabdead" providerId="Windows Live" clId="Web-{63553E14-7966-49E3-B5B5-161E1ACA5AD0}" dt="2019-11-23T17:09:23.497" v="156"/>
          <ac:grpSpMkLst>
            <pc:docMk/>
            <pc:sldMk cId="1982564461" sldId="259"/>
            <ac:grpSpMk id="44" creationId="{0B789310-9859-4942-98C8-3D2F12AAAE73}"/>
          </ac:grpSpMkLst>
        </pc:grpChg>
        <pc:grpChg chg="add del">
          <ac:chgData name="Utente guest" userId="a39896287aabdead" providerId="Windows Live" clId="Web-{63553E14-7966-49E3-B5B5-161E1ACA5AD0}" dt="2019-11-23T17:09:23.497" v="156"/>
          <ac:grpSpMkLst>
            <pc:docMk/>
            <pc:sldMk cId="1982564461" sldId="259"/>
            <ac:grpSpMk id="58" creationId="{6F1CEC7A-E419-4950-AA57-B00546C29CAF}"/>
          </ac:grpSpMkLst>
        </pc:grpChg>
        <pc:grpChg chg="add">
          <ac:chgData name="Utente guest" userId="a39896287aabdead" providerId="Windows Live" clId="Web-{63553E14-7966-49E3-B5B5-161E1ACA5AD0}" dt="2019-11-23T17:09:23.497" v="156"/>
          <ac:grpSpMkLst>
            <pc:docMk/>
            <pc:sldMk cId="1982564461" sldId="259"/>
            <ac:grpSpMk id="74" creationId="{8CD25866-F15D-40A4-AEC5-47C044637AB7}"/>
          </ac:grpSpMkLst>
        </pc:grpChg>
        <pc:grpChg chg="add">
          <ac:chgData name="Utente guest" userId="a39896287aabdead" providerId="Windows Live" clId="Web-{63553E14-7966-49E3-B5B5-161E1ACA5AD0}" dt="2019-11-23T17:09:23.497" v="156"/>
          <ac:grpSpMkLst>
            <pc:docMk/>
            <pc:sldMk cId="1982564461" sldId="259"/>
            <ac:grpSpMk id="75" creationId="{0C4A17ED-96AA-44A6-A050-E1A7A1CDD9E7}"/>
          </ac:grpSpMkLst>
        </pc:grpChg>
        <pc:grpChg chg="add del">
          <ac:chgData name="Utente guest" userId="a39896287aabdead" providerId="Windows Live" clId="Web-{63553E14-7966-49E3-B5B5-161E1ACA5AD0}" dt="2019-11-23T17:09:23.418" v="155"/>
          <ac:grpSpMkLst>
            <pc:docMk/>
            <pc:sldMk cId="1982564461" sldId="259"/>
            <ac:grpSpMk id="77" creationId="{8CD25866-F15D-40A4-AEC5-47C044637AB7}"/>
          </ac:grpSpMkLst>
        </pc:grpChg>
        <pc:grpChg chg="add del">
          <ac:chgData name="Utente guest" userId="a39896287aabdead" providerId="Windows Live" clId="Web-{63553E14-7966-49E3-B5B5-161E1ACA5AD0}" dt="2019-11-23T17:09:23.418" v="155"/>
          <ac:grpSpMkLst>
            <pc:docMk/>
            <pc:sldMk cId="1982564461" sldId="259"/>
            <ac:grpSpMk id="91" creationId="{0C4A17ED-96AA-44A6-A050-E1A7A1CDD9E7}"/>
          </ac:grpSpMkLst>
        </pc:grpChg>
        <pc:grpChg chg="add del">
          <ac:chgData name="Utente guest" userId="a39896287aabdead" providerId="Windows Live" clId="Web-{63553E14-7966-49E3-B5B5-161E1ACA5AD0}" dt="2019-11-23T17:09:23.418" v="155"/>
          <ac:grpSpMkLst>
            <pc:docMk/>
            <pc:sldMk cId="1982564461" sldId="259"/>
            <ac:grpSpMk id="113" creationId="{0B789310-9859-4942-98C8-3D2F12AAAE73}"/>
          </ac:grpSpMkLst>
        </pc:grpChg>
        <pc:grpChg chg="add del">
          <ac:chgData name="Utente guest" userId="a39896287aabdead" providerId="Windows Live" clId="Web-{63553E14-7966-49E3-B5B5-161E1ACA5AD0}" dt="2019-11-23T17:09:23.418" v="155"/>
          <ac:grpSpMkLst>
            <pc:docMk/>
            <pc:sldMk cId="1982564461" sldId="259"/>
            <ac:grpSpMk id="127" creationId="{6F1CEC7A-E419-4950-AA57-B00546C29CAF}"/>
          </ac:grpSpMkLst>
        </pc:grpChg>
      </pc:sldChg>
      <pc:sldChg chg="addSp delSp modSp">
        <pc:chgData name="Utente guest" userId="a39896287aabdead" providerId="Windows Live" clId="Web-{63553E14-7966-49E3-B5B5-161E1ACA5AD0}" dt="2019-11-23T18:59:08.514" v="903" actId="1076"/>
        <pc:sldMkLst>
          <pc:docMk/>
          <pc:sldMk cId="890320773" sldId="262"/>
        </pc:sldMkLst>
        <pc:spChg chg="mod">
          <ac:chgData name="Utente guest" userId="a39896287aabdead" providerId="Windows Live" clId="Web-{63553E14-7966-49E3-B5B5-161E1ACA5AD0}" dt="2019-11-23T18:16:12.126" v="561" actId="20577"/>
          <ac:spMkLst>
            <pc:docMk/>
            <pc:sldMk cId="890320773" sldId="262"/>
            <ac:spMk id="2" creationId="{BD3374EE-743C-4C53-9CCB-BBE46793B7E2}"/>
          </ac:spMkLst>
        </pc:spChg>
        <pc:spChg chg="mod">
          <ac:chgData name="Utente guest" userId="a39896287aabdead" providerId="Windows Live" clId="Web-{63553E14-7966-49E3-B5B5-161E1ACA5AD0}" dt="2019-11-23T18:59:04.155" v="902" actId="1076"/>
          <ac:spMkLst>
            <pc:docMk/>
            <pc:sldMk cId="890320773" sldId="262"/>
            <ac:spMk id="4" creationId="{E5B89D55-9501-411A-82E9-6B8067022791}"/>
          </ac:spMkLst>
        </pc:spChg>
        <pc:spChg chg="del mod">
          <ac:chgData name="Utente guest" userId="a39896287aabdead" providerId="Windows Live" clId="Web-{63553E14-7966-49E3-B5B5-161E1ACA5AD0}" dt="2019-11-23T18:17:52.470" v="582"/>
          <ac:spMkLst>
            <pc:docMk/>
            <pc:sldMk cId="890320773" sldId="262"/>
            <ac:spMk id="5" creationId="{4A270368-3B10-4367-B7BE-4AC338F92EEE}"/>
          </ac:spMkLst>
        </pc:spChg>
        <pc:spChg chg="mod">
          <ac:chgData name="Utente guest" userId="a39896287aabdead" providerId="Windows Live" clId="Web-{63553E14-7966-49E3-B5B5-161E1ACA5AD0}" dt="2019-11-23T18:58:57.655" v="901" actId="1076"/>
          <ac:spMkLst>
            <pc:docMk/>
            <pc:sldMk cId="890320773" sldId="262"/>
            <ac:spMk id="6" creationId="{6DD92454-D01C-4039-9A99-2CA43442BC7E}"/>
          </ac:spMkLst>
        </pc:spChg>
        <pc:spChg chg="del mod">
          <ac:chgData name="Utente guest" userId="a39896287aabdead" providerId="Windows Live" clId="Web-{63553E14-7966-49E3-B5B5-161E1ACA5AD0}" dt="2019-11-23T18:17:49.720" v="581"/>
          <ac:spMkLst>
            <pc:docMk/>
            <pc:sldMk cId="890320773" sldId="262"/>
            <ac:spMk id="9" creationId="{B22636E4-F524-41F5-BACE-84BE4AF51081}"/>
          </ac:spMkLst>
        </pc:spChg>
        <pc:picChg chg="add mod">
          <ac:chgData name="Utente guest" userId="a39896287aabdead" providerId="Windows Live" clId="Web-{63553E14-7966-49E3-B5B5-161E1ACA5AD0}" dt="2019-11-23T18:59:08.514" v="903" actId="1076"/>
          <ac:picMkLst>
            <pc:docMk/>
            <pc:sldMk cId="890320773" sldId="262"/>
            <ac:picMk id="3" creationId="{A6921F18-0D6D-456F-BE38-01E72C660F58}"/>
          </ac:picMkLst>
        </pc:picChg>
      </pc:sldChg>
      <pc:sldChg chg="addSp delSp modSp mod setBg">
        <pc:chgData name="Utente guest" userId="a39896287aabdead" providerId="Windows Live" clId="Web-{63553E14-7966-49E3-B5B5-161E1ACA5AD0}" dt="2019-11-23T16:49:54.256" v="149" actId="14100"/>
        <pc:sldMkLst>
          <pc:docMk/>
          <pc:sldMk cId="193733054" sldId="266"/>
        </pc:sldMkLst>
        <pc:spChg chg="del mod">
          <ac:chgData name="Utente guest" userId="a39896287aabdead" providerId="Windows Live" clId="Web-{63553E14-7966-49E3-B5B5-161E1ACA5AD0}" dt="2019-11-23T16:49:24.569" v="145"/>
          <ac:spMkLst>
            <pc:docMk/>
            <pc:sldMk cId="193733054" sldId="266"/>
            <ac:spMk id="2" creationId="{ECDF2C20-201F-4040-9946-2159A27EDC70}"/>
          </ac:spMkLst>
        </pc:spChg>
        <pc:spChg chg="mod">
          <ac:chgData name="Utente guest" userId="a39896287aabdead" providerId="Windows Live" clId="Web-{63553E14-7966-49E3-B5B5-161E1ACA5AD0}" dt="2019-11-23T16:49:54.256" v="149" actId="14100"/>
          <ac:spMkLst>
            <pc:docMk/>
            <pc:sldMk cId="193733054" sldId="266"/>
            <ac:spMk id="3" creationId="{D49ADF89-030B-432A-900B-7044A9D7EB58}"/>
          </ac:spMkLst>
        </pc:spChg>
        <pc:spChg chg="del">
          <ac:chgData name="Utente guest" userId="a39896287aabdead" providerId="Windows Live" clId="Web-{63553E14-7966-49E3-B5B5-161E1ACA5AD0}" dt="2019-11-23T16:46:42.599" v="0"/>
          <ac:spMkLst>
            <pc:docMk/>
            <pc:sldMk cId="193733054" sldId="266"/>
            <ac:spMk id="4" creationId="{2F2DE099-436F-40FA-806A-4F2ACE5CAC23}"/>
          </ac:spMkLst>
        </pc:spChg>
        <pc:spChg chg="add mod">
          <ac:chgData name="Utente guest" userId="a39896287aabdead" providerId="Windows Live" clId="Web-{63553E14-7966-49E3-B5B5-161E1ACA5AD0}" dt="2019-11-23T16:46:42.615" v="2"/>
          <ac:spMkLst>
            <pc:docMk/>
            <pc:sldMk cId="193733054" sldId="266"/>
            <ac:spMk id="7" creationId="{97BF83AC-F964-4D16-9863-75E814C1F853}"/>
          </ac:spMkLst>
        </pc:spChg>
        <pc:spChg chg="add">
          <ac:chgData name="Utente guest" userId="a39896287aabdead" providerId="Windows Live" clId="Web-{63553E14-7966-49E3-B5B5-161E1ACA5AD0}" dt="2019-11-23T16:47:02.802" v="5"/>
          <ac:spMkLst>
            <pc:docMk/>
            <pc:sldMk cId="193733054" sldId="266"/>
            <ac:spMk id="40" creationId="{1996130F-9AB5-4DE9-8574-3AF891C5C172}"/>
          </ac:spMkLst>
        </pc:spChg>
        <pc:spChg chg="add">
          <ac:chgData name="Utente guest" userId="a39896287aabdead" providerId="Windows Live" clId="Web-{63553E14-7966-49E3-B5B5-161E1ACA5AD0}" dt="2019-11-23T16:47:02.802" v="5"/>
          <ac:spMkLst>
            <pc:docMk/>
            <pc:sldMk cId="193733054" sldId="266"/>
            <ac:spMk id="42" creationId="{7326F4E6-9131-42DA-97B2-0BA8D1E258AD}"/>
          </ac:spMkLst>
        </pc:spChg>
        <pc:spChg chg="add">
          <ac:chgData name="Utente guest" userId="a39896287aabdead" providerId="Windows Live" clId="Web-{63553E14-7966-49E3-B5B5-161E1ACA5AD0}" dt="2019-11-23T16:47:02.802" v="5"/>
          <ac:spMkLst>
            <pc:docMk/>
            <pc:sldMk cId="193733054" sldId="266"/>
            <ac:spMk id="44" creationId="{3F4C104D-5F30-4811-9376-566B26E4719A}"/>
          </ac:spMkLst>
        </pc:spChg>
        <pc:spChg chg="add">
          <ac:chgData name="Utente guest" userId="a39896287aabdead" providerId="Windows Live" clId="Web-{63553E14-7966-49E3-B5B5-161E1ACA5AD0}" dt="2019-11-23T16:47:02.802" v="5"/>
          <ac:spMkLst>
            <pc:docMk/>
            <pc:sldMk cId="193733054" sldId="266"/>
            <ac:spMk id="46" creationId="{0815E34B-5D02-4E01-A936-E8E1C0AB6F12}"/>
          </ac:spMkLst>
        </pc:spChg>
        <pc:spChg chg="add">
          <ac:chgData name="Utente guest" userId="a39896287aabdead" providerId="Windows Live" clId="Web-{63553E14-7966-49E3-B5B5-161E1ACA5AD0}" dt="2019-11-23T16:47:02.802" v="5"/>
          <ac:spMkLst>
            <pc:docMk/>
            <pc:sldMk cId="193733054" sldId="266"/>
            <ac:spMk id="48" creationId="{7DE3414B-B032-4710-A468-D3285E38C5FF}"/>
          </ac:spMkLst>
        </pc:spChg>
        <pc:grpChg chg="add">
          <ac:chgData name="Utente guest" userId="a39896287aabdead" providerId="Windows Live" clId="Web-{63553E14-7966-49E3-B5B5-161E1ACA5AD0}" dt="2019-11-23T16:47:02.802" v="5"/>
          <ac:grpSpMkLst>
            <pc:docMk/>
            <pc:sldMk cId="193733054" sldId="266"/>
            <ac:grpSpMk id="12" creationId="{166BF9EE-F7AC-4FA5-AC7E-001B3A642F75}"/>
          </ac:grpSpMkLst>
        </pc:grpChg>
        <pc:grpChg chg="add">
          <ac:chgData name="Utente guest" userId="a39896287aabdead" providerId="Windows Live" clId="Web-{63553E14-7966-49E3-B5B5-161E1ACA5AD0}" dt="2019-11-23T16:47:02.802" v="5"/>
          <ac:grpSpMkLst>
            <pc:docMk/>
            <pc:sldMk cId="193733054" sldId="266"/>
            <ac:grpSpMk id="26" creationId="{E312DBA5-56D8-42B2-BA94-28168C2A6703}"/>
          </ac:grpSpMkLst>
        </pc:grpChg>
        <pc:graphicFrameChg chg="add mod ord modGraphic">
          <ac:chgData name="Utente guest" userId="a39896287aabdead" providerId="Windows Live" clId="Web-{63553E14-7966-49E3-B5B5-161E1ACA5AD0}" dt="2019-11-23T16:47:02.802" v="5"/>
          <ac:graphicFrameMkLst>
            <pc:docMk/>
            <pc:sldMk cId="193733054" sldId="266"/>
            <ac:graphicFrameMk id="6" creationId="{1CEB95CD-4A92-47AB-9C67-9401BE3111C1}"/>
          </ac:graphicFrameMkLst>
        </pc:graphicFrameChg>
      </pc:sldChg>
      <pc:sldChg chg="modSp">
        <pc:chgData name="Utente guest" userId="a39896287aabdead" providerId="Windows Live" clId="Web-{63553E14-7966-49E3-B5B5-161E1ACA5AD0}" dt="2019-11-23T17:04:03.401" v="152" actId="20577"/>
        <pc:sldMkLst>
          <pc:docMk/>
          <pc:sldMk cId="179853522" sldId="269"/>
        </pc:sldMkLst>
        <pc:spChg chg="mod">
          <ac:chgData name="Utente guest" userId="a39896287aabdead" providerId="Windows Live" clId="Web-{63553E14-7966-49E3-B5B5-161E1ACA5AD0}" dt="2019-11-23T17:04:03.401" v="152" actId="20577"/>
          <ac:spMkLst>
            <pc:docMk/>
            <pc:sldMk cId="179853522" sldId="269"/>
            <ac:spMk id="3" creationId="{D157AD17-9B65-4CEE-8D7B-85C78C2FD371}"/>
          </ac:spMkLst>
        </pc:spChg>
      </pc:sldChg>
      <pc:sldChg chg="addSp modSp new">
        <pc:chgData name="Utente guest" userId="a39896287aabdead" providerId="Windows Live" clId="Web-{63553E14-7966-49E3-B5B5-161E1ACA5AD0}" dt="2019-11-23T18:14:38.032" v="525" actId="1076"/>
        <pc:sldMkLst>
          <pc:docMk/>
          <pc:sldMk cId="2598833310" sldId="274"/>
        </pc:sldMkLst>
        <pc:spChg chg="mod">
          <ac:chgData name="Utente guest" userId="a39896287aabdead" providerId="Windows Live" clId="Web-{63553E14-7966-49E3-B5B5-161E1ACA5AD0}" dt="2019-11-23T18:11:10.265" v="519" actId="1076"/>
          <ac:spMkLst>
            <pc:docMk/>
            <pc:sldMk cId="2598833310" sldId="274"/>
            <ac:spMk id="2" creationId="{C20732D3-BE10-4EFE-A29D-03F351D470A7}"/>
          </ac:spMkLst>
        </pc:spChg>
        <pc:spChg chg="mod">
          <ac:chgData name="Utente guest" userId="a39896287aabdead" providerId="Windows Live" clId="Web-{63553E14-7966-49E3-B5B5-161E1ACA5AD0}" dt="2019-11-23T18:10:37.546" v="514" actId="1076"/>
          <ac:spMkLst>
            <pc:docMk/>
            <pc:sldMk cId="2598833310" sldId="274"/>
            <ac:spMk id="3" creationId="{9E6D9554-4839-45C5-B9E2-CAB770A60CAF}"/>
          </ac:spMkLst>
        </pc:spChg>
        <pc:spChg chg="mod">
          <ac:chgData name="Utente guest" userId="a39896287aabdead" providerId="Windows Live" clId="Web-{63553E14-7966-49E3-B5B5-161E1ACA5AD0}" dt="2019-11-23T18:14:38.032" v="525" actId="1076"/>
          <ac:spMkLst>
            <pc:docMk/>
            <pc:sldMk cId="2598833310" sldId="274"/>
            <ac:spMk id="4" creationId="{1E4B1436-E643-4274-A88E-136B2F818132}"/>
          </ac:spMkLst>
        </pc:spChg>
        <pc:picChg chg="add mod">
          <ac:chgData name="Utente guest" userId="a39896287aabdead" providerId="Windows Live" clId="Web-{63553E14-7966-49E3-B5B5-161E1ACA5AD0}" dt="2019-11-23T18:11:22.265" v="524" actId="1076"/>
          <ac:picMkLst>
            <pc:docMk/>
            <pc:sldMk cId="2598833310" sldId="274"/>
            <ac:picMk id="5" creationId="{59A727CB-267D-4D7D-A249-FFBB5300F070}"/>
          </ac:picMkLst>
        </pc:picChg>
      </pc:sldChg>
    </pc:docChg>
  </pc:docChgLst>
  <pc:docChgLst>
    <pc:chgData name="Utente guest" userId="a39896287aabdead" providerId="Windows Live" clId="Web-{23CA111D-CC39-4821-86EB-8CA07260BEB9}"/>
    <pc:docChg chg="addSld modSld sldOrd">
      <pc:chgData name="Utente guest" userId="a39896287aabdead" providerId="Windows Live" clId="Web-{23CA111D-CC39-4821-86EB-8CA07260BEB9}" dt="2019-11-13T15:11:52.747" v="3831"/>
      <pc:docMkLst>
        <pc:docMk/>
      </pc:docMkLst>
      <pc:sldChg chg="modSp">
        <pc:chgData name="Utente guest" userId="a39896287aabdead" providerId="Windows Live" clId="Web-{23CA111D-CC39-4821-86EB-8CA07260BEB9}" dt="2019-11-13T11:29:13.251" v="4" actId="20577"/>
        <pc:sldMkLst>
          <pc:docMk/>
          <pc:sldMk cId="3044081765" sldId="257"/>
        </pc:sldMkLst>
        <pc:spChg chg="mod">
          <ac:chgData name="Utente guest" userId="a39896287aabdead" providerId="Windows Live" clId="Web-{23CA111D-CC39-4821-86EB-8CA07260BEB9}" dt="2019-11-13T11:29:13.251" v="4" actId="20577"/>
          <ac:spMkLst>
            <pc:docMk/>
            <pc:sldMk cId="3044081765" sldId="257"/>
            <ac:spMk id="3" creationId="{5DC4BEAC-A435-44B7-98CD-91564BE4D732}"/>
          </ac:spMkLst>
        </pc:spChg>
      </pc:sldChg>
      <pc:sldChg chg="delSp modSp new ord">
        <pc:chgData name="Utente guest" userId="a39896287aabdead" providerId="Windows Live" clId="Web-{23CA111D-CC39-4821-86EB-8CA07260BEB9}" dt="2019-11-13T14:44:53.477" v="1536" actId="20577"/>
        <pc:sldMkLst>
          <pc:docMk/>
          <pc:sldMk cId="1982564461" sldId="259"/>
        </pc:sldMkLst>
        <pc:spChg chg="mod">
          <ac:chgData name="Utente guest" userId="a39896287aabdead" providerId="Windows Live" clId="Web-{23CA111D-CC39-4821-86EB-8CA07260BEB9}" dt="2019-11-13T14:30:00.553" v="108" actId="20577"/>
          <ac:spMkLst>
            <pc:docMk/>
            <pc:sldMk cId="1982564461" sldId="259"/>
            <ac:spMk id="2" creationId="{9C0120F3-51DF-434E-B287-0D509D1FFD90}"/>
          </ac:spMkLst>
        </pc:spChg>
        <pc:spChg chg="mod">
          <ac:chgData name="Utente guest" userId="a39896287aabdead" providerId="Windows Live" clId="Web-{23CA111D-CC39-4821-86EB-8CA07260BEB9}" dt="2019-11-13T14:44:53.477" v="1536" actId="20577"/>
          <ac:spMkLst>
            <pc:docMk/>
            <pc:sldMk cId="1982564461" sldId="259"/>
            <ac:spMk id="3" creationId="{BFA9C708-3DFF-4B6C-84F6-71E1792E0CA6}"/>
          </ac:spMkLst>
        </pc:spChg>
        <pc:spChg chg="del mod">
          <ac:chgData name="Utente guest" userId="a39896287aabdead" providerId="Windows Live" clId="Web-{23CA111D-CC39-4821-86EB-8CA07260BEB9}" dt="2019-11-13T14:34:36.288" v="584"/>
          <ac:spMkLst>
            <pc:docMk/>
            <pc:sldMk cId="1982564461" sldId="259"/>
            <ac:spMk id="4" creationId="{96C3569A-994F-4582-87FB-C2C29ACDFF89}"/>
          </ac:spMkLst>
        </pc:spChg>
      </pc:sldChg>
      <pc:sldChg chg="modSp new">
        <pc:chgData name="Utente guest" userId="a39896287aabdead" providerId="Windows Live" clId="Web-{23CA111D-CC39-4821-86EB-8CA07260BEB9}" dt="2019-11-13T15:11:21.466" v="3828" actId="20577"/>
        <pc:sldMkLst>
          <pc:docMk/>
          <pc:sldMk cId="2874026878" sldId="260"/>
        </pc:sldMkLst>
        <pc:spChg chg="mod">
          <ac:chgData name="Utente guest" userId="a39896287aabdead" providerId="Windows Live" clId="Web-{23CA111D-CC39-4821-86EB-8CA07260BEB9}" dt="2019-11-13T14:47:00.399" v="1631" actId="20577"/>
          <ac:spMkLst>
            <pc:docMk/>
            <pc:sldMk cId="2874026878" sldId="260"/>
            <ac:spMk id="2" creationId="{1256C501-B758-443F-BB48-6D9AB8203BF3}"/>
          </ac:spMkLst>
        </pc:spChg>
        <pc:spChg chg="mod">
          <ac:chgData name="Utente guest" userId="a39896287aabdead" providerId="Windows Live" clId="Web-{23CA111D-CC39-4821-86EB-8CA07260BEB9}" dt="2019-11-13T14:50:14.384" v="1954" actId="14100"/>
          <ac:spMkLst>
            <pc:docMk/>
            <pc:sldMk cId="2874026878" sldId="260"/>
            <ac:spMk id="3" creationId="{34C144A4-1D8C-4E40-90B4-A899A97E6696}"/>
          </ac:spMkLst>
        </pc:spChg>
        <pc:spChg chg="mod">
          <ac:chgData name="Utente guest" userId="a39896287aabdead" providerId="Windows Live" clId="Web-{23CA111D-CC39-4821-86EB-8CA07260BEB9}" dt="2019-11-13T15:05:45.309" v="3402" actId="20577"/>
          <ac:spMkLst>
            <pc:docMk/>
            <pc:sldMk cId="2874026878" sldId="260"/>
            <ac:spMk id="4" creationId="{E3CBE31D-9DBD-4268-A123-1A525C33A54B}"/>
          </ac:spMkLst>
        </pc:spChg>
        <pc:spChg chg="mod">
          <ac:chgData name="Utente guest" userId="a39896287aabdead" providerId="Windows Live" clId="Web-{23CA111D-CC39-4821-86EB-8CA07260BEB9}" dt="2019-11-13T14:59:48.042" v="2632" actId="20577"/>
          <ac:spMkLst>
            <pc:docMk/>
            <pc:sldMk cId="2874026878" sldId="260"/>
            <ac:spMk id="5" creationId="{E6C9DF4A-31BC-4A3D-9565-CA2C8EA45832}"/>
          </ac:spMkLst>
        </pc:spChg>
        <pc:spChg chg="mod">
          <ac:chgData name="Utente guest" userId="a39896287aabdead" providerId="Windows Live" clId="Web-{23CA111D-CC39-4821-86EB-8CA07260BEB9}" dt="2019-11-13T15:11:21.466" v="3828" actId="20577"/>
          <ac:spMkLst>
            <pc:docMk/>
            <pc:sldMk cId="2874026878" sldId="260"/>
            <ac:spMk id="6" creationId="{555AF560-2BB4-4B81-9D08-C2F20944B8DF}"/>
          </ac:spMkLst>
        </pc:spChg>
      </pc:sldChg>
      <pc:sldChg chg="new">
        <pc:chgData name="Utente guest" userId="a39896287aabdead" providerId="Windows Live" clId="Web-{23CA111D-CC39-4821-86EB-8CA07260BEB9}" dt="2019-11-13T15:11:52.747" v="3831"/>
        <pc:sldMkLst>
          <pc:docMk/>
          <pc:sldMk cId="997089911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RQWbZMuUoQ?feature=oembed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JDWMZwm2fg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7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9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90CEC5-3393-472D-AD44-D1F808AD2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770" y="2721454"/>
            <a:ext cx="3778870" cy="15134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4000" b="1">
                <a:solidFill>
                  <a:srgbClr val="FEFFFF"/>
                </a:solidFill>
              </a:rPr>
              <a:t>TUTTO SOTTO CONTROLLO!</a:t>
            </a:r>
            <a:endParaRPr lang="it-IT" sz="4000">
              <a:solidFill>
                <a:srgbClr val="FEFFFF"/>
              </a:solidFill>
            </a:endParaRPr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9680617-E41D-4CB8-B2A2-844B782F7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03136"/>
            <a:ext cx="3778870" cy="74554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b="1">
                <a:solidFill>
                  <a:srgbClr val="FEFFFF"/>
                </a:solidFill>
              </a:rPr>
              <a:t>La rappresentazione dei minori nello sguardo della RAI </a:t>
            </a:r>
          </a:p>
        </p:txBody>
      </p:sp>
      <p:pic>
        <p:nvPicPr>
          <p:cNvPr id="5" name="Immagine 5" descr="Immagine che contiene segnale, luce&#10;&#10;Descrizione generata con affidabilità molto elevata">
            <a:extLst>
              <a:ext uri="{FF2B5EF4-FFF2-40B4-BE49-F238E27FC236}">
                <a16:creationId xmlns:a16="http://schemas.microsoft.com/office/drawing/2014/main" id="{728B2988-049A-4FE6-82D1-709D3018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71" y="458706"/>
            <a:ext cx="5640502" cy="315868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39D1FA-9342-4538-A42C-66CF1675F909}"/>
              </a:ext>
            </a:extLst>
          </p:cNvPr>
          <p:cNvSpPr txBox="1"/>
          <p:nvPr/>
        </p:nvSpPr>
        <p:spPr>
          <a:xfrm>
            <a:off x="8663797" y="4034287"/>
            <a:ext cx="320327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i="1">
                <a:solidFill>
                  <a:schemeClr val="accent1"/>
                </a:solidFill>
              </a:rPr>
              <a:t>A cura di:</a:t>
            </a:r>
          </a:p>
          <a:p>
            <a:r>
              <a:rPr lang="it-IT" sz="2000" b="1"/>
              <a:t>Giulia Franco</a:t>
            </a:r>
          </a:p>
          <a:p>
            <a:r>
              <a:rPr lang="it-IT" sz="2000" b="1"/>
              <a:t>Gaia Bellini</a:t>
            </a:r>
          </a:p>
          <a:p>
            <a:r>
              <a:rPr lang="it-IT" sz="2000" b="1"/>
              <a:t>Vanessa Carra</a:t>
            </a:r>
          </a:p>
          <a:p>
            <a:r>
              <a:rPr lang="it-IT" sz="2000" b="1"/>
              <a:t>Fedeica Cappelluti</a:t>
            </a:r>
          </a:p>
          <a:p>
            <a:r>
              <a:rPr lang="it-IT" sz="2000" b="1"/>
              <a:t>Giorgia Giampetruzzi</a:t>
            </a:r>
          </a:p>
          <a:p>
            <a:r>
              <a:rPr lang="it-IT" sz="2000" b="1"/>
              <a:t>Ilaria Lasala</a:t>
            </a:r>
          </a:p>
          <a:p>
            <a:endParaRPr lang="it-IT" sz="2000" b="1"/>
          </a:p>
        </p:txBody>
      </p:sp>
    </p:spTree>
    <p:extLst>
      <p:ext uri="{BB962C8B-B14F-4D97-AF65-F5344CB8AC3E}">
        <p14:creationId xmlns:p14="http://schemas.microsoft.com/office/powerpoint/2010/main" val="230991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6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5" name="Group 90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6" name="Rectangle 104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1">
            <a:extLst>
              <a:ext uri="{FF2B5EF4-FFF2-40B4-BE49-F238E27FC236}">
                <a16:creationId xmlns:a16="http://schemas.microsoft.com/office/drawing/2014/main" id="{99499096-7355-478E-8CCB-A47EA1B79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9734FC-956B-4F29-8731-B5ADAA112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4684" y="343938"/>
            <a:ext cx="5916763" cy="15272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C00000"/>
                </a:solidFill>
                <a:ea typeface="+mn-lt"/>
                <a:cs typeface="+mn-lt"/>
              </a:rPr>
              <a:t>ALLE VICENDE  PROCESSUALI E MEDIATICHE  DI SARAH PIAN PIANO SI ALTERNERANNO LE RICERCHE DELLE GEMELLINE SHEPP A PARTIRE DAL 7.02.2011, DOPO IL SUICIDIO DEL PADRE MATTIAS.</a:t>
            </a:r>
            <a:endParaRPr lang="en-US">
              <a:solidFill>
                <a:srgbClr val="C00000"/>
              </a:solidFill>
            </a:endParaRPr>
          </a:p>
          <a:p>
            <a:endParaRPr lang="en-US">
              <a:solidFill>
                <a:srgbClr val="C00000"/>
              </a:solidFill>
            </a:endParaRPr>
          </a:p>
        </p:txBody>
      </p:sp>
      <p:pic>
        <p:nvPicPr>
          <p:cNvPr id="73" name="Immagine 103" descr="Immagine che contiene abbigliamento, persona, posando, inpiedi&#10;&#10;Descrizione generata con affidabilità molto elevata">
            <a:extLst>
              <a:ext uri="{FF2B5EF4-FFF2-40B4-BE49-F238E27FC236}">
                <a16:creationId xmlns:a16="http://schemas.microsoft.com/office/drawing/2014/main" id="{AD102519-22D1-43EC-B035-7BD704E0A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289" y="1163129"/>
            <a:ext cx="3596854" cy="2504534"/>
          </a:xfrm>
          <a:prstGeom prst="rect">
            <a:avLst/>
          </a:prstGeom>
        </p:spPr>
      </p:pic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356E85A7-4E1C-4E15-B0CA-D75EAD7D564A}"/>
              </a:ext>
            </a:extLst>
          </p:cNvPr>
          <p:cNvSpPr txBox="1"/>
          <p:nvPr/>
        </p:nvSpPr>
        <p:spPr>
          <a:xfrm>
            <a:off x="1892061" y="4537495"/>
            <a:ext cx="663946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i="1"/>
              <a:t>Anche in questo caso lo spettatore giorno per giorno sarà tenuto al corrente di piste investigative che renderanno quelle vicende parte della sua esperienza quotidiana</a:t>
            </a:r>
          </a:p>
          <a:p>
            <a:r>
              <a:rPr lang="it-IT" sz="2000" b="1"/>
              <a:t>(Gerbner, Gross, Morgan; Signorelli 1986)</a:t>
            </a:r>
          </a:p>
        </p:txBody>
      </p:sp>
    </p:spTree>
    <p:extLst>
      <p:ext uri="{BB962C8B-B14F-4D97-AF65-F5344CB8AC3E}">
        <p14:creationId xmlns:p14="http://schemas.microsoft.com/office/powerpoint/2010/main" val="2155528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516380-C843-42C8-9801-4A56AC83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71355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2800" b="1">
                <a:solidFill>
                  <a:srgbClr val="C00000"/>
                </a:solidFill>
                <a:ea typeface="+mj-lt"/>
                <a:cs typeface="+mj-lt"/>
              </a:rPr>
              <a:t>8.6.2012</a:t>
            </a:r>
            <a:r>
              <a:rPr lang="it-IT" sz="2800" b="1">
                <a:ea typeface="+mj-lt"/>
                <a:cs typeface="+mj-lt"/>
              </a:rPr>
              <a:t> IL CASO DI MELISSA BASSI</a:t>
            </a:r>
            <a:br>
              <a:rPr lang="it-IT" sz="2800" b="1">
                <a:ea typeface="+mj-lt"/>
                <a:cs typeface="+mj-lt"/>
              </a:rPr>
            </a:br>
            <a:endParaRPr lang="it-IT" sz="2800" b="1">
              <a:ea typeface="+mj-lt"/>
              <a:cs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E57819-B038-4135-A314-854791F24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285336"/>
            <a:ext cx="6747063" cy="48519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sz="2000">
                <a:ea typeface="+mn-lt"/>
                <a:cs typeface="+mn-lt"/>
              </a:rPr>
              <a:t>Viene mandato in onda il servizio dove si parla di  Melissa Bassi  morta per   l’attentato alla scuola Morvillo Falcone </a:t>
            </a:r>
            <a:endParaRPr lang="it-IT" sz="2000"/>
          </a:p>
          <a:p>
            <a:pPr>
              <a:lnSpc>
                <a:spcPct val="90000"/>
              </a:lnSpc>
            </a:pPr>
            <a:r>
              <a:rPr lang="it-IT" sz="2000">
                <a:ea typeface="+mn-lt"/>
                <a:cs typeface="+mn-lt"/>
              </a:rPr>
              <a:t>Viene arrestato: </a:t>
            </a:r>
            <a:r>
              <a:rPr lang="it-IT" sz="2000" b="1">
                <a:ea typeface="+mn-lt"/>
                <a:cs typeface="+mn-lt"/>
              </a:rPr>
              <a:t>Giovanni Vantaggiato </a:t>
            </a:r>
            <a:r>
              <a:rPr lang="it-IT" sz="2000">
                <a:ea typeface="+mn-lt"/>
                <a:cs typeface="+mn-lt"/>
              </a:rPr>
              <a:t>(68 anni)  persona capace di intendere e di volere che ricorda perfettamente tutto: da come ha costruito l’ordigno a come lo ha trasportato, un racconto preciso senza fare riferimento alle vittime</a:t>
            </a:r>
            <a:endParaRPr lang="it-IT" sz="2000"/>
          </a:p>
          <a:p>
            <a:pPr>
              <a:lnSpc>
                <a:spcPct val="90000"/>
              </a:lnSpc>
            </a:pPr>
            <a:r>
              <a:rPr lang="it-IT" sz="2000">
                <a:ea typeface="+mn-lt"/>
                <a:cs typeface="+mn-lt"/>
              </a:rPr>
              <a:t>Dichiara il papà di Melissa nel servizio di Raffaele Gorgoni:</a:t>
            </a:r>
            <a:endParaRPr lang="it-IT" sz="2000"/>
          </a:p>
          <a:p>
            <a:pPr marL="0" indent="0">
              <a:lnSpc>
                <a:spcPct val="90000"/>
              </a:lnSpc>
              <a:buNone/>
            </a:pPr>
            <a:r>
              <a:rPr lang="it-IT" sz="2000">
                <a:ea typeface="+mn-lt"/>
                <a:cs typeface="+mn-lt"/>
              </a:rPr>
              <a:t> &lt;&lt; </a:t>
            </a:r>
            <a:r>
              <a:rPr lang="it-IT" sz="2000" i="1">
                <a:ea typeface="+mn-lt"/>
                <a:cs typeface="+mn-lt"/>
              </a:rPr>
              <a:t>Non voglio un colpevole, voglio il colpevole</a:t>
            </a:r>
            <a:r>
              <a:rPr lang="it-IT" sz="2000">
                <a:ea typeface="+mn-lt"/>
                <a:cs typeface="+mn-lt"/>
              </a:rPr>
              <a:t>&gt;&gt;</a:t>
            </a:r>
            <a:endParaRPr lang="it-IT" sz="2000"/>
          </a:p>
          <a:p>
            <a:pPr>
              <a:lnSpc>
                <a:spcPct val="90000"/>
              </a:lnSpc>
            </a:pPr>
            <a:r>
              <a:rPr lang="it-IT" sz="2000" b="1">
                <a:ea typeface="+mn-lt"/>
                <a:cs typeface="+mn-lt"/>
              </a:rPr>
              <a:t>Interessante è il contributo che offre il TgR riflettendo sulla banalità del male partendo dalle analogie tra Misseri e Vantaggiato. </a:t>
            </a:r>
            <a:endParaRPr lang="it-IT" sz="2000"/>
          </a:p>
          <a:p>
            <a:pPr>
              <a:lnSpc>
                <a:spcPct val="90000"/>
              </a:lnSpc>
            </a:pPr>
            <a:endParaRPr lang="it-IT" sz="2000"/>
          </a:p>
        </p:txBody>
      </p:sp>
      <p:pic>
        <p:nvPicPr>
          <p:cNvPr id="4" name="Immagine 4" descr="Immagine che contiene persona, erba, esterni, donna&#10;&#10;Descrizione generata con affidabilità molto elevata">
            <a:extLst>
              <a:ext uri="{FF2B5EF4-FFF2-40B4-BE49-F238E27FC236}">
                <a16:creationId xmlns:a16="http://schemas.microsoft.com/office/drawing/2014/main" id="{92973740-A55F-49ED-A864-A0680ED0D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767" y="1596768"/>
            <a:ext cx="3650776" cy="3056875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100F8-1D96-46D1-8E89-85BB0999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00" y="106526"/>
            <a:ext cx="9932477" cy="547645"/>
          </a:xfrm>
        </p:spPr>
        <p:txBody>
          <a:bodyPr>
            <a:normAutofit/>
          </a:bodyPr>
          <a:lstStyle/>
          <a:p>
            <a:r>
              <a:rPr lang="it-IT" sz="2400" b="1">
                <a:ea typeface="+mj-lt"/>
                <a:cs typeface="+mj-lt"/>
              </a:rPr>
              <a:t>Intreccio tra la storia di Giovanni Vantaggiato e di Michele Misseri</a:t>
            </a:r>
            <a:endParaRPr lang="it-IT" sz="240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FFFDD7-DCD3-4AC0-9439-18F84AE3B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6091" y="606854"/>
            <a:ext cx="4337788" cy="576262"/>
          </a:xfrm>
        </p:spPr>
        <p:txBody>
          <a:bodyPr/>
          <a:lstStyle/>
          <a:p>
            <a:r>
              <a:rPr lang="it-IT" b="1"/>
              <a:t>Giovanni Vantaggiato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BB3309-81CB-4263-80B4-867A1989A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6533" y="1269382"/>
            <a:ext cx="4903609" cy="47630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Villetta nel profondo sud di Copertino in stile pacchiano pasticciato</a:t>
            </a:r>
            <a:endParaRPr lang="it-IT"/>
          </a:p>
          <a:p>
            <a:r>
              <a:rPr lang="it-IT">
                <a:ea typeface="+mn-lt"/>
                <a:cs typeface="+mn-lt"/>
              </a:rPr>
              <a:t>Famiglia benestante </a:t>
            </a:r>
            <a:endParaRPr lang="it-IT"/>
          </a:p>
          <a:p>
            <a:r>
              <a:rPr lang="it-IT">
                <a:ea typeface="+mn-lt"/>
                <a:cs typeface="+mn-lt"/>
              </a:rPr>
              <a:t>Legato alla terra: vende carburante per l’agricoltura</a:t>
            </a:r>
            <a:endParaRPr lang="it-IT"/>
          </a:p>
          <a:p>
            <a:r>
              <a:rPr lang="it-IT">
                <a:ea typeface="+mn-lt"/>
                <a:cs typeface="+mn-lt"/>
              </a:rPr>
              <a:t>Cretino criminale (mostra furbizia e sfacciataggine)</a:t>
            </a:r>
            <a:endParaRPr lang="it-IT"/>
          </a:p>
          <a:p>
            <a:r>
              <a:rPr lang="it-IT">
                <a:ea typeface="+mn-lt"/>
                <a:cs typeface="+mn-lt"/>
              </a:rPr>
              <a:t>Si affibbia tutte le colpe del caso, senza scaricarle su qualcun’altro </a:t>
            </a:r>
            <a:endParaRPr lang="it-IT"/>
          </a:p>
          <a:p>
            <a:r>
              <a:rPr lang="it-IT">
                <a:ea typeface="+mn-lt"/>
                <a:cs typeface="+mn-lt"/>
              </a:rPr>
              <a:t>Ha lavorato in Germania</a:t>
            </a:r>
            <a:endParaRPr lang="it-IT"/>
          </a:p>
          <a:p>
            <a:r>
              <a:rPr lang="it-IT">
                <a:ea typeface="+mn-lt"/>
                <a:cs typeface="+mn-lt"/>
              </a:rPr>
              <a:t>Stessa composizione del nucleo familiare (moglie e due figlie)  </a:t>
            </a:r>
            <a:endParaRPr lang="it-IT"/>
          </a:p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F8A5042-C634-4C13-B747-FC816E191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8440" y="603626"/>
            <a:ext cx="4344057" cy="576262"/>
          </a:xfrm>
        </p:spPr>
        <p:txBody>
          <a:bodyPr/>
          <a:lstStyle/>
          <a:p>
            <a:r>
              <a:rPr lang="it-IT" b="1"/>
              <a:t>Michele Misseri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7778071-11C6-4869-8C23-F9821DF06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6919" y="1266153"/>
            <a:ext cx="4856258" cy="45186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Villetta nel profondo sud di Avetrana in stile pacchiano pasticciato</a:t>
            </a:r>
            <a:endParaRPr lang="it-IT"/>
          </a:p>
          <a:p>
            <a:r>
              <a:rPr lang="it-IT">
                <a:ea typeface="+mn-lt"/>
                <a:cs typeface="+mn-lt"/>
              </a:rPr>
              <a:t>Famiglia benestante </a:t>
            </a:r>
            <a:endParaRPr lang="it-IT"/>
          </a:p>
          <a:p>
            <a:r>
              <a:rPr lang="it-IT">
                <a:ea typeface="+mn-lt"/>
                <a:cs typeface="+mn-lt"/>
              </a:rPr>
              <a:t>Legato alla terra : Contadino </a:t>
            </a:r>
            <a:endParaRPr lang="it-IT"/>
          </a:p>
          <a:p>
            <a:r>
              <a:rPr lang="it-IT">
                <a:ea typeface="+mn-lt"/>
                <a:cs typeface="+mn-lt"/>
              </a:rPr>
              <a:t>Cretino criminale (mostra furbizia e sfacciataggine)</a:t>
            </a:r>
            <a:endParaRPr lang="it-IT"/>
          </a:p>
          <a:p>
            <a:r>
              <a:rPr lang="it-IT">
                <a:ea typeface="+mn-lt"/>
                <a:cs typeface="+mn-lt"/>
              </a:rPr>
              <a:t>Si affibbia tutte le colpe del caso, senza scaricarle su qualcun’altro   </a:t>
            </a:r>
            <a:endParaRPr lang="it-IT"/>
          </a:p>
          <a:p>
            <a:r>
              <a:rPr lang="it-IT">
                <a:ea typeface="+mn-lt"/>
                <a:cs typeface="+mn-lt"/>
              </a:rPr>
              <a:t>Ha lavorato in Germania</a:t>
            </a:r>
            <a:endParaRPr lang="it-IT"/>
          </a:p>
          <a:p>
            <a:r>
              <a:rPr lang="it-IT">
                <a:ea typeface="+mn-lt"/>
                <a:cs typeface="+mn-lt"/>
              </a:rPr>
              <a:t>Stessa composizione del nucleo familiare (moglie e due figlie)  </a:t>
            </a:r>
            <a:endParaRPr lang="it-IT"/>
          </a:p>
          <a:p>
            <a:pPr marL="0" indent="0">
              <a:buNone/>
            </a:pPr>
            <a:endParaRPr lang="it-IT"/>
          </a:p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D72120-3971-411F-A811-3598B49A8BC9}"/>
              </a:ext>
            </a:extLst>
          </p:cNvPr>
          <p:cNvSpPr txBox="1"/>
          <p:nvPr/>
        </p:nvSpPr>
        <p:spPr>
          <a:xfrm>
            <a:off x="4595006" y="5400137"/>
            <a:ext cx="3174518" cy="1200329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+mn-lt"/>
                <a:cs typeface="+mn-lt"/>
              </a:rPr>
              <a:t>In sintesi li accomuna la stupidità esibita, e ciò li mimetizza ancora di più nella società.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19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0732D3-BE10-4EFE-A29D-03F351D4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395" y="609733"/>
            <a:ext cx="4655989" cy="691419"/>
          </a:xfrm>
        </p:spPr>
        <p:txBody>
          <a:bodyPr/>
          <a:lstStyle/>
          <a:p>
            <a:pPr algn="ctr"/>
            <a:r>
              <a:rPr lang="it-IT"/>
              <a:t>ARMI E MINORI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6D9554-4839-45C5-B9E2-CAB770A60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157" y="1759789"/>
            <a:ext cx="5320279" cy="2728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b="1">
                <a:ea typeface="+mn-lt"/>
                <a:cs typeface="+mn-lt"/>
              </a:rPr>
              <a:t>8/04/2016 </a:t>
            </a:r>
            <a:endParaRPr lang="it-IT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Un tredicenne della scuola media "San Giovanni Bosco" del quartier Libertà porta a scuola una "scacciacani" per farla vedere ai compagni come se fosse un normale oggetto.</a:t>
            </a:r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Scatta l'allarme degli insegnanti.</a:t>
            </a:r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Il preside rilascia un'intervista sull'accaduto.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4B1436-E643-4274-A88E-136B2F818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3087" y="2557543"/>
            <a:ext cx="5809108" cy="22967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b="1"/>
              <a:t>7/10/2016</a:t>
            </a:r>
          </a:p>
          <a:p>
            <a:pPr marL="0" indent="0">
              <a:buNone/>
            </a:pPr>
            <a:r>
              <a:rPr lang="it-IT"/>
              <a:t>Un episodio analogo accade a San Severo (FG), dove un'arma uccide un ragazzo di 16 anni con un proiettile partito per sbaglio durante un litigio per una ragazza, ferendo gravemente anche un altro ragazzo.</a:t>
            </a:r>
            <a:endParaRPr lang="it-IT">
              <a:ea typeface="+mn-lt"/>
              <a:cs typeface="+mn-lt"/>
            </a:endParaRPr>
          </a:p>
          <a:p>
            <a:endParaRPr lang="it-IT"/>
          </a:p>
          <a:p>
            <a:endParaRPr lang="it-IT"/>
          </a:p>
        </p:txBody>
      </p:sp>
      <p:pic>
        <p:nvPicPr>
          <p:cNvPr id="5" name="Immagine 5" descr="Immagine che contiene strada, automobile, esterni, via&#10;&#10;Descrizione generata con affidabilità molto elevata">
            <a:extLst>
              <a:ext uri="{FF2B5EF4-FFF2-40B4-BE49-F238E27FC236}">
                <a16:creationId xmlns:a16="http://schemas.microsoft.com/office/drawing/2014/main" id="{59A727CB-267D-4D7D-A249-FFBB5300F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891" y="299412"/>
            <a:ext cx="3318295" cy="1917211"/>
          </a:xfrm>
          <a:prstGeom prst="rect">
            <a:avLst/>
          </a:prstGeom>
        </p:spPr>
      </p:pic>
      <p:pic>
        <p:nvPicPr>
          <p:cNvPr id="6" name="Immagine 6">
            <a:hlinkClick r:id="" action="ppaction://media"/>
            <a:extLst>
              <a:ext uri="{FF2B5EF4-FFF2-40B4-BE49-F238E27FC236}">
                <a16:creationId xmlns:a16="http://schemas.microsoft.com/office/drawing/2014/main" id="{DAF88E09-1CBF-420C-B0CF-B6DE2327F4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24641" y="4687917"/>
            <a:ext cx="3263661" cy="2039788"/>
          </a:xfrm>
          <a:prstGeom prst="rect">
            <a:avLst/>
          </a:prstGeom>
          <a:solidFill>
            <a:srgbClr val="ED7D31"/>
          </a:solidFill>
        </p:spPr>
      </p:pic>
    </p:spTree>
    <p:extLst>
      <p:ext uri="{BB962C8B-B14F-4D97-AF65-F5344CB8AC3E}">
        <p14:creationId xmlns:p14="http://schemas.microsoft.com/office/powerpoint/2010/main" val="2598833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374EE-743C-4C53-9CCB-BBE46793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MINORI E CARCERI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B89D55-9501-411A-82E9-6B8067022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1665" y="3124061"/>
            <a:ext cx="4342893" cy="33540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it-IT" b="1">
                <a:ea typeface="+mn-lt"/>
                <a:cs typeface="+mn-lt"/>
              </a:rPr>
              <a:t>8/01/2013</a:t>
            </a:r>
            <a:endParaRPr lang="it-IT" b="1"/>
          </a:p>
          <a:p>
            <a:pPr marL="0" indent="0">
              <a:buNone/>
            </a:pPr>
            <a:r>
              <a:rPr lang="it-IT" sz="2000" i="1"/>
              <a:t>Associazione Carcere Possibile</a:t>
            </a:r>
            <a:r>
              <a:rPr lang="it-IT" sz="2000"/>
              <a:t> ha l'obiettivo di realizzare presso la casa circondariale di Bari, un ambiente sereno e confortevole per permettere a mamme e bambini di relazionarsi.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D92454-D01C-4039-9A99-2CA43442B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51938" y="3120833"/>
            <a:ext cx="4338674" cy="33540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b="1">
                <a:ea typeface="+mn-lt"/>
                <a:cs typeface="+mn-lt"/>
              </a:rPr>
              <a:t>6/02/2014 </a:t>
            </a:r>
            <a:endParaRPr lang="it-IT" b="1"/>
          </a:p>
          <a:p>
            <a:pPr marL="0" indent="0">
              <a:buNone/>
            </a:pPr>
            <a:r>
              <a:rPr lang="it-IT" sz="2000"/>
              <a:t>Bari: fondi europei stanziati per finanziare progetti alternativi al carcere per minori che hanno avuto problemi con la giustizia.</a:t>
            </a:r>
          </a:p>
          <a:p>
            <a:pPr marL="0" indent="0">
              <a:buNone/>
            </a:pPr>
            <a:r>
              <a:rPr lang="it-IT" sz="2000"/>
              <a:t>Trovare alternative valide è utile per tutti, ma soprattutto per i minori.</a:t>
            </a:r>
          </a:p>
        </p:txBody>
      </p:sp>
      <p:pic>
        <p:nvPicPr>
          <p:cNvPr id="3" name="Immagine 6" descr="Immagine che contiene edificio, esterni, erba, recinto&#10;&#10;Descrizione generata con affidabilità molto elevata">
            <a:extLst>
              <a:ext uri="{FF2B5EF4-FFF2-40B4-BE49-F238E27FC236}">
                <a16:creationId xmlns:a16="http://schemas.microsoft.com/office/drawing/2014/main" id="{A6921F18-0D6D-456F-BE38-01E72C660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533" y="227702"/>
            <a:ext cx="4799162" cy="26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2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CBE02-33DD-47C0-BE20-BE50F6EA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MINORI NEI CAMPI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D96CEE-FBDD-4969-BB7A-7AD0EBFE4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2269" y="1587261"/>
            <a:ext cx="4313864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b="1"/>
              <a:t>8/11/2008</a:t>
            </a:r>
          </a:p>
          <a:p>
            <a:pPr marL="0" indent="0">
              <a:buNone/>
            </a:pPr>
            <a:r>
              <a:rPr lang="it-IT" sz="2000"/>
              <a:t>Durante un servizio del tg3, viene raccontato un  bell'esempio di integrazione e civiltà per i campi rom di Bari: </a:t>
            </a:r>
            <a:r>
              <a:rPr lang="it-IT" sz="2000" b="1">
                <a:solidFill>
                  <a:srgbClr val="C00000"/>
                </a:solidFill>
              </a:rPr>
              <a:t>Il campo rom di Japigia</a:t>
            </a:r>
            <a:r>
              <a:rPr lang="it-IT" sz="2000"/>
              <a:t>.</a:t>
            </a:r>
          </a:p>
          <a:p>
            <a:pPr marL="0" indent="0">
              <a:buNone/>
            </a:pPr>
            <a:r>
              <a:rPr lang="it-IT" sz="2000"/>
              <a:t>Questo processo è stato anche aiutato da un'associazione chiamata </a:t>
            </a:r>
            <a:r>
              <a:rPr lang="it-IT" sz="2000" err="1"/>
              <a:t>Eugema</a:t>
            </a:r>
            <a:r>
              <a:rPr lang="it-IT" sz="2000"/>
              <a:t> </a:t>
            </a:r>
          </a:p>
        </p:txBody>
      </p:sp>
      <p:pic>
        <p:nvPicPr>
          <p:cNvPr id="5" name="Immagine 5">
            <a:hlinkClick r:id="" action="ppaction://media"/>
            <a:extLst>
              <a:ext uri="{FF2B5EF4-FFF2-40B4-BE49-F238E27FC236}">
                <a16:creationId xmlns:a16="http://schemas.microsoft.com/office/drawing/2014/main" id="{44FDAD97-E22F-4439-9C93-5AF07A1F0DF2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90092" y="1275891"/>
            <a:ext cx="5103992" cy="4356361"/>
          </a:xfrm>
        </p:spPr>
      </p:pic>
    </p:spTree>
    <p:extLst>
      <p:ext uri="{BB962C8B-B14F-4D97-AF65-F5344CB8AC3E}">
        <p14:creationId xmlns:p14="http://schemas.microsoft.com/office/powerpoint/2010/main" val="66109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4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1" name="Group 6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3" name="Rectangle 7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6" name="Rectangle 81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7" name="Group 83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18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24" name="Group 97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E4AAB90-CA94-4DF7-AED6-74605AE8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PERICOLI IN RETE ED ISOLAMENTO DEI RAGAZZI</a:t>
            </a:r>
          </a:p>
        </p:txBody>
      </p:sp>
      <p:sp>
        <p:nvSpPr>
          <p:cNvPr id="125" name="Rectangle 111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6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8190794D-7064-45DA-A29E-694AFED3B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" r="1931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BEAC2B-225E-4274-8792-8AFCD1081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/>
              <a:t>8/10/2010</a:t>
            </a:r>
          </a:p>
          <a:p>
            <a:pPr marL="0" indent="0">
              <a:buNone/>
            </a:pPr>
            <a:r>
              <a:rPr lang="en-US" sz="2000"/>
              <a:t>      </a:t>
            </a:r>
            <a:r>
              <a:rPr lang="en-US" sz="2000" err="1"/>
              <a:t>Pedofilia</a:t>
            </a:r>
            <a:r>
              <a:rPr lang="en-US" sz="2000"/>
              <a:t>, </a:t>
            </a:r>
            <a:r>
              <a:rPr lang="en-US" sz="2000" err="1"/>
              <a:t>bullismo</a:t>
            </a:r>
            <a:r>
              <a:rPr lang="en-US" sz="2000"/>
              <a:t> e </a:t>
            </a:r>
            <a:r>
              <a:rPr lang="en-US" sz="2000" err="1"/>
              <a:t>reati</a:t>
            </a:r>
            <a:r>
              <a:rPr lang="en-US" sz="2000"/>
              <a:t> </a:t>
            </a:r>
          </a:p>
          <a:p>
            <a:pPr marL="0" indent="0">
              <a:buNone/>
            </a:pPr>
            <a:r>
              <a:rPr lang="en-US" sz="2000"/>
              <a:t>      </a:t>
            </a:r>
            <a:r>
              <a:rPr lang="en-US" sz="2000" err="1"/>
              <a:t>telematici</a:t>
            </a:r>
            <a:r>
              <a:rPr lang="en-US" sz="2000"/>
              <a:t>; </a:t>
            </a:r>
            <a:r>
              <a:rPr lang="en-US" sz="2000" err="1"/>
              <a:t>si</a:t>
            </a:r>
            <a:r>
              <a:rPr lang="en-US" sz="2000"/>
              <a:t> </a:t>
            </a:r>
            <a:r>
              <a:rPr lang="en-US" sz="2000" err="1"/>
              <a:t>parla</a:t>
            </a:r>
            <a:r>
              <a:rPr lang="en-US" sz="2000"/>
              <a:t> di </a:t>
            </a:r>
            <a:r>
              <a:rPr lang="en-US" sz="2000" err="1"/>
              <a:t>intervenire</a:t>
            </a:r>
            <a:r>
              <a:rPr lang="en-US" sz="2000"/>
              <a:t> </a:t>
            </a:r>
          </a:p>
          <a:p>
            <a:pPr marL="0" indent="0">
              <a:buNone/>
            </a:pPr>
            <a:r>
              <a:rPr lang="en-US" sz="2000"/>
              <a:t>      con </a:t>
            </a:r>
            <a:r>
              <a:rPr lang="en-US" sz="2000" err="1"/>
              <a:t>educatori</a:t>
            </a:r>
            <a:r>
              <a:rPr lang="en-US" sz="2000"/>
              <a:t> e </a:t>
            </a:r>
            <a:r>
              <a:rPr lang="en-US" sz="2000" err="1"/>
              <a:t>psicologi</a:t>
            </a:r>
            <a:endParaRPr lang="en-US" sz="2000"/>
          </a:p>
          <a:p>
            <a:r>
              <a:rPr lang="en-US" sz="2000" b="1"/>
              <a:t>6/03/2015</a:t>
            </a:r>
          </a:p>
          <a:p>
            <a:pPr marL="0" indent="0">
              <a:buNone/>
            </a:pPr>
            <a:r>
              <a:rPr lang="en-US" sz="2000"/>
              <a:t>      Fanta-</a:t>
            </a:r>
            <a:r>
              <a:rPr lang="en-US" sz="2000" err="1"/>
              <a:t>processo</a:t>
            </a:r>
            <a:r>
              <a:rPr lang="en-US" sz="2000"/>
              <a:t> a Foggia </a:t>
            </a:r>
          </a:p>
        </p:txBody>
      </p:sp>
    </p:spTree>
    <p:extLst>
      <p:ext uri="{BB962C8B-B14F-4D97-AF65-F5344CB8AC3E}">
        <p14:creationId xmlns:p14="http://schemas.microsoft.com/office/powerpoint/2010/main" val="540835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3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FE022D-49F7-4D1D-9011-FB37FABA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410" y="56677"/>
            <a:ext cx="4092173" cy="13243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RITUALI COLLETTIVI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C45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5" descr="Immagine che contiene orologio, metro&#10;&#10;Descrizione generata con affidabilità molto elevata">
            <a:extLst>
              <a:ext uri="{FF2B5EF4-FFF2-40B4-BE49-F238E27FC236}">
                <a16:creationId xmlns:a16="http://schemas.microsoft.com/office/drawing/2014/main" id="{97194642-8364-4075-9A71-909F977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149" y="405676"/>
            <a:ext cx="5247068" cy="5127816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9EF586-BB5B-4F16-8A3D-03A0463BC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7894" y="2212360"/>
            <a:ext cx="4855877" cy="4010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7/01/2005</a:t>
            </a:r>
            <a:endParaRPr lang="it-IT" b="1"/>
          </a:p>
          <a:p>
            <a:endParaRPr lang="en-US" b="1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>
                <a:ea typeface="+mn-lt"/>
                <a:cs typeface="+mn-lt"/>
              </a:rPr>
              <a:t>Durante un servizio del tg3 si  sceglie di parlare di una delle più importanti iniziative di accoglienza pugliesi per </a:t>
            </a:r>
            <a:endParaRPr lang="it-IT" sz="20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>
                <a:ea typeface="+mn-lt"/>
                <a:cs typeface="+mn-lt"/>
              </a:rPr>
              <a:t>bambini provenienti da Chernobyl.</a:t>
            </a:r>
            <a:endParaRPr lang="en-US" sz="2000"/>
          </a:p>
          <a:p>
            <a:pPr indent="0" algn="ctr">
              <a:spcBef>
                <a:spcPts val="0"/>
              </a:spcBef>
              <a:buNone/>
            </a:pPr>
            <a:endParaRPr lang="en-US" sz="200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 sz="2000">
              <a:ea typeface="+mn-lt"/>
              <a:cs typeface="+mn-lt"/>
            </a:endParaRPr>
          </a:p>
          <a:p>
            <a:endParaRPr lang="en-US" sz="2000"/>
          </a:p>
          <a:p>
            <a:pPr marL="0" indent="0">
              <a:buNone/>
            </a:pPr>
            <a:r>
              <a:rPr lang="en-US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11111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9ADF89-030B-432A-900B-7044A9D7E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357" y="710242"/>
            <a:ext cx="3650278" cy="43631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err="1"/>
              <a:t>Considerando</a:t>
            </a:r>
            <a:r>
              <a:rPr lang="en-US" sz="2000"/>
              <a:t> le 10 </a:t>
            </a:r>
            <a:r>
              <a:rPr lang="en-US" sz="2000" err="1"/>
              <a:t>categorie</a:t>
            </a:r>
            <a:r>
              <a:rPr lang="en-US" sz="2000"/>
              <a:t> </a:t>
            </a:r>
            <a:r>
              <a:rPr lang="en-US" sz="2000" err="1"/>
              <a:t>più</a:t>
            </a:r>
            <a:r>
              <a:rPr lang="en-US" sz="2000"/>
              <a:t> </a:t>
            </a:r>
            <a:r>
              <a:rPr lang="en-US" sz="2000" err="1"/>
              <a:t>ricorrenti</a:t>
            </a:r>
            <a:r>
              <a:rPr lang="en-US" sz="2000"/>
              <a:t> </a:t>
            </a:r>
            <a:r>
              <a:rPr lang="en-US" sz="2000" err="1"/>
              <a:t>nei</a:t>
            </a:r>
            <a:r>
              <a:rPr lang="en-US" sz="2000"/>
              <a:t> </a:t>
            </a:r>
            <a:r>
              <a:rPr lang="en-US" sz="2000" err="1"/>
              <a:t>notiziari</a:t>
            </a:r>
            <a:r>
              <a:rPr lang="en-US" sz="2000"/>
              <a:t>, al primo </a:t>
            </a:r>
            <a:r>
              <a:rPr lang="en-US" sz="2000" err="1"/>
              <a:t>posto</a:t>
            </a:r>
            <a:r>
              <a:rPr lang="en-US" sz="2000"/>
              <a:t> </a:t>
            </a:r>
            <a:r>
              <a:rPr lang="en-US" sz="2000" err="1"/>
              <a:t>si</a:t>
            </a:r>
            <a:r>
              <a:rPr lang="en-US" sz="2000"/>
              <a:t> </a:t>
            </a:r>
            <a:r>
              <a:rPr lang="en-US" sz="2000" err="1"/>
              <a:t>colloca</a:t>
            </a:r>
            <a:r>
              <a:rPr lang="en-US" sz="2000"/>
              <a:t> la </a:t>
            </a:r>
            <a:r>
              <a:rPr lang="en-US" sz="2000" err="1"/>
              <a:t>categoria</a:t>
            </a:r>
            <a:r>
              <a:rPr lang="en-US" sz="2000"/>
              <a:t> </a:t>
            </a:r>
            <a:r>
              <a:rPr lang="en-US" sz="2000" err="1"/>
              <a:t>infanzia</a:t>
            </a:r>
            <a:r>
              <a:rPr lang="en-US" sz="2000"/>
              <a:t> e </a:t>
            </a:r>
            <a:r>
              <a:rPr lang="en-US" sz="2000" err="1"/>
              <a:t>minori</a:t>
            </a:r>
            <a:r>
              <a:rPr lang="en-US" sz="2000"/>
              <a:t> con 445 </a:t>
            </a:r>
            <a:r>
              <a:rPr lang="en-US" sz="2000" err="1"/>
              <a:t>servizi</a:t>
            </a:r>
            <a:r>
              <a:rPr lang="en-US" sz="2000"/>
              <a:t>.</a:t>
            </a:r>
          </a:p>
          <a:p>
            <a:r>
              <a:rPr lang="en-US" sz="2000" err="1"/>
              <a:t>Nonostante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minori</a:t>
            </a:r>
            <a:r>
              <a:rPr lang="en-US" sz="2000"/>
              <a:t> non </a:t>
            </a:r>
            <a:r>
              <a:rPr lang="en-US" sz="2000" err="1"/>
              <a:t>compaiano</a:t>
            </a:r>
            <a:r>
              <a:rPr lang="en-US" sz="2000"/>
              <a:t> molto </a:t>
            </a:r>
            <a:r>
              <a:rPr lang="en-US" sz="2000" err="1"/>
              <a:t>spesso</a:t>
            </a:r>
            <a:r>
              <a:rPr lang="en-US" sz="2000"/>
              <a:t> </a:t>
            </a:r>
            <a:r>
              <a:rPr lang="en-US" sz="2000" err="1"/>
              <a:t>all'interno</a:t>
            </a:r>
            <a:r>
              <a:rPr lang="en-US" sz="2000"/>
              <a:t> </a:t>
            </a:r>
            <a:r>
              <a:rPr lang="en-US" sz="2000" err="1"/>
              <a:t>dei</a:t>
            </a:r>
            <a:r>
              <a:rPr lang="en-US" sz="2000"/>
              <a:t> </a:t>
            </a:r>
            <a:r>
              <a:rPr lang="en-US" sz="2000" err="1"/>
              <a:t>servizi</a:t>
            </a:r>
            <a:r>
              <a:rPr lang="en-US" sz="2000"/>
              <a:t>, </a:t>
            </a:r>
            <a:r>
              <a:rPr lang="en-US" sz="2000" err="1"/>
              <a:t>sono</a:t>
            </a:r>
            <a:r>
              <a:rPr lang="en-US" sz="2000"/>
              <a:t> in </a:t>
            </a:r>
            <a:r>
              <a:rPr lang="en-US" sz="2000" err="1"/>
              <a:t>grado</a:t>
            </a:r>
            <a:r>
              <a:rPr lang="en-US" sz="2000"/>
              <a:t> di </a:t>
            </a:r>
            <a:r>
              <a:rPr lang="en-US" sz="2000" err="1"/>
              <a:t>suscitare</a:t>
            </a:r>
            <a:r>
              <a:rPr lang="en-US" sz="2000"/>
              <a:t> </a:t>
            </a:r>
            <a:r>
              <a:rPr lang="en-US" sz="2000" err="1"/>
              <a:t>reazioni</a:t>
            </a:r>
            <a:r>
              <a:rPr lang="en-US" sz="2000"/>
              <a:t> molto </a:t>
            </a:r>
            <a:r>
              <a:rPr lang="en-US" sz="2000" err="1"/>
              <a:t>forti</a:t>
            </a:r>
            <a:r>
              <a:rPr lang="en-US" sz="2000"/>
              <a:t>  in chi </a:t>
            </a:r>
            <a:r>
              <a:rPr lang="en-US" sz="2000" err="1"/>
              <a:t>ascolta</a:t>
            </a:r>
            <a:r>
              <a:rPr lang="en-US" sz="2000"/>
              <a:t> le </a:t>
            </a:r>
            <a:r>
              <a:rPr lang="en-US" sz="2000" err="1"/>
              <a:t>notizie</a:t>
            </a:r>
            <a:endParaRPr lang="en-US" sz="2000"/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BF83AC-F964-4D16-9863-75E814C1F85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CEB95CD-4A92-47AB-9C67-9401BE3111C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5752282"/>
              </p:ext>
            </p:extLst>
          </p:nvPr>
        </p:nvGraphicFramePr>
        <p:xfrm>
          <a:off x="4619543" y="643098"/>
          <a:ext cx="6953577" cy="5246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793">
                  <a:extLst>
                    <a:ext uri="{9D8B030D-6E8A-4147-A177-3AD203B41FA5}">
                      <a16:colId xmlns:a16="http://schemas.microsoft.com/office/drawing/2014/main" val="1834381130"/>
                    </a:ext>
                  </a:extLst>
                </a:gridCol>
                <a:gridCol w="3661784">
                  <a:extLst>
                    <a:ext uri="{9D8B030D-6E8A-4147-A177-3AD203B41FA5}">
                      <a16:colId xmlns:a16="http://schemas.microsoft.com/office/drawing/2014/main" val="2491599632"/>
                    </a:ext>
                  </a:extLst>
                </a:gridCol>
              </a:tblGrid>
              <a:tr h="437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Categoria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Frequenza assoluta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extLst>
                  <a:ext uri="{0D108BD9-81ED-4DB2-BD59-A6C34878D82A}">
                    <a16:rowId xmlns:a16="http://schemas.microsoft.com/office/drawing/2014/main" val="2040537457"/>
                  </a:ext>
                </a:extLst>
              </a:tr>
              <a:tr h="437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Infanzia e Minori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445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extLst>
                  <a:ext uri="{0D108BD9-81ED-4DB2-BD59-A6C34878D82A}">
                    <a16:rowId xmlns:a16="http://schemas.microsoft.com/office/drawing/2014/main" val="3893917490"/>
                  </a:ext>
                </a:extLst>
              </a:tr>
              <a:tr h="437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Donne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436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extLst>
                  <a:ext uri="{0D108BD9-81ED-4DB2-BD59-A6C34878D82A}">
                    <a16:rowId xmlns:a16="http://schemas.microsoft.com/office/drawing/2014/main" val="1402109920"/>
                  </a:ext>
                </a:extLst>
              </a:tr>
              <a:tr h="437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Gruppi criminali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358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extLst>
                  <a:ext uri="{0D108BD9-81ED-4DB2-BD59-A6C34878D82A}">
                    <a16:rowId xmlns:a16="http://schemas.microsoft.com/office/drawing/2014/main" val="2565227575"/>
                  </a:ext>
                </a:extLst>
              </a:tr>
              <a:tr h="437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Migrazioni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298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extLst>
                  <a:ext uri="{0D108BD9-81ED-4DB2-BD59-A6C34878D82A}">
                    <a16:rowId xmlns:a16="http://schemas.microsoft.com/office/drawing/2014/main" val="892258485"/>
                  </a:ext>
                </a:extLst>
              </a:tr>
              <a:tr h="437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Giovani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223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extLst>
                  <a:ext uri="{0D108BD9-81ED-4DB2-BD59-A6C34878D82A}">
                    <a16:rowId xmlns:a16="http://schemas.microsoft.com/office/drawing/2014/main" val="1217601690"/>
                  </a:ext>
                </a:extLst>
              </a:tr>
              <a:tr h="437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Droga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191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extLst>
                  <a:ext uri="{0D108BD9-81ED-4DB2-BD59-A6C34878D82A}">
                    <a16:rowId xmlns:a16="http://schemas.microsoft.com/office/drawing/2014/main" val="2457701906"/>
                  </a:ext>
                </a:extLst>
              </a:tr>
              <a:tr h="437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Anziani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63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extLst>
                  <a:ext uri="{0D108BD9-81ED-4DB2-BD59-A6C34878D82A}">
                    <a16:rowId xmlns:a16="http://schemas.microsoft.com/office/drawing/2014/main" val="1139909061"/>
                  </a:ext>
                </a:extLst>
              </a:tr>
              <a:tr h="437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Famiglia 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27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extLst>
                  <a:ext uri="{0D108BD9-81ED-4DB2-BD59-A6C34878D82A}">
                    <a16:rowId xmlns:a16="http://schemas.microsoft.com/office/drawing/2014/main" val="598611638"/>
                  </a:ext>
                </a:extLst>
              </a:tr>
              <a:tr h="437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Pedofilia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10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extLst>
                  <a:ext uri="{0D108BD9-81ED-4DB2-BD59-A6C34878D82A}">
                    <a16:rowId xmlns:a16="http://schemas.microsoft.com/office/drawing/2014/main" val="3402517664"/>
                  </a:ext>
                </a:extLst>
              </a:tr>
              <a:tr h="437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Razzismo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extLst>
                  <a:ext uri="{0D108BD9-81ED-4DB2-BD59-A6C34878D82A}">
                    <a16:rowId xmlns:a16="http://schemas.microsoft.com/office/drawing/2014/main" val="3901951999"/>
                  </a:ext>
                </a:extLst>
              </a:tr>
              <a:tr h="437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Totale frequenze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2053</a:t>
                      </a:r>
                      <a:endParaRPr lang="it-IT" sz="2700">
                        <a:effectLst/>
                      </a:endParaRPr>
                    </a:p>
                  </a:txBody>
                  <a:tcPr marL="101419" marR="101419" marT="67613" marB="67613"/>
                </a:tc>
                <a:extLst>
                  <a:ext uri="{0D108BD9-81ED-4DB2-BD59-A6C34878D82A}">
                    <a16:rowId xmlns:a16="http://schemas.microsoft.com/office/drawing/2014/main" val="658821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3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5" name="Group 9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6" name="Rectangle 10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" name="Rectangle 108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0120F3-51DF-434E-B287-0D509D1F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I LUOGHI DELL' INFANZIA: LA SCUOLA</a:t>
            </a:r>
            <a:r>
              <a:rPr lang="en-US" sz="3200">
                <a:solidFill>
                  <a:schemeClr val="bg1"/>
                </a:solidFill>
              </a:rPr>
              <a:t> </a:t>
            </a:r>
            <a:br>
              <a:rPr lang="en-US" sz="3200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8" name="Rectangle 112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A9C708-3DFF-4B6C-84F6-71E1792E0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6578" y="589722"/>
            <a:ext cx="6798033" cy="532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2000"/>
              <a:t>La </a:t>
            </a:r>
            <a:r>
              <a:rPr lang="en-US" sz="2000" err="1"/>
              <a:t>scuola</a:t>
            </a:r>
            <a:r>
              <a:rPr lang="en-US" sz="2000"/>
              <a:t> fa </a:t>
            </a:r>
            <a:r>
              <a:rPr lang="en-US" sz="2000" err="1"/>
              <a:t>notizia</a:t>
            </a:r>
            <a:r>
              <a:rPr lang="en-US" sz="2000"/>
              <a:t> </a:t>
            </a:r>
            <a:r>
              <a:rPr lang="en-US" sz="2000" err="1"/>
              <a:t>soprattutto</a:t>
            </a:r>
            <a:r>
              <a:rPr lang="en-US" sz="2000"/>
              <a:t> </a:t>
            </a:r>
            <a:r>
              <a:rPr lang="en-US" sz="2000" err="1"/>
              <a:t>quando</a:t>
            </a:r>
            <a:r>
              <a:rPr lang="en-US" sz="2000"/>
              <a:t> al </a:t>
            </a:r>
            <a:r>
              <a:rPr lang="en-US" sz="2000" err="1"/>
              <a:t>suo</a:t>
            </a:r>
            <a:r>
              <a:rPr lang="en-US" sz="2000"/>
              <a:t> </a:t>
            </a:r>
            <a:r>
              <a:rPr lang="en-US" sz="2000" err="1"/>
              <a:t>interno</a:t>
            </a:r>
            <a:r>
              <a:rPr lang="en-US" sz="2000"/>
              <a:t> </a:t>
            </a:r>
            <a:r>
              <a:rPr lang="en-US" sz="2000" err="1"/>
              <a:t>si</a:t>
            </a:r>
            <a:r>
              <a:rPr lang="en-US" sz="2000"/>
              <a:t> </a:t>
            </a:r>
            <a:r>
              <a:rPr lang="en-US" sz="2000" err="1"/>
              <a:t>verificano</a:t>
            </a:r>
            <a:r>
              <a:rPr lang="en-US" sz="2000"/>
              <a:t> </a:t>
            </a:r>
            <a:r>
              <a:rPr lang="en-US" sz="2000" err="1"/>
              <a:t>episodi</a:t>
            </a:r>
            <a:r>
              <a:rPr lang="en-US" sz="2000"/>
              <a:t> di </a:t>
            </a:r>
            <a:r>
              <a:rPr lang="en-US" sz="2000" err="1"/>
              <a:t>violenza</a:t>
            </a:r>
            <a:r>
              <a:rPr lang="en-US" sz="2000"/>
              <a:t> </a:t>
            </a:r>
            <a:r>
              <a:rPr lang="en-US" sz="2000" err="1"/>
              <a:t>che</a:t>
            </a:r>
            <a:r>
              <a:rPr lang="en-US" sz="2000"/>
              <a:t> </a:t>
            </a:r>
            <a:r>
              <a:rPr lang="en-US" sz="2000" err="1"/>
              <a:t>contrastano</a:t>
            </a:r>
            <a:r>
              <a:rPr lang="en-US" sz="2000"/>
              <a:t> con la </a:t>
            </a:r>
            <a:r>
              <a:rPr lang="en-US" sz="2000" err="1"/>
              <a:t>relazione</a:t>
            </a:r>
            <a:r>
              <a:rPr lang="en-US" sz="2000"/>
              <a:t> di fiducia </a:t>
            </a:r>
            <a:r>
              <a:rPr lang="en-US" sz="2000" err="1"/>
              <a:t>necessaria</a:t>
            </a:r>
            <a:r>
              <a:rPr lang="en-US" sz="2000"/>
              <a:t> a </a:t>
            </a:r>
            <a:r>
              <a:rPr lang="en-US" sz="2000" err="1"/>
              <a:t>permettere</a:t>
            </a:r>
            <a:r>
              <a:rPr lang="en-US" sz="2000"/>
              <a:t> un </a:t>
            </a:r>
            <a:r>
              <a:rPr lang="en-US" sz="2000" err="1"/>
              <a:t>rapporto</a:t>
            </a:r>
            <a:r>
              <a:rPr lang="en-US" sz="2000"/>
              <a:t> </a:t>
            </a:r>
            <a:r>
              <a:rPr lang="en-US" sz="2000" err="1"/>
              <a:t>educativo</a:t>
            </a:r>
            <a:r>
              <a:rPr lang="en-US" sz="2000"/>
              <a:t> </a:t>
            </a:r>
            <a:r>
              <a:rPr lang="en-US" sz="2000" err="1"/>
              <a:t>positivo</a:t>
            </a:r>
            <a:endParaRPr lang="en-US" sz="2000"/>
          </a:p>
          <a:p>
            <a:pPr marL="0" indent="0"/>
            <a:r>
              <a:rPr lang="en-US" sz="2000" b="1"/>
              <a:t>10.03.2007</a:t>
            </a:r>
            <a:r>
              <a:rPr lang="en-US" sz="2000"/>
              <a:t>: </a:t>
            </a:r>
          </a:p>
          <a:p>
            <a:pPr marL="0" indent="0"/>
            <a:r>
              <a:rPr lang="en-US" sz="2000"/>
              <a:t>Un </a:t>
            </a:r>
            <a:r>
              <a:rPr lang="en-US" sz="2000" err="1"/>
              <a:t>insegnante</a:t>
            </a:r>
            <a:r>
              <a:rPr lang="en-US" sz="2000"/>
              <a:t> di </a:t>
            </a:r>
            <a:r>
              <a:rPr lang="en-US" sz="2000" err="1"/>
              <a:t>sostegno</a:t>
            </a:r>
            <a:r>
              <a:rPr lang="en-US" sz="2000"/>
              <a:t> </a:t>
            </a:r>
            <a:r>
              <a:rPr lang="en-US" sz="2000" err="1"/>
              <a:t>usa</a:t>
            </a:r>
            <a:r>
              <a:rPr lang="en-US" sz="2000"/>
              <a:t> </a:t>
            </a:r>
            <a:r>
              <a:rPr lang="en-US" sz="2000" err="1"/>
              <a:t>alcool</a:t>
            </a:r>
            <a:r>
              <a:rPr lang="en-US" sz="2000"/>
              <a:t> per </a:t>
            </a:r>
            <a:r>
              <a:rPr lang="en-US" sz="2000" err="1"/>
              <a:t>calmare</a:t>
            </a:r>
            <a:r>
              <a:rPr lang="en-US" sz="2000"/>
              <a:t> un </a:t>
            </a:r>
            <a:r>
              <a:rPr lang="en-US" sz="2000" err="1"/>
              <a:t>ragazzo</a:t>
            </a:r>
            <a:r>
              <a:rPr lang="en-US" sz="2000"/>
              <a:t> </a:t>
            </a:r>
            <a:r>
              <a:rPr lang="en-US" sz="2000" err="1"/>
              <a:t>malato</a:t>
            </a:r>
            <a:r>
              <a:rPr lang="en-US" sz="2000"/>
              <a:t>. A </a:t>
            </a:r>
            <a:r>
              <a:rPr lang="en-US" sz="2000" err="1"/>
              <a:t>prescindere</a:t>
            </a:r>
            <a:r>
              <a:rPr lang="en-US" sz="2000"/>
              <a:t> quale </a:t>
            </a:r>
            <a:r>
              <a:rPr lang="en-US" sz="2000" err="1"/>
              <a:t>sia</a:t>
            </a:r>
            <a:r>
              <a:rPr lang="en-US" sz="2000"/>
              <a:t> la </a:t>
            </a:r>
            <a:r>
              <a:rPr lang="en-US" sz="2000" err="1"/>
              <a:t>verità</a:t>
            </a:r>
            <a:r>
              <a:rPr lang="en-US" sz="2000"/>
              <a:t> </a:t>
            </a:r>
            <a:r>
              <a:rPr lang="en-US" sz="2000" err="1"/>
              <a:t>giudiziaria</a:t>
            </a:r>
            <a:r>
              <a:rPr lang="en-US" sz="2000"/>
              <a:t>, </a:t>
            </a:r>
            <a:r>
              <a:rPr lang="en-US" sz="2000" err="1"/>
              <a:t>il</a:t>
            </a:r>
            <a:r>
              <a:rPr lang="en-US" sz="2000"/>
              <a:t> </a:t>
            </a:r>
            <a:r>
              <a:rPr lang="en-US" sz="2000" err="1"/>
              <a:t>problema</a:t>
            </a:r>
            <a:r>
              <a:rPr lang="en-US" sz="2000"/>
              <a:t> è </a:t>
            </a:r>
            <a:r>
              <a:rPr lang="en-US" sz="2000" err="1"/>
              <a:t>che</a:t>
            </a:r>
            <a:r>
              <a:rPr lang="en-US" sz="2000"/>
              <a:t> </a:t>
            </a:r>
            <a:r>
              <a:rPr lang="en-US" sz="2000" err="1"/>
              <a:t>il</a:t>
            </a:r>
            <a:r>
              <a:rPr lang="en-US" sz="2000"/>
              <a:t> </a:t>
            </a:r>
            <a:r>
              <a:rPr lang="en-US" sz="2000" err="1"/>
              <a:t>ragazzo</a:t>
            </a:r>
            <a:r>
              <a:rPr lang="en-US" sz="2000"/>
              <a:t> </a:t>
            </a:r>
            <a:r>
              <a:rPr lang="en-US" sz="2000" err="1"/>
              <a:t>perderà</a:t>
            </a:r>
            <a:r>
              <a:rPr lang="en-US" sz="2000"/>
              <a:t> </a:t>
            </a:r>
            <a:r>
              <a:rPr lang="en-US" sz="2000" err="1"/>
              <a:t>l'anno</a:t>
            </a:r>
            <a:r>
              <a:rPr lang="en-US" sz="2000"/>
              <a:t>, </a:t>
            </a:r>
            <a:r>
              <a:rPr lang="en-US" sz="2000" err="1"/>
              <a:t>questo</a:t>
            </a:r>
            <a:r>
              <a:rPr lang="en-US" sz="2000"/>
              <a:t> </a:t>
            </a:r>
            <a:r>
              <a:rPr lang="en-US" sz="2000" err="1"/>
              <a:t>tipo</a:t>
            </a:r>
            <a:r>
              <a:rPr lang="en-US" sz="2000"/>
              <a:t> di </a:t>
            </a:r>
            <a:r>
              <a:rPr lang="en-US" sz="2000" err="1"/>
              <a:t>evento</a:t>
            </a:r>
            <a:r>
              <a:rPr lang="en-US" sz="2000"/>
              <a:t> porta la nostra </a:t>
            </a:r>
            <a:r>
              <a:rPr lang="en-US" sz="2000" err="1"/>
              <a:t>attenzione</a:t>
            </a:r>
            <a:r>
              <a:rPr lang="en-US" sz="2000"/>
              <a:t> </a:t>
            </a:r>
            <a:r>
              <a:rPr lang="en-US" sz="2000" err="1"/>
              <a:t>sulla</a:t>
            </a:r>
            <a:r>
              <a:rPr lang="en-US" sz="2000"/>
              <a:t> </a:t>
            </a:r>
            <a:r>
              <a:rPr lang="en-US" sz="2000" err="1"/>
              <a:t>preparazione</a:t>
            </a:r>
            <a:r>
              <a:rPr lang="en-US" sz="2000"/>
              <a:t> </a:t>
            </a:r>
            <a:r>
              <a:rPr lang="en-US" sz="2000" err="1"/>
              <a:t>degli</a:t>
            </a:r>
            <a:r>
              <a:rPr lang="en-US" sz="2000"/>
              <a:t> </a:t>
            </a:r>
            <a:r>
              <a:rPr lang="en-US" sz="2000" err="1"/>
              <a:t>insegnanti</a:t>
            </a:r>
            <a:r>
              <a:rPr lang="en-US" sz="2000"/>
              <a:t> di </a:t>
            </a:r>
            <a:r>
              <a:rPr lang="en-US" sz="2000" err="1"/>
              <a:t>sostegno</a:t>
            </a:r>
            <a:r>
              <a:rPr lang="en-US" sz="2000"/>
              <a:t>, </a:t>
            </a:r>
            <a:r>
              <a:rPr lang="en-US" sz="2000" err="1"/>
              <a:t>l'inserimento</a:t>
            </a:r>
            <a:r>
              <a:rPr lang="en-US" sz="2000"/>
              <a:t> </a:t>
            </a:r>
            <a:r>
              <a:rPr lang="en-US" sz="2000" err="1"/>
              <a:t>dei</a:t>
            </a:r>
            <a:r>
              <a:rPr lang="en-US" sz="2000"/>
              <a:t> </a:t>
            </a:r>
            <a:r>
              <a:rPr lang="en-US" sz="2000" err="1"/>
              <a:t>ragazzi</a:t>
            </a:r>
            <a:r>
              <a:rPr lang="en-US" sz="2000"/>
              <a:t> </a:t>
            </a:r>
            <a:r>
              <a:rPr lang="en-US" sz="2000" err="1"/>
              <a:t>autistici</a:t>
            </a:r>
            <a:r>
              <a:rPr lang="en-US" sz="2000"/>
              <a:t> e </a:t>
            </a:r>
            <a:r>
              <a:rPr lang="en-US" sz="2000" err="1"/>
              <a:t>soprattutto</a:t>
            </a:r>
            <a:r>
              <a:rPr lang="en-US" sz="2000"/>
              <a:t> la fiducia </a:t>
            </a:r>
            <a:r>
              <a:rPr lang="en-US" sz="2000" err="1"/>
              <a:t>nella</a:t>
            </a:r>
            <a:r>
              <a:rPr lang="en-US" sz="2000"/>
              <a:t> </a:t>
            </a:r>
            <a:r>
              <a:rPr lang="en-US" sz="2000" err="1"/>
              <a:t>scuola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56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6C501-B758-443F-BB48-6D9AB820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alibri"/>
                <a:cs typeface="Calibri"/>
              </a:rPr>
              <a:t>PARLIAMO DI CIRCOLARI SCOLASTICHE..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CBE31D-9DBD-4268-A123-1A525C33A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3966" y="1355646"/>
            <a:ext cx="5306176" cy="54962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2000" b="1">
                <a:solidFill>
                  <a:srgbClr val="C00000"/>
                </a:solidFill>
                <a:ea typeface="+mn-lt"/>
                <a:cs typeface="+mn-lt"/>
              </a:rPr>
              <a:t>5/02/2007</a:t>
            </a:r>
            <a:endParaRPr lang="it-IT" sz="2000" b="1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000" b="1"/>
              <a:t>Bari - Scuola Lombardi: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/>
              <a:t>Il preside Ugo Castorina vieta l' uso 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/>
              <a:t>dei telefonini nelle scuole.</a:t>
            </a:r>
            <a:endParaRPr lang="it-IT"/>
          </a:p>
          <a:p>
            <a:pPr marL="0" indent="0">
              <a:spcBef>
                <a:spcPts val="0"/>
              </a:spcBef>
              <a:buNone/>
            </a:pPr>
            <a:r>
              <a:rPr lang="it-IT" sz="2000"/>
              <a:t>I genitori non appoggiano questa decisione anzi viene addirittura  denunciato. da un poliziotto che gli  chiede di esibire i documenti nella sua scuola davanti a tutti</a:t>
            </a:r>
            <a:endParaRPr lang="it-IT"/>
          </a:p>
          <a:p>
            <a:pPr marL="0" indent="0">
              <a:spcBef>
                <a:spcPts val="0"/>
              </a:spcBef>
              <a:buNone/>
            </a:pPr>
            <a:r>
              <a:rPr lang="it-IT" sz="2000"/>
              <a:t>La nostra attenzione si focalizza sul cambiamento della visione della scuola, non solo da parte degli studenti ma anche dei rispettivi genitori 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55AF560-2BB4-4B81-9D08-C2F20944B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4958" y="1266155"/>
            <a:ext cx="5273201" cy="53956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it-IT" sz="2000" b="1">
                <a:solidFill>
                  <a:srgbClr val="C00000"/>
                </a:solidFill>
                <a:ea typeface="+mn-lt"/>
                <a:cs typeface="+mn-lt"/>
              </a:rPr>
              <a:t>5/04/2016</a:t>
            </a:r>
          </a:p>
          <a:p>
            <a:pPr>
              <a:spcBef>
                <a:spcPts val="0"/>
              </a:spcBef>
              <a:buNone/>
            </a:pPr>
            <a:r>
              <a:rPr lang="it-IT" sz="2000" b="1">
                <a:ea typeface="+mn-lt"/>
                <a:cs typeface="+mn-lt"/>
              </a:rPr>
              <a:t>Brindisi - Scuola Morvillo Falcone</a:t>
            </a:r>
            <a:endParaRPr lang="it-IT" sz="2000" b="1"/>
          </a:p>
          <a:p>
            <a:pPr marL="0" indent="0">
              <a:spcBef>
                <a:spcPts val="0"/>
              </a:spcBef>
              <a:buNone/>
            </a:pPr>
            <a:r>
              <a:rPr lang="it-IT" sz="2000"/>
              <a:t>La preside mette al bando minigonne, canottiere, infradito, con l'obiettivo di richiamare l'attenzione sul buon gusto.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/>
              <a:t>La divisa è mortificante ma nel contempo si teme l'assenza di regole definita</a:t>
            </a:r>
            <a:r>
              <a:rPr lang="it-IT" sz="2000" i="1"/>
              <a:t> "a sbraco"</a:t>
            </a:r>
            <a:endParaRPr lang="it-IT"/>
          </a:p>
          <a:p>
            <a:pPr marL="0" indent="0">
              <a:spcBef>
                <a:spcPts val="0"/>
              </a:spcBef>
              <a:buNone/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287402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4F5F4C-DCCB-4533-9A0E-CF376EB0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28163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 DIRITTI DEI MINORI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C4BEAC-A435-44B7-98CD-91564BE4D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9904" y="1055298"/>
            <a:ext cx="5122652" cy="60452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C00000"/>
                </a:solidFill>
              </a:rPr>
              <a:t>8/4/2003</a:t>
            </a:r>
            <a:r>
              <a:rPr lang="en-US" sz="2000" b="1"/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/>
              <a:t>Daniela </a:t>
            </a:r>
            <a:r>
              <a:rPr lang="en-US" sz="2000" b="1" err="1"/>
              <a:t>Tortella</a:t>
            </a:r>
            <a:r>
              <a:rPr lang="en-US" sz="2000" b="1"/>
              <a:t> </a:t>
            </a:r>
            <a:r>
              <a:rPr lang="en-US" sz="2000" err="1"/>
              <a:t>raccontando</a:t>
            </a:r>
            <a:r>
              <a:rPr lang="en-US" sz="2000"/>
              <a:t> la </a:t>
            </a:r>
            <a:r>
              <a:rPr lang="en-US" sz="2000" err="1"/>
              <a:t>storia</a:t>
            </a:r>
            <a:r>
              <a:rPr lang="en-US" sz="2000"/>
              <a:t> di un </a:t>
            </a:r>
            <a:r>
              <a:rPr lang="en-US" sz="2000" err="1"/>
              <a:t>ragazzo</a:t>
            </a:r>
            <a:r>
              <a:rPr lang="en-US" sz="2000"/>
              <a:t> di </a:t>
            </a:r>
            <a:r>
              <a:rPr lang="en-US" sz="2000" err="1"/>
              <a:t>nome</a:t>
            </a:r>
            <a:r>
              <a:rPr lang="en-US" sz="2000"/>
              <a:t> Luca introduce </a:t>
            </a:r>
            <a:r>
              <a:rPr lang="en-US" sz="2000" err="1"/>
              <a:t>il</a:t>
            </a:r>
            <a:r>
              <a:rPr lang="en-US" sz="2000"/>
              <a:t> </a:t>
            </a:r>
            <a:r>
              <a:rPr lang="en-US" sz="2000" err="1"/>
              <a:t>tema</a:t>
            </a:r>
            <a:r>
              <a:rPr lang="en-US" sz="2000"/>
              <a:t> </a:t>
            </a:r>
            <a:r>
              <a:rPr lang="en-US" sz="2000" err="1"/>
              <a:t>della</a:t>
            </a:r>
            <a:r>
              <a:rPr lang="en-US" sz="2000"/>
              <a:t> </a:t>
            </a:r>
            <a:r>
              <a:rPr lang="en-US" sz="2000" err="1"/>
              <a:t>dispersione</a:t>
            </a:r>
            <a:r>
              <a:rPr lang="en-US" sz="2000"/>
              <a:t> </a:t>
            </a:r>
            <a:r>
              <a:rPr lang="en-US" sz="2000" err="1"/>
              <a:t>scolastica</a:t>
            </a:r>
            <a:r>
              <a:rPr lang="en-US" sz="2000"/>
              <a:t>.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b="1">
                <a:solidFill>
                  <a:srgbClr val="C00000"/>
                </a:solidFill>
              </a:rPr>
              <a:t>15/5/2006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err="1"/>
              <a:t>Jhon</a:t>
            </a:r>
            <a:r>
              <a:rPr lang="en-US" sz="2000" b="1"/>
              <a:t> Mary</a:t>
            </a:r>
            <a:r>
              <a:rPr lang="en-US" sz="2000"/>
              <a:t> </a:t>
            </a:r>
            <a:r>
              <a:rPr lang="en-US" sz="2000" err="1"/>
              <a:t>dell'associazione</a:t>
            </a:r>
            <a:r>
              <a:rPr lang="en-US" sz="2000"/>
              <a:t> "Un solo </a:t>
            </a:r>
            <a:r>
              <a:rPr lang="en-US" sz="2000" err="1"/>
              <a:t>mondo</a:t>
            </a:r>
            <a:r>
              <a:rPr lang="en-US" sz="2000"/>
              <a:t>" </a:t>
            </a:r>
            <a:r>
              <a:rPr lang="en-US" sz="2000" err="1"/>
              <a:t>durante</a:t>
            </a:r>
            <a:r>
              <a:rPr lang="en-US" sz="2000"/>
              <a:t> </a:t>
            </a:r>
            <a:r>
              <a:rPr lang="en-US" sz="2000" err="1"/>
              <a:t>un'intervista</a:t>
            </a:r>
            <a:r>
              <a:rPr lang="en-US" sz="2000"/>
              <a:t>, pone </a:t>
            </a:r>
            <a:r>
              <a:rPr lang="en-US" sz="2000" err="1"/>
              <a:t>l'attenzione</a:t>
            </a:r>
            <a:r>
              <a:rPr lang="en-US" sz="2000"/>
              <a:t> </a:t>
            </a:r>
            <a:r>
              <a:rPr lang="en-US" sz="2000" err="1"/>
              <a:t>sullo</a:t>
            </a:r>
            <a:r>
              <a:rPr lang="en-US" sz="2000"/>
              <a:t> </a:t>
            </a:r>
            <a:r>
              <a:rPr lang="en-US" sz="2000" err="1"/>
              <a:t>sfruttamento</a:t>
            </a:r>
            <a:r>
              <a:rPr lang="en-US" sz="2000"/>
              <a:t> </a:t>
            </a:r>
            <a:r>
              <a:rPr lang="en-US" sz="2000" err="1"/>
              <a:t>minorile</a:t>
            </a:r>
            <a:r>
              <a:rPr lang="en-US" sz="2000"/>
              <a:t> in Pakistan. 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b="1">
                <a:solidFill>
                  <a:srgbClr val="C00000"/>
                </a:solidFill>
              </a:rPr>
              <a:t>9/12/2009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err="1"/>
              <a:t>Telefono</a:t>
            </a:r>
            <a:r>
              <a:rPr lang="en-US" sz="2000"/>
              <a:t> </a:t>
            </a:r>
            <a:r>
              <a:rPr lang="en-US" sz="2000" err="1"/>
              <a:t>azzurro</a:t>
            </a:r>
            <a:r>
              <a:rPr lang="en-US" sz="2000"/>
              <a:t> </a:t>
            </a:r>
            <a:r>
              <a:rPr lang="en-US" sz="2000" err="1"/>
              <a:t>presenta</a:t>
            </a:r>
            <a:r>
              <a:rPr lang="en-US" sz="2000"/>
              <a:t> </a:t>
            </a:r>
            <a:r>
              <a:rPr lang="en-US" sz="2000" err="1"/>
              <a:t>il</a:t>
            </a:r>
            <a:r>
              <a:rPr lang="en-US" sz="2000"/>
              <a:t> </a:t>
            </a:r>
            <a:r>
              <a:rPr lang="en-US" sz="2000" err="1"/>
              <a:t>rapporto</a:t>
            </a:r>
            <a:r>
              <a:rPr lang="en-US" sz="2000"/>
              <a:t> </a:t>
            </a:r>
            <a:r>
              <a:rPr lang="en-US" sz="2000" err="1"/>
              <a:t>tra</a:t>
            </a:r>
            <a:r>
              <a:rPr lang="en-US" sz="2000"/>
              <a:t> </a:t>
            </a:r>
            <a:r>
              <a:rPr lang="en-US" sz="2000" err="1"/>
              <a:t>infanzia</a:t>
            </a:r>
            <a:r>
              <a:rPr lang="en-US" sz="2000"/>
              <a:t> e </a:t>
            </a:r>
            <a:r>
              <a:rPr lang="en-US" sz="2000" err="1"/>
              <a:t>adolescenza</a:t>
            </a:r>
            <a:r>
              <a:rPr lang="en-US" sz="2000"/>
              <a:t> </a:t>
            </a:r>
            <a:r>
              <a:rPr lang="en-US" sz="2000" err="1"/>
              <a:t>dando</a:t>
            </a:r>
            <a:r>
              <a:rPr lang="en-US" sz="2000"/>
              <a:t> </a:t>
            </a:r>
            <a:r>
              <a:rPr lang="en-US" sz="2000" err="1"/>
              <a:t>importanza</a:t>
            </a:r>
            <a:r>
              <a:rPr lang="en-US" sz="2000"/>
              <a:t> ad un </a:t>
            </a:r>
            <a:r>
              <a:rPr lang="en-US" sz="2000" err="1"/>
              <a:t>centro</a:t>
            </a:r>
            <a:r>
              <a:rPr lang="en-US" sz="2000"/>
              <a:t> per </a:t>
            </a:r>
            <a:r>
              <a:rPr lang="en-US" sz="2000" err="1"/>
              <a:t>ragazzi</a:t>
            </a:r>
            <a:r>
              <a:rPr lang="en-US" sz="2000"/>
              <a:t> </a:t>
            </a:r>
            <a:r>
              <a:rPr lang="en-US" sz="2000" err="1"/>
              <a:t>portatori</a:t>
            </a:r>
            <a:r>
              <a:rPr lang="en-US" sz="2000"/>
              <a:t> di handicap </a:t>
            </a:r>
            <a:r>
              <a:rPr lang="en-US" sz="2000" err="1"/>
              <a:t>chiamato</a:t>
            </a:r>
            <a:r>
              <a:rPr lang="en-US" sz="2000"/>
              <a:t> </a:t>
            </a:r>
            <a:r>
              <a:rPr lang="en-US" sz="2000" b="1"/>
              <a:t>ANFFAS</a:t>
            </a:r>
            <a:r>
              <a:rPr lang="en-US" sz="2000"/>
              <a:t>. </a:t>
            </a:r>
          </a:p>
          <a:p>
            <a:pPr marL="0" indent="0">
              <a:lnSpc>
                <a:spcPct val="90000"/>
              </a:lnSpc>
            </a:pPr>
            <a:endParaRPr lang="en-US" sz="2000"/>
          </a:p>
          <a:p>
            <a:pPr marL="0" indent="0">
              <a:lnSpc>
                <a:spcPct val="90000"/>
              </a:lnSpc>
            </a:pPr>
            <a:endParaRPr lang="en-US" sz="2000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EBE15773-78CF-4966-A731-746F4B6DE9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2" b="13431"/>
          <a:stretch/>
        </p:blipFill>
        <p:spPr>
          <a:xfrm>
            <a:off x="6486173" y="645106"/>
            <a:ext cx="4663112" cy="5247747"/>
          </a:xfrm>
          <a:prstGeom prst="rect">
            <a:avLst/>
          </a:prstGeom>
        </p:spPr>
      </p:pic>
      <p:sp>
        <p:nvSpPr>
          <p:cNvPr id="120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8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6" name="Rectangle 4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34ACDB-335F-4FA5-8F32-46C137F1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771" y="-1875"/>
            <a:ext cx="5792505" cy="13030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AMBIENTE E SALUTE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DC1E97-A2D6-4978-A81B-518E2BAA5C71}"/>
              </a:ext>
            </a:extLst>
          </p:cNvPr>
          <p:cNvSpPr txBox="1"/>
          <p:nvPr/>
        </p:nvSpPr>
        <p:spPr>
          <a:xfrm>
            <a:off x="721112" y="652732"/>
            <a:ext cx="3650278" cy="49525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/>
              <a:t>7/3/2003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Primo sciopero contro l'</a:t>
            </a:r>
            <a:r>
              <a:rPr lang="en-US" sz="2000" b="1">
                <a:solidFill>
                  <a:srgbClr val="C00000"/>
                </a:solidFill>
              </a:rPr>
              <a:t>INQUINAMENTO INDUSTRIALE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sottolineando i gravi rischi delle</a:t>
            </a:r>
            <a:r>
              <a:rPr lang="en-US" sz="2000" b="1">
                <a:solidFill>
                  <a:srgbClr val="C00000"/>
                </a:solidFill>
              </a:rPr>
              <a:t> EMISSIONI DI DIOSSINE. </a:t>
            </a: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/>
              <a:t>8/4/2008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 Il sevizio annuncia un nuovo allarme: </a:t>
            </a:r>
            <a:r>
              <a:rPr lang="en-US" sz="2000" b="1">
                <a:solidFill>
                  <a:srgbClr val="C00000"/>
                </a:solidFill>
              </a:rPr>
              <a:t>LATTE MATERNO CON DIOSSINA 25 VOLTE SUPERIORE ALLA MASSIMA DOSE CONSENTITA DALL'OMS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, soprattutto nelle donne </a:t>
            </a:r>
            <a:r>
              <a:rPr lang="en-US" sz="2000" b="1">
                <a:solidFill>
                  <a:srgbClr val="C00000"/>
                </a:solidFill>
              </a:rPr>
              <a:t>TARANTINE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 con il 50% di </a:t>
            </a:r>
            <a:r>
              <a:rPr lang="en-US" sz="2000" b="1">
                <a:solidFill>
                  <a:srgbClr val="C00000"/>
                </a:solidFill>
              </a:rPr>
              <a:t>DIOSSINA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 in più. 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magine 4" descr="Immagine che contiene treno, fumo, vapore, rotaie&#10;&#10;Descrizione generata con affidabilità molto elevata">
            <a:extLst>
              <a:ext uri="{FF2B5EF4-FFF2-40B4-BE49-F238E27FC236}">
                <a16:creationId xmlns:a16="http://schemas.microsoft.com/office/drawing/2014/main" id="{AB58BF61-4DD1-4E55-9B1A-A2171609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310773"/>
            <a:ext cx="6953577" cy="3911387"/>
          </a:xfrm>
          <a:prstGeom prst="rect">
            <a:avLst/>
          </a:prstGeom>
        </p:spPr>
      </p:pic>
      <p:sp>
        <p:nvSpPr>
          <p:cNvPr id="4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3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37D974-4273-40D9-9DB7-F79B52C3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CRONACA NERA E GIUDIZIARIA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639138-047B-47B6-9EA0-D5C7EA3AB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0382" y="1385978"/>
            <a:ext cx="4313864" cy="47552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har char=""/>
            </a:pPr>
            <a:r>
              <a:rPr lang="en-US" sz="2100" b="1" cap="small"/>
              <a:t>Altamura 8.02.2006</a:t>
            </a:r>
            <a:endParaRPr lang="it-IT" sz="2100" b="1" cap="small"/>
          </a:p>
          <a:p>
            <a:pPr marL="0" indent="0">
              <a:buNone/>
            </a:pPr>
            <a:r>
              <a:rPr lang="en-US"/>
              <a:t>Bambina di </a:t>
            </a:r>
            <a:r>
              <a:rPr lang="en-US" err="1"/>
              <a:t>nove</a:t>
            </a:r>
            <a:r>
              <a:rPr lang="en-US"/>
              <a:t> mesi (Aurora):</a:t>
            </a:r>
          </a:p>
          <a:p>
            <a:pPr marL="0" indent="0">
              <a:buNone/>
            </a:pPr>
            <a:r>
              <a:rPr lang="en-US"/>
              <a:t>•</a:t>
            </a:r>
            <a:r>
              <a:rPr lang="en-US" err="1"/>
              <a:t>Morta</a:t>
            </a:r>
            <a:r>
              <a:rPr lang="en-US"/>
              <a:t> per </a:t>
            </a:r>
            <a:r>
              <a:rPr lang="en-US" err="1"/>
              <a:t>malnutrizione</a:t>
            </a:r>
            <a:r>
              <a:rPr lang="en-US"/>
              <a:t> </a:t>
            </a:r>
          </a:p>
          <a:p>
            <a:pPr marL="0" indent="0">
              <a:buNone/>
            </a:pPr>
            <a:r>
              <a:rPr lang="en-US"/>
              <a:t>•I </a:t>
            </a:r>
            <a:r>
              <a:rPr lang="en-US" err="1"/>
              <a:t>genitori</a:t>
            </a:r>
            <a:r>
              <a:rPr lang="en-US"/>
              <a:t> </a:t>
            </a:r>
            <a:r>
              <a:rPr lang="en-US" err="1"/>
              <a:t>vegetariani</a:t>
            </a:r>
            <a:r>
              <a:rPr lang="en-US"/>
              <a:t> la </a:t>
            </a:r>
            <a:r>
              <a:rPr lang="en-US" err="1"/>
              <a:t>nutrivano</a:t>
            </a:r>
            <a:r>
              <a:rPr lang="en-US"/>
              <a:t> solo con latte </a:t>
            </a:r>
            <a:r>
              <a:rPr lang="en-US" err="1"/>
              <a:t>materno</a:t>
            </a:r>
            <a:endParaRPr lang="en-US"/>
          </a:p>
          <a:p>
            <a:pPr marL="0" indent="0">
              <a:buNone/>
            </a:pPr>
            <a:r>
              <a:rPr lang="en-US"/>
              <a:t>Secondo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pediatra</a:t>
            </a:r>
            <a:r>
              <a:rPr lang="en-US"/>
              <a:t>, per la </a:t>
            </a:r>
            <a:r>
              <a:rPr lang="en-US" err="1"/>
              <a:t>crescita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bambini a sei </a:t>
            </a:r>
            <a:r>
              <a:rPr lang="en-US" err="1"/>
              <a:t>mesi</a:t>
            </a:r>
            <a:r>
              <a:rPr lang="en-US"/>
              <a:t> è </a:t>
            </a:r>
            <a:r>
              <a:rPr lang="en-US" err="1"/>
              <a:t>necessario</a:t>
            </a:r>
            <a:r>
              <a:rPr lang="en-US"/>
              <a:t> </a:t>
            </a:r>
            <a:r>
              <a:rPr lang="en-US" err="1"/>
              <a:t>iniziare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divezzamento</a:t>
            </a:r>
            <a:r>
              <a:rPr lang="en-US"/>
              <a:t> e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inoltre</a:t>
            </a:r>
            <a:r>
              <a:rPr lang="en-US"/>
              <a:t> le </a:t>
            </a:r>
            <a:r>
              <a:rPr lang="en-US" err="1"/>
              <a:t>diete</a:t>
            </a:r>
            <a:r>
              <a:rPr lang="en-US"/>
              <a:t> </a:t>
            </a:r>
            <a:r>
              <a:rPr lang="en-US" err="1"/>
              <a:t>vegetariane</a:t>
            </a:r>
            <a:r>
              <a:rPr lang="en-US"/>
              <a:t> </a:t>
            </a:r>
            <a:r>
              <a:rPr lang="en-US" err="1"/>
              <a:t>sono</a:t>
            </a:r>
            <a:r>
              <a:rPr lang="en-US"/>
              <a:t> di </a:t>
            </a:r>
            <a:r>
              <a:rPr lang="en-US" err="1"/>
              <a:t>solito</a:t>
            </a:r>
            <a:r>
              <a:rPr lang="en-US"/>
              <a:t> </a:t>
            </a:r>
            <a:r>
              <a:rPr lang="en-US" err="1"/>
              <a:t>carenti</a:t>
            </a:r>
            <a:r>
              <a:rPr lang="en-US"/>
              <a:t> di ferro, </a:t>
            </a:r>
            <a:r>
              <a:rPr lang="en-US" err="1"/>
              <a:t>zinco</a:t>
            </a:r>
            <a:r>
              <a:rPr lang="en-US"/>
              <a:t>, e </a:t>
            </a:r>
            <a:r>
              <a:rPr lang="en-US" err="1"/>
              <a:t>vitamina</a:t>
            </a:r>
            <a:r>
              <a:rPr lang="en-US"/>
              <a:t> B12.</a:t>
            </a:r>
            <a:br>
              <a:rPr lang="en-US"/>
            </a:br>
            <a:r>
              <a:rPr lang="en-US"/>
              <a:t>   </a:t>
            </a:r>
            <a:r>
              <a:rPr lang="en-US" err="1"/>
              <a:t>Questo</a:t>
            </a:r>
            <a:r>
              <a:rPr lang="en-US"/>
              <a:t> </a:t>
            </a:r>
            <a:r>
              <a:rPr lang="en-US" err="1"/>
              <a:t>fatto</a:t>
            </a:r>
            <a:r>
              <a:rPr lang="en-US"/>
              <a:t> di </a:t>
            </a:r>
            <a:r>
              <a:rPr lang="en-US" err="1"/>
              <a:t>cronaca</a:t>
            </a:r>
            <a:r>
              <a:rPr lang="en-US"/>
              <a:t> </a:t>
            </a:r>
            <a:r>
              <a:rPr lang="en-US" err="1"/>
              <a:t>riporta</a:t>
            </a:r>
            <a:r>
              <a:rPr lang="en-US"/>
              <a:t> </a:t>
            </a:r>
            <a:r>
              <a:rPr lang="en-US" err="1"/>
              <a:t>all’attenzione</a:t>
            </a:r>
            <a:r>
              <a:rPr lang="en-US"/>
              <a:t>  un </a:t>
            </a:r>
            <a:r>
              <a:rPr lang="en-US" err="1"/>
              <a:t>altro</a:t>
            </a:r>
            <a:r>
              <a:rPr lang="en-US"/>
              <a:t> </a:t>
            </a:r>
            <a:r>
              <a:rPr lang="en-US" err="1"/>
              <a:t>fatto</a:t>
            </a:r>
            <a:r>
              <a:rPr lang="en-US"/>
              <a:t> di </a:t>
            </a:r>
            <a:r>
              <a:rPr lang="en-US" err="1"/>
              <a:t>cronaca</a:t>
            </a:r>
            <a:r>
              <a:rPr lang="en-US"/>
              <a:t> simile </a:t>
            </a:r>
            <a:r>
              <a:rPr lang="en-US" err="1"/>
              <a:t>avvenuto</a:t>
            </a:r>
            <a:r>
              <a:rPr lang="en-US"/>
              <a:t> </a:t>
            </a:r>
            <a:r>
              <a:rPr lang="en-US" err="1"/>
              <a:t>nel</a:t>
            </a:r>
            <a:r>
              <a:rPr lang="en-US"/>
              <a:t> 2005 </a:t>
            </a:r>
          </a:p>
          <a:p>
            <a:pPr marL="0" indent="0">
              <a:buNone/>
            </a:pPr>
            <a:endParaRPr lang="en-US" sz="2200" b="1"/>
          </a:p>
          <a:p>
            <a:pPr marL="0" indent="0">
              <a:buNone/>
            </a:pP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66E5A19-A927-4C6A-8AEA-515DB4913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6257" y="1392976"/>
            <a:ext cx="4457637" cy="49996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 sz="2000" b="1" cap="small"/>
              <a:t>ENZITETO 8.01.2005</a:t>
            </a:r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Bambina di 16 mesi (Eleonora):  </a:t>
            </a:r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•Deceduta per stenti  </a:t>
            </a:r>
            <a:endParaRPr lang="it-IT"/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•Corpo in grave stato di denutrizione e pessime condizioni igieniche </a:t>
            </a:r>
            <a:endParaRPr lang="it-IT"/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•Sul corpo sono presenti numerosi ecchimosi   </a:t>
            </a:r>
            <a:endParaRPr lang="it-IT"/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Il Questore di Bari intervistato si rammarica per la mancanza di collaborazione dei vicini, sarebbe bastata una segnalazione anonima  </a:t>
            </a:r>
            <a:endParaRPr lang="it-IT"/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La morte di Eleonora ha portato alla luce anche la situazione in cui vivevano i suoi fratelli che sono stati ospitati in una struttura protetta.  </a:t>
            </a:r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45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4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57AD17-9B65-4CEE-8D7B-85C78C2F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02" y="1429109"/>
            <a:ext cx="5352689" cy="4003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000" b="1">
                <a:ea typeface="+mn-lt"/>
                <a:cs typeface="+mn-lt"/>
              </a:rPr>
              <a:t>Gravina 7.06.2006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>
                <a:ea typeface="+mn-lt"/>
                <a:cs typeface="+mn-lt"/>
              </a:rPr>
              <a:t>Sono scomparsi due fratellini:</a:t>
            </a:r>
            <a:endParaRPr lang="it-IT" b="1"/>
          </a:p>
          <a:p>
            <a:pPr marL="0" indent="0">
              <a:lnSpc>
                <a:spcPct val="90000"/>
              </a:lnSpc>
              <a:buNone/>
            </a:pPr>
            <a:r>
              <a:rPr lang="it-IT">
                <a:ea typeface="+mn-lt"/>
                <a:cs typeface="+mn-lt"/>
              </a:rPr>
              <a:t>Noti sia ai cronisti che al  pubblico come: </a:t>
            </a:r>
            <a:r>
              <a:rPr lang="it-IT" i="1">
                <a:ea typeface="+mn-lt"/>
                <a:cs typeface="+mn-lt"/>
              </a:rPr>
              <a:t>Ciccio e Tore </a:t>
            </a:r>
            <a:endParaRPr lang="it-IT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i="1">
                <a:ea typeface="+mn-lt"/>
                <a:cs typeface="+mn-lt"/>
              </a:rPr>
              <a:t>« Potrebbero essersi allontanati, da una situazione familiare difficile… l’ ipotesi di un allontanamento  volontario diviene sempre più una speranza» </a:t>
            </a:r>
            <a:endParaRPr lang="it-IT"/>
          </a:p>
          <a:p>
            <a:pPr marL="0" indent="0">
              <a:lnSpc>
                <a:spcPct val="90000"/>
              </a:lnSpc>
              <a:buNone/>
            </a:pPr>
            <a:r>
              <a:rPr lang="it-IT" i="1">
                <a:ea typeface="+mn-lt"/>
                <a:cs typeface="+mn-lt"/>
              </a:rPr>
              <a:t> «L’ ampiezza dell’ area ha imposto la mobilitazione di elicotteri e unità cinofile(...)</a:t>
            </a:r>
            <a:endParaRPr lang="it-IT"/>
          </a:p>
          <a:p>
            <a:pPr marL="0" indent="0">
              <a:lnSpc>
                <a:spcPct val="90000"/>
              </a:lnSpc>
              <a:buNone/>
            </a:pPr>
            <a:r>
              <a:rPr lang="it-IT" i="1">
                <a:ea typeface="+mn-lt"/>
                <a:cs typeface="+mn-lt"/>
              </a:rPr>
              <a:t>Senza denaro, né cibo, né indumenti pesanti in grado di proteggerli dal freddo della notte»</a:t>
            </a:r>
            <a:endParaRPr lang="it-IT"/>
          </a:p>
          <a:p>
            <a:pPr>
              <a:lnSpc>
                <a:spcPct val="90000"/>
              </a:lnSpc>
            </a:pPr>
            <a:endParaRPr lang="it-IT" b="1"/>
          </a:p>
        </p:txBody>
      </p:sp>
      <p:pic>
        <p:nvPicPr>
          <p:cNvPr id="4" name="Immagine 4" descr="Immagine che contiene persona, interni, posando, fotografia&#10;&#10;Descrizione generata con affidabilità molto elevata">
            <a:extLst>
              <a:ext uri="{FF2B5EF4-FFF2-40B4-BE49-F238E27FC236}">
                <a16:creationId xmlns:a16="http://schemas.microsoft.com/office/drawing/2014/main" id="{379FC8AE-A6DC-4D6B-87F3-C90A6B515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94" y="396792"/>
            <a:ext cx="4416458" cy="3487130"/>
          </a:xfrm>
          <a:prstGeom prst="rect">
            <a:avLst/>
          </a:prstGeom>
        </p:spPr>
      </p:pic>
      <p:sp>
        <p:nvSpPr>
          <p:cNvPr id="49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7" name="Rectangle 41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96342D-BEFF-4FFC-A535-FA08C2A8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33" y="328804"/>
            <a:ext cx="6574536" cy="9004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LA STORIA DI SARAH SCAZZI</a:t>
            </a:r>
          </a:p>
        </p:txBody>
      </p:sp>
      <p:sp>
        <p:nvSpPr>
          <p:cNvPr id="39" name="Rectangle 43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2030AD-854B-40D6-BFAA-E5B5C08E5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469" y="1069676"/>
            <a:ext cx="6574535" cy="53695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Avetrana 26.08.2010 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Sarah  Scazzi  sparisce nel nulla.</a:t>
            </a:r>
          </a:p>
          <a:p>
            <a:pPr>
              <a:lnSpc>
                <a:spcPct val="90000"/>
              </a:lnSpc>
            </a:pPr>
            <a:r>
              <a:rPr lang="en-US" sz="1500" b="1"/>
              <a:t>6.9.2010 servizio del TgR Puglia, « </a:t>
            </a:r>
            <a:r>
              <a:rPr lang="en-US" sz="1500"/>
              <a:t>Primo giorno di scuola senza Sarah</a:t>
            </a:r>
            <a:r>
              <a:rPr lang="en-US" sz="1500" b="1"/>
              <a:t>» </a:t>
            </a:r>
            <a:endParaRPr lang="en-US" sz="1500"/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si pensa che la ragazza sia stata vittima di sequestratori senza scrupoli</a:t>
            </a:r>
          </a:p>
          <a:p>
            <a:pPr>
              <a:lnSpc>
                <a:spcPct val="90000"/>
              </a:lnSpc>
            </a:pPr>
            <a:r>
              <a:rPr lang="en-US" sz="1500" b="1"/>
              <a:t>7.9.2010</a:t>
            </a:r>
            <a:r>
              <a:rPr lang="en-US" sz="1500"/>
              <a:t> </a:t>
            </a:r>
            <a:r>
              <a:rPr lang="en-US" sz="1500" b="1"/>
              <a:t>servizio TgR Puglia </a:t>
            </a:r>
            <a:r>
              <a:rPr lang="en-US" sz="1500"/>
              <a:t>viene ipotizzata una pista partendo da un messaggio che la ragazza avrebbe lasciato su </a:t>
            </a:r>
            <a:r>
              <a:rPr lang="en-US" sz="1500" i="1"/>
              <a:t>Facebook </a:t>
            </a:r>
            <a:r>
              <a:rPr lang="en-US" sz="1500"/>
              <a:t>in cui dice che si sarebbe allontanata per 20 giorni.</a:t>
            </a:r>
          </a:p>
          <a:p>
            <a:pPr>
              <a:lnSpc>
                <a:spcPct val="90000"/>
              </a:lnSpc>
            </a:pPr>
            <a:r>
              <a:rPr lang="en-US" sz="1500"/>
              <a:t>Tesi dell’allontanamento volontario respinta dalla madre, il servizio si conclude con  l’ appello della madre affinchè vengano intensificate le ricerche e le indagini.</a:t>
            </a:r>
          </a:p>
          <a:p>
            <a:pPr>
              <a:lnSpc>
                <a:spcPct val="90000"/>
              </a:lnSpc>
            </a:pPr>
            <a:r>
              <a:rPr lang="en-US" sz="1500" b="1"/>
              <a:t>7.10.2010 </a:t>
            </a:r>
            <a:r>
              <a:rPr lang="en-US" sz="1500"/>
              <a:t>vengono mandati  in onda 3 servizi: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sz="1500"/>
              <a:t>SERVIZIO DI APERTURA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sz="1500"/>
              <a:t>INTERVISTA AL COMANDANTE PROVINCIALE DEI CARABINIERI E AL PROCURATORE CAPO DI TARANTO FRANCO SEBASTIO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sz="1500"/>
              <a:t>CONCETTA SERRANO APPRENDE DELLA NOTIZIA DELLA FIGLIA IN DIRETTA TV  (durante la trasmissione </a:t>
            </a:r>
            <a:r>
              <a:rPr lang="en-US" sz="1500" i="1"/>
              <a:t>CHI L’ HA VISTO</a:t>
            </a:r>
            <a:r>
              <a:rPr lang="en-US" sz="1500"/>
              <a:t>) E IN CASA DEL PRESUNTO ASSASSINO</a:t>
            </a:r>
            <a:r>
              <a:rPr lang="en-US" sz="1500" b="1"/>
              <a:t> </a:t>
            </a:r>
            <a:endParaRPr lang="en-US" sz="1500"/>
          </a:p>
          <a:p>
            <a:pPr>
              <a:lnSpc>
                <a:spcPct val="90000"/>
              </a:lnSpc>
            </a:pPr>
            <a:endParaRPr lang="en-US" sz="1500"/>
          </a:p>
        </p:txBody>
      </p:sp>
      <p:pic>
        <p:nvPicPr>
          <p:cNvPr id="5" name="Immagine 5" descr="Immagine che contiene abbigliamento, persona, indossando, ragazza&#10;&#10;Descrizione generata con affidabilità molto elevata">
            <a:extLst>
              <a:ext uri="{FF2B5EF4-FFF2-40B4-BE49-F238E27FC236}">
                <a16:creationId xmlns:a16="http://schemas.microsoft.com/office/drawing/2014/main" id="{5F7F78D3-51A6-47D0-B851-D4A0D9C292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62088" y="1463828"/>
            <a:ext cx="3981455" cy="3610302"/>
          </a:xfrm>
          <a:prstGeom prst="rect">
            <a:avLst/>
          </a:prstGeom>
        </p:spPr>
      </p:pic>
      <p:sp>
        <p:nvSpPr>
          <p:cNvPr id="41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346FECA-209A-4FF2-8879-1E0ED65B7EDA}"/>
              </a:ext>
            </a:extLst>
          </p:cNvPr>
          <p:cNvSpPr txBox="1"/>
          <p:nvPr/>
        </p:nvSpPr>
        <p:spPr>
          <a:xfrm>
            <a:off x="7599872" y="5184475"/>
            <a:ext cx="392214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>
                <a:ea typeface="+mn-lt"/>
                <a:cs typeface="+mn-lt"/>
              </a:rPr>
              <a:t>Dopo 43 giorni di inutili ricerche si è giunti al drammatico epilogo della vicenda, SARAH è morta strangolata, sarebbe stato lo zio</a:t>
            </a:r>
            <a:endParaRPr lang="it-IT"/>
          </a:p>
          <a:p>
            <a:pPr algn="l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6450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1427</Words>
  <Application>Microsoft Office PowerPoint</Application>
  <PresentationFormat>Widescreen</PresentationFormat>
  <Paragraphs>153</Paragraphs>
  <Slides>17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Wisp</vt:lpstr>
      <vt:lpstr>TUTTO SOTTO CONTROLLO!</vt:lpstr>
      <vt:lpstr>Presentazione standard di PowerPoint</vt:lpstr>
      <vt:lpstr>I LUOGHI DELL' INFANZIA: LA SCUOLA  </vt:lpstr>
      <vt:lpstr>PARLIAMO DI CIRCOLARI SCOLASTICHE.. </vt:lpstr>
      <vt:lpstr>I DIRITTI DEI MINORI</vt:lpstr>
      <vt:lpstr>AMBIENTE E SALUTE</vt:lpstr>
      <vt:lpstr>CRONACA NERA E GIUDIZIARIA</vt:lpstr>
      <vt:lpstr>Presentazione standard di PowerPoint</vt:lpstr>
      <vt:lpstr>LA STORIA DI SARAH SCAZZI</vt:lpstr>
      <vt:lpstr>Presentazione standard di PowerPoint</vt:lpstr>
      <vt:lpstr>8.6.2012 IL CASO DI MELISSA BASSI </vt:lpstr>
      <vt:lpstr>Intreccio tra la storia di Giovanni Vantaggiato e di Michele Misseri</vt:lpstr>
      <vt:lpstr>ARMI E MINORI</vt:lpstr>
      <vt:lpstr>MINORI E CARCERI</vt:lpstr>
      <vt:lpstr>MINORI NEI CAMPI</vt:lpstr>
      <vt:lpstr>PERICOLI IN RETE ED ISOLAMENTO DEI RAGAZZI</vt:lpstr>
      <vt:lpstr>RITUALI COLLETTIVI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giulia99gf36@gmail.com</cp:lastModifiedBy>
  <cp:revision>1</cp:revision>
  <dcterms:created xsi:type="dcterms:W3CDTF">2019-11-13T09:28:27Z</dcterms:created>
  <dcterms:modified xsi:type="dcterms:W3CDTF">2019-11-24T21:19:15Z</dcterms:modified>
</cp:coreProperties>
</file>