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92" r:id="rId3"/>
    <p:sldId id="257" r:id="rId4"/>
    <p:sldId id="264" r:id="rId5"/>
    <p:sldId id="270" r:id="rId6"/>
    <p:sldId id="278" r:id="rId7"/>
    <p:sldId id="277" r:id="rId8"/>
    <p:sldId id="269" r:id="rId9"/>
    <p:sldId id="267" r:id="rId10"/>
    <p:sldId id="29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inno1986@gmail.com" initials="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00"/>
    <a:srgbClr val="CC33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-726" y="-90"/>
      </p:cViewPr>
      <p:guideLst>
        <p:guide orient="horz" pos="22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o%20Inno\Desktop\Database%20CoReCom%20_%20final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Paolo%20Inno\Desktop\Database%20CoReCom%20_%20fina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en-US"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C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omposizione per</a:t>
            </a:r>
            <a:r>
              <a:rPr lang="en-US"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p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agina giornalistica</a:t>
            </a:r>
          </a:p>
        </c:rich>
      </c:tx>
      <c:layout>
        <c:manualLayout>
          <c:xMode val="edge"/>
          <c:yMode val="edge"/>
          <c:x val="1.7579501908666646E-4"/>
          <c:y val="1.275220630978174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823944392571842E-2"/>
          <c:y val="0.16656053479892197"/>
          <c:w val="0.67919418569410861"/>
          <c:h val="0.79652671352322568"/>
        </c:manualLayout>
      </c:layout>
      <c:pie3DChart>
        <c:varyColors val="1"/>
        <c:ser>
          <c:idx val="0"/>
          <c:order val="0"/>
          <c:tx>
            <c:strRef>
              <c:f>'Composizione giornalistica'!$C$3</c:f>
              <c:strCache>
                <c:ptCount val="1"/>
                <c:pt idx="0">
                  <c:v>Frequenze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A7-4E68-8A8F-3741C29A973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A7-4E68-8A8F-3741C29A973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A7-4E68-8A8F-3741C29A973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A7-4E68-8A8F-3741C29A9732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3A7-4E68-8A8F-3741C29A9732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3A7-4E68-8A8F-3741C29A9732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3A7-4E68-8A8F-3741C29A9732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3A7-4E68-8A8F-3741C29A9732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3A7-4E68-8A8F-3741C29A9732}"/>
              </c:ext>
            </c:extLst>
          </c:dPt>
          <c:dLbls>
            <c:dLbl>
              <c:idx val="0"/>
              <c:layout>
                <c:manualLayout>
                  <c:x val="-6.0006714846918642E-2"/>
                  <c:y val="0.135356652646862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A7-4E68-8A8F-3741C29A9732}"/>
                </c:ext>
              </c:extLst>
            </c:dLbl>
            <c:dLbl>
              <c:idx val="1"/>
              <c:layout>
                <c:manualLayout>
                  <c:x val="-9.749516604542087E-2"/>
                  <c:y val="-9.01687960897385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A7-4E68-8A8F-3741C29A9732}"/>
                </c:ext>
              </c:extLst>
            </c:dLbl>
            <c:dLbl>
              <c:idx val="2"/>
              <c:layout>
                <c:manualLayout>
                  <c:x val="-5.5651376911219429E-2"/>
                  <c:y val="-0.2502567358251551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A7-4E68-8A8F-3741C29A9732}"/>
                </c:ext>
              </c:extLst>
            </c:dLbl>
            <c:dLbl>
              <c:idx val="3"/>
              <c:layout>
                <c:manualLayout>
                  <c:x val="9.9973287652768861E-2"/>
                  <c:y val="-0.216001681200824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A7-4E68-8A8F-3741C29A9732}"/>
                </c:ext>
              </c:extLst>
            </c:dLbl>
            <c:dLbl>
              <c:idx val="4"/>
              <c:layout>
                <c:manualLayout>
                  <c:x val="0.11631062457062148"/>
                  <c:y val="-0.2034743837311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A7-4E68-8A8F-3741C29A9732}"/>
                </c:ext>
              </c:extLst>
            </c:dLbl>
            <c:dLbl>
              <c:idx val="5"/>
              <c:layout>
                <c:manualLayout>
                  <c:x val="5.9461194801630188E-2"/>
                  <c:y val="7.514850117419533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A7-4E68-8A8F-3741C29A9732}"/>
                </c:ext>
              </c:extLst>
            </c:dLbl>
            <c:dLbl>
              <c:idx val="6"/>
              <c:layout>
                <c:manualLayout>
                  <c:x val="0.13761939888232924"/>
                  <c:y val="-1.91921418557282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A7-4E68-8A8F-3741C29A9732}"/>
                </c:ext>
              </c:extLst>
            </c:dLbl>
            <c:dLbl>
              <c:idx val="7"/>
              <c:layout>
                <c:manualLayout>
                  <c:x val="5.9661006426484253E-2"/>
                  <c:y val="0.206732445118492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3A7-4E68-8A8F-3741C29A9732}"/>
                </c:ext>
              </c:extLst>
            </c:dLbl>
            <c:dLbl>
              <c:idx val="8"/>
              <c:layout>
                <c:manualLayout>
                  <c:x val="0.11061787211239114"/>
                  <c:y val="7.14248764817051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3A7-4E68-8A8F-3741C29A973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'Composizione giornalistica'!$B$4:$B$13</c:f>
              <c:strCache>
                <c:ptCount val="9"/>
                <c:pt idx="0">
                  <c:v>nera e giudiziaria</c:v>
                </c:pt>
                <c:pt idx="1">
                  <c:v>politica</c:v>
                </c:pt>
                <c:pt idx="2">
                  <c:v>sport</c:v>
                </c:pt>
                <c:pt idx="3">
                  <c:v>cultura e spettacoli</c:v>
                </c:pt>
                <c:pt idx="4">
                  <c:v>cronaca</c:v>
                </c:pt>
                <c:pt idx="5">
                  <c:v>economia e lavoro</c:v>
                </c:pt>
                <c:pt idx="6">
                  <c:v>società</c:v>
                </c:pt>
                <c:pt idx="7">
                  <c:v>ambiente e salute</c:v>
                </c:pt>
                <c:pt idx="8">
                  <c:v>rubriche-spot</c:v>
                </c:pt>
              </c:strCache>
              <c:extLst xmlns:c16r2="http://schemas.microsoft.com/office/drawing/2015/06/chart"/>
            </c:strRef>
          </c:cat>
          <c:val>
            <c:numRef>
              <c:f>'Composizione giornalistica'!$C$4:$C$13</c:f>
              <c:numCache>
                <c:formatCode>General</c:formatCode>
                <c:ptCount val="9"/>
                <c:pt idx="0">
                  <c:v>2036</c:v>
                </c:pt>
                <c:pt idx="1">
                  <c:v>1498</c:v>
                </c:pt>
                <c:pt idx="2">
                  <c:v>1412</c:v>
                </c:pt>
                <c:pt idx="3">
                  <c:v>1221</c:v>
                </c:pt>
                <c:pt idx="4">
                  <c:v>1129</c:v>
                </c:pt>
                <c:pt idx="5">
                  <c:v>1100</c:v>
                </c:pt>
                <c:pt idx="6">
                  <c:v>972</c:v>
                </c:pt>
                <c:pt idx="7">
                  <c:v>555</c:v>
                </c:pt>
                <c:pt idx="8">
                  <c:v>504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E3A7-4E68-8A8F-3741C29A973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 xmlns:c16r2="http://schemas.microsoft.com/office/drawing/2015/06/chart"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'Composizione giornalistica'!$D$3</c15:sqref>
                        </c15:formulaRef>
                      </c:ext>
                    </c:extLst>
                    <c:strCache>
                      <c:ptCount val="1"/>
                      <c:pt idx="0">
                        <c:v>Composizione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E3A7-4E68-8A8F-3741C29A973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6-E3A7-4E68-8A8F-3741C29A973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8-E3A7-4E68-8A8F-3741C29A973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A-E3A7-4E68-8A8F-3741C29A9732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C-E3A7-4E68-8A8F-3741C29A9732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E-E3A7-4E68-8A8F-3741C29A9732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20-E3A7-4E68-8A8F-3741C29A9732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22-E3A7-4E68-8A8F-3741C29A9732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5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24-E3A7-4E68-8A8F-3741C29A9732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'Composizione giornalistica'!$B$4:$B$13</c15:sqref>
                        </c15:formulaRef>
                      </c:ext>
                    </c:extLst>
                    <c:strCache>
                      <c:ptCount val="9"/>
                      <c:pt idx="0">
                        <c:v>nera e giudiziaria</c:v>
                      </c:pt>
                      <c:pt idx="1">
                        <c:v>politica</c:v>
                      </c:pt>
                      <c:pt idx="2">
                        <c:v>sport</c:v>
                      </c:pt>
                      <c:pt idx="3">
                        <c:v>cultura e spettacoli</c:v>
                      </c:pt>
                      <c:pt idx="4">
                        <c:v>cronaca</c:v>
                      </c:pt>
                      <c:pt idx="5">
                        <c:v>economia e lavoro</c:v>
                      </c:pt>
                      <c:pt idx="6">
                        <c:v>società</c:v>
                      </c:pt>
                      <c:pt idx="7">
                        <c:v>ambiente e salute</c:v>
                      </c:pt>
                      <c:pt idx="8">
                        <c:v>rubriche-spot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'Composizione giornalistica'!$D$4:$D$13</c15:sqref>
                        </c15:formulaRef>
                      </c:ext>
                    </c:extLst>
                    <c:numCache>
                      <c:formatCode>0.0000</c:formatCode>
                      <c:ptCount val="9"/>
                      <c:pt idx="0">
                        <c:v>0.1952622997985998</c:v>
                      </c:pt>
                      <c:pt idx="1">
                        <c:v>0.14366548384003069</c:v>
                      </c:pt>
                      <c:pt idx="2">
                        <c:v>0.13541766567564975</c:v>
                      </c:pt>
                      <c:pt idx="3">
                        <c:v>0.11709983696173396</c:v>
                      </c:pt>
                      <c:pt idx="4">
                        <c:v>0.1082662063674722</c:v>
                      </c:pt>
                      <c:pt idx="5">
                        <c:v>0.10549534861417474</c:v>
                      </c:pt>
                      <c:pt idx="6">
                        <c:v>9.3219526229979865E-2</c:v>
                      </c:pt>
                      <c:pt idx="7">
                        <c:v>5.3227198618969983E-2</c:v>
                      </c:pt>
                      <c:pt idx="8">
                        <c:v>4.8336050637767337E-2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5-E3A7-4E68-8A8F-3741C29A9732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'Composizione giornalistica'!$E$3</c15:sqref>
                        </c15:formulaRef>
                      </c:ext>
                    </c:extLst>
                    <c:strCache>
                      <c:ptCount val="1"/>
                      <c:pt idx="0">
                        <c:v>%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E3A7-4E68-8A8F-3741C29A973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E3A7-4E68-8A8F-3741C29A973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E3A7-4E68-8A8F-3741C29A973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E3A7-4E68-8A8F-3741C29A9732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E3A7-4E68-8A8F-3741C29A9732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E3A7-4E68-8A8F-3741C29A9732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E3A7-4E68-8A8F-3741C29A9732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E3A7-4E68-8A8F-3741C29A9732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5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E3A7-4E68-8A8F-3741C29A9732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'Composizione giornalistica'!$B$4:$B$13</c15:sqref>
                        </c15:formulaRef>
                      </c:ext>
                    </c:extLst>
                    <c:strCache>
                      <c:ptCount val="9"/>
                      <c:pt idx="0">
                        <c:v>nera e giudiziaria</c:v>
                      </c:pt>
                      <c:pt idx="1">
                        <c:v>politica</c:v>
                      </c:pt>
                      <c:pt idx="2">
                        <c:v>sport</c:v>
                      </c:pt>
                      <c:pt idx="3">
                        <c:v>cultura e spettacoli</c:v>
                      </c:pt>
                      <c:pt idx="4">
                        <c:v>cronaca</c:v>
                      </c:pt>
                      <c:pt idx="5">
                        <c:v>economia e lavoro</c:v>
                      </c:pt>
                      <c:pt idx="6">
                        <c:v>società</c:v>
                      </c:pt>
                      <c:pt idx="7">
                        <c:v>ambiente e salute</c:v>
                      </c:pt>
                      <c:pt idx="8">
                        <c:v>rubriche-spot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'Composizione giornalistica'!$E$4:$E$13</c15:sqref>
                        </c15:formulaRef>
                      </c:ext>
                    </c:extLst>
                    <c:numCache>
                      <c:formatCode>0.00</c:formatCode>
                      <c:ptCount val="9"/>
                      <c:pt idx="0">
                        <c:v>19.526229979859981</c:v>
                      </c:pt>
                      <c:pt idx="1">
                        <c:v>14.366548384003069</c:v>
                      </c:pt>
                      <c:pt idx="2">
                        <c:v>13.541766567564975</c:v>
                      </c:pt>
                      <c:pt idx="3">
                        <c:v>11.709983696173396</c:v>
                      </c:pt>
                      <c:pt idx="4">
                        <c:v>10.826620636747219</c:v>
                      </c:pt>
                      <c:pt idx="5">
                        <c:v>10.549534861417474</c:v>
                      </c:pt>
                      <c:pt idx="6">
                        <c:v>9.321952622997987</c:v>
                      </c:pt>
                      <c:pt idx="7">
                        <c:v>5.3227198618969984</c:v>
                      </c:pt>
                      <c:pt idx="8">
                        <c:v>4.8336050637767336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8-E3A7-4E68-8A8F-3741C29A9732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68717962542267"/>
          <c:y val="0.53130678094129613"/>
          <c:w val="0.21707358028285983"/>
          <c:h val="0.4677335120343999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pct5">
      <a:fgClr>
        <a:schemeClr val="tx2">
          <a:lumMod val="20000"/>
          <a:lumOff val="80000"/>
        </a:schemeClr>
      </a:fgClr>
      <a:bgClr>
        <a:schemeClr val="bg1"/>
      </a:bgClr>
    </a:patt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[Database CoReCom _ finale.xlsx]Andamento pagine per anni!Tabella pivot40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9.5481510985566689E-2"/>
          <c:y val="0.11074787080186405"/>
          <c:w val="0.86747843993081253"/>
          <c:h val="0.71979409716642562"/>
        </c:manualLayout>
      </c:layout>
      <c:lineChart>
        <c:grouping val="standard"/>
        <c:varyColors val="0"/>
        <c:ser>
          <c:idx val="0"/>
          <c:order val="0"/>
          <c:tx>
            <c:strRef>
              <c:f>'Andamento pagine per anni'!$B$3:$B$4</c:f>
              <c:strCache>
                <c:ptCount val="1"/>
                <c:pt idx="0">
                  <c:v>ambiente e salute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'Andamento pagine per anni'!$A$5:$A$20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'Andamento pagine per anni'!$B$5:$B$20</c:f>
              <c:numCache>
                <c:formatCode>General</c:formatCode>
                <c:ptCount val="15"/>
                <c:pt idx="0">
                  <c:v>46</c:v>
                </c:pt>
                <c:pt idx="1">
                  <c:v>45</c:v>
                </c:pt>
                <c:pt idx="2">
                  <c:v>19</c:v>
                </c:pt>
                <c:pt idx="3">
                  <c:v>43</c:v>
                </c:pt>
                <c:pt idx="4">
                  <c:v>44</c:v>
                </c:pt>
                <c:pt idx="5">
                  <c:v>51</c:v>
                </c:pt>
                <c:pt idx="6">
                  <c:v>49</c:v>
                </c:pt>
                <c:pt idx="7">
                  <c:v>24</c:v>
                </c:pt>
                <c:pt idx="8">
                  <c:v>32</c:v>
                </c:pt>
                <c:pt idx="9">
                  <c:v>27</c:v>
                </c:pt>
                <c:pt idx="10">
                  <c:v>33</c:v>
                </c:pt>
                <c:pt idx="11">
                  <c:v>30</c:v>
                </c:pt>
                <c:pt idx="12">
                  <c:v>34</c:v>
                </c:pt>
                <c:pt idx="13">
                  <c:v>30</c:v>
                </c:pt>
                <c:pt idx="14">
                  <c:v>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75-4C9A-8286-003533784233}"/>
            </c:ext>
          </c:extLst>
        </c:ser>
        <c:ser>
          <c:idx val="1"/>
          <c:order val="1"/>
          <c:tx>
            <c:strRef>
              <c:f>'Andamento pagine per anni'!$C$3:$C$4</c:f>
              <c:strCache>
                <c:ptCount val="1"/>
                <c:pt idx="0">
                  <c:v>cronaca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'Andamento pagine per anni'!$A$5:$A$20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'Andamento pagine per anni'!$C$5:$C$20</c:f>
              <c:numCache>
                <c:formatCode>General</c:formatCode>
                <c:ptCount val="15"/>
                <c:pt idx="0">
                  <c:v>99</c:v>
                </c:pt>
                <c:pt idx="1">
                  <c:v>65</c:v>
                </c:pt>
                <c:pt idx="2">
                  <c:v>81</c:v>
                </c:pt>
                <c:pt idx="3">
                  <c:v>85</c:v>
                </c:pt>
                <c:pt idx="4">
                  <c:v>81</c:v>
                </c:pt>
                <c:pt idx="5">
                  <c:v>68</c:v>
                </c:pt>
                <c:pt idx="6">
                  <c:v>52</c:v>
                </c:pt>
                <c:pt idx="7">
                  <c:v>87</c:v>
                </c:pt>
                <c:pt idx="8">
                  <c:v>70</c:v>
                </c:pt>
                <c:pt idx="9">
                  <c:v>85</c:v>
                </c:pt>
                <c:pt idx="10">
                  <c:v>77</c:v>
                </c:pt>
                <c:pt idx="11">
                  <c:v>68</c:v>
                </c:pt>
                <c:pt idx="12">
                  <c:v>65</c:v>
                </c:pt>
                <c:pt idx="13">
                  <c:v>71</c:v>
                </c:pt>
                <c:pt idx="14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75-4C9A-8286-003533784233}"/>
            </c:ext>
          </c:extLst>
        </c:ser>
        <c:ser>
          <c:idx val="2"/>
          <c:order val="2"/>
          <c:tx>
            <c:strRef>
              <c:f>'Andamento pagine per anni'!$D$3:$D$4</c:f>
              <c:strCache>
                <c:ptCount val="1"/>
                <c:pt idx="0">
                  <c:v>cultura e spettacoli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'Andamento pagine per anni'!$A$5:$A$20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'Andamento pagine per anni'!$D$5:$D$20</c:f>
              <c:numCache>
                <c:formatCode>General</c:formatCode>
                <c:ptCount val="15"/>
                <c:pt idx="0">
                  <c:v>64</c:v>
                </c:pt>
                <c:pt idx="1">
                  <c:v>83</c:v>
                </c:pt>
                <c:pt idx="2">
                  <c:v>89</c:v>
                </c:pt>
                <c:pt idx="3">
                  <c:v>104</c:v>
                </c:pt>
                <c:pt idx="4">
                  <c:v>107</c:v>
                </c:pt>
                <c:pt idx="5">
                  <c:v>92</c:v>
                </c:pt>
                <c:pt idx="6">
                  <c:v>80</c:v>
                </c:pt>
                <c:pt idx="7">
                  <c:v>77</c:v>
                </c:pt>
                <c:pt idx="8">
                  <c:v>103</c:v>
                </c:pt>
                <c:pt idx="9">
                  <c:v>71</c:v>
                </c:pt>
                <c:pt idx="10">
                  <c:v>77</c:v>
                </c:pt>
                <c:pt idx="11">
                  <c:v>67</c:v>
                </c:pt>
                <c:pt idx="12">
                  <c:v>58</c:v>
                </c:pt>
                <c:pt idx="13">
                  <c:v>61</c:v>
                </c:pt>
                <c:pt idx="14">
                  <c:v>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875-4C9A-8286-003533784233}"/>
            </c:ext>
          </c:extLst>
        </c:ser>
        <c:ser>
          <c:idx val="3"/>
          <c:order val="3"/>
          <c:tx>
            <c:strRef>
              <c:f>'Andamento pagine per anni'!$E$3:$E$4</c:f>
              <c:strCache>
                <c:ptCount val="1"/>
                <c:pt idx="0">
                  <c:v>economia e lavoro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'Andamento pagine per anni'!$A$5:$A$20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'Andamento pagine per anni'!$E$5:$E$20</c:f>
              <c:numCache>
                <c:formatCode>General</c:formatCode>
                <c:ptCount val="15"/>
                <c:pt idx="0">
                  <c:v>75</c:v>
                </c:pt>
                <c:pt idx="1">
                  <c:v>83</c:v>
                </c:pt>
                <c:pt idx="2">
                  <c:v>65</c:v>
                </c:pt>
                <c:pt idx="3">
                  <c:v>76</c:v>
                </c:pt>
                <c:pt idx="4">
                  <c:v>83</c:v>
                </c:pt>
                <c:pt idx="5">
                  <c:v>75</c:v>
                </c:pt>
                <c:pt idx="6">
                  <c:v>75</c:v>
                </c:pt>
                <c:pt idx="7">
                  <c:v>70</c:v>
                </c:pt>
                <c:pt idx="8">
                  <c:v>76</c:v>
                </c:pt>
                <c:pt idx="9">
                  <c:v>79</c:v>
                </c:pt>
                <c:pt idx="10">
                  <c:v>91</c:v>
                </c:pt>
                <c:pt idx="11">
                  <c:v>64</c:v>
                </c:pt>
                <c:pt idx="12">
                  <c:v>60</c:v>
                </c:pt>
                <c:pt idx="13">
                  <c:v>67</c:v>
                </c:pt>
                <c:pt idx="14">
                  <c:v>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875-4C9A-8286-003533784233}"/>
            </c:ext>
          </c:extLst>
        </c:ser>
        <c:ser>
          <c:idx val="4"/>
          <c:order val="4"/>
          <c:tx>
            <c:strRef>
              <c:f>'Andamento pagine per anni'!$F$3:$F$4</c:f>
              <c:strCache>
                <c:ptCount val="1"/>
                <c:pt idx="0">
                  <c:v>nera e giudiziaria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'Andamento pagine per anni'!$A$5:$A$20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'Andamento pagine per anni'!$F$5:$F$20</c:f>
              <c:numCache>
                <c:formatCode>General</c:formatCode>
                <c:ptCount val="15"/>
                <c:pt idx="0">
                  <c:v>107</c:v>
                </c:pt>
                <c:pt idx="1">
                  <c:v>103</c:v>
                </c:pt>
                <c:pt idx="2">
                  <c:v>101</c:v>
                </c:pt>
                <c:pt idx="3">
                  <c:v>93</c:v>
                </c:pt>
                <c:pt idx="4">
                  <c:v>129</c:v>
                </c:pt>
                <c:pt idx="5">
                  <c:v>133</c:v>
                </c:pt>
                <c:pt idx="6">
                  <c:v>102</c:v>
                </c:pt>
                <c:pt idx="7">
                  <c:v>144</c:v>
                </c:pt>
                <c:pt idx="8">
                  <c:v>143</c:v>
                </c:pt>
                <c:pt idx="9">
                  <c:v>123</c:v>
                </c:pt>
                <c:pt idx="10">
                  <c:v>152</c:v>
                </c:pt>
                <c:pt idx="11">
                  <c:v>185</c:v>
                </c:pt>
                <c:pt idx="12">
                  <c:v>189</c:v>
                </c:pt>
                <c:pt idx="13">
                  <c:v>168</c:v>
                </c:pt>
                <c:pt idx="14">
                  <c:v>164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875-4C9A-8286-003533784233}"/>
            </c:ext>
          </c:extLst>
        </c:ser>
        <c:ser>
          <c:idx val="5"/>
          <c:order val="5"/>
          <c:tx>
            <c:strRef>
              <c:f>'Andamento pagine per anni'!$G$3:$G$4</c:f>
              <c:strCache>
                <c:ptCount val="1"/>
                <c:pt idx="0">
                  <c:v>politica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'Andamento pagine per anni'!$A$5:$A$20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'Andamento pagine per anni'!$G$5:$G$20</c:f>
              <c:numCache>
                <c:formatCode>General</c:formatCode>
                <c:ptCount val="15"/>
                <c:pt idx="0">
                  <c:v>84</c:v>
                </c:pt>
                <c:pt idx="1">
                  <c:v>110</c:v>
                </c:pt>
                <c:pt idx="2">
                  <c:v>112</c:v>
                </c:pt>
                <c:pt idx="3">
                  <c:v>105</c:v>
                </c:pt>
                <c:pt idx="4">
                  <c:v>110</c:v>
                </c:pt>
                <c:pt idx="5">
                  <c:v>103</c:v>
                </c:pt>
                <c:pt idx="6">
                  <c:v>88</c:v>
                </c:pt>
                <c:pt idx="7">
                  <c:v>75</c:v>
                </c:pt>
                <c:pt idx="8">
                  <c:v>73</c:v>
                </c:pt>
                <c:pt idx="9">
                  <c:v>91</c:v>
                </c:pt>
                <c:pt idx="10">
                  <c:v>96</c:v>
                </c:pt>
                <c:pt idx="11">
                  <c:v>138</c:v>
                </c:pt>
                <c:pt idx="12">
                  <c:v>114</c:v>
                </c:pt>
                <c:pt idx="13">
                  <c:v>118</c:v>
                </c:pt>
                <c:pt idx="14">
                  <c:v>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875-4C9A-8286-003533784233}"/>
            </c:ext>
          </c:extLst>
        </c:ser>
        <c:ser>
          <c:idx val="6"/>
          <c:order val="6"/>
          <c:tx>
            <c:strRef>
              <c:f>'Andamento pagine per anni'!$H$3:$H$4</c:f>
              <c:strCache>
                <c:ptCount val="1"/>
                <c:pt idx="0">
                  <c:v>rubriche-spot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'Andamento pagine per anni'!$A$5:$A$20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'Andamento pagine per anni'!$H$5:$H$20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8</c:v>
                </c:pt>
                <c:pt idx="4">
                  <c:v>8</c:v>
                </c:pt>
                <c:pt idx="5">
                  <c:v>19</c:v>
                </c:pt>
                <c:pt idx="6">
                  <c:v>29</c:v>
                </c:pt>
                <c:pt idx="7">
                  <c:v>21</c:v>
                </c:pt>
                <c:pt idx="8">
                  <c:v>21</c:v>
                </c:pt>
                <c:pt idx="9">
                  <c:v>12</c:v>
                </c:pt>
                <c:pt idx="10">
                  <c:v>25</c:v>
                </c:pt>
                <c:pt idx="11">
                  <c:v>52</c:v>
                </c:pt>
                <c:pt idx="12">
                  <c:v>87</c:v>
                </c:pt>
                <c:pt idx="13">
                  <c:v>106</c:v>
                </c:pt>
                <c:pt idx="14">
                  <c:v>106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C875-4C9A-8286-003533784233}"/>
            </c:ext>
          </c:extLst>
        </c:ser>
        <c:ser>
          <c:idx val="7"/>
          <c:order val="7"/>
          <c:tx>
            <c:strRef>
              <c:f>'Andamento pagine per anni'!$I$3:$I$4</c:f>
              <c:strCache>
                <c:ptCount val="1"/>
                <c:pt idx="0">
                  <c:v>società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'Andamento pagine per anni'!$A$5:$A$20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'Andamento pagine per anni'!$I$5:$I$20</c:f>
              <c:numCache>
                <c:formatCode>General</c:formatCode>
                <c:ptCount val="15"/>
                <c:pt idx="0">
                  <c:v>68</c:v>
                </c:pt>
                <c:pt idx="1">
                  <c:v>69</c:v>
                </c:pt>
                <c:pt idx="2">
                  <c:v>67</c:v>
                </c:pt>
                <c:pt idx="3">
                  <c:v>70</c:v>
                </c:pt>
                <c:pt idx="4">
                  <c:v>55</c:v>
                </c:pt>
                <c:pt idx="5">
                  <c:v>68</c:v>
                </c:pt>
                <c:pt idx="6">
                  <c:v>77</c:v>
                </c:pt>
                <c:pt idx="7">
                  <c:v>75</c:v>
                </c:pt>
                <c:pt idx="8">
                  <c:v>54</c:v>
                </c:pt>
                <c:pt idx="9">
                  <c:v>58</c:v>
                </c:pt>
                <c:pt idx="10">
                  <c:v>71</c:v>
                </c:pt>
                <c:pt idx="11">
                  <c:v>60</c:v>
                </c:pt>
                <c:pt idx="12">
                  <c:v>44</c:v>
                </c:pt>
                <c:pt idx="13">
                  <c:v>66</c:v>
                </c:pt>
                <c:pt idx="14">
                  <c:v>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C875-4C9A-8286-003533784233}"/>
            </c:ext>
          </c:extLst>
        </c:ser>
        <c:ser>
          <c:idx val="8"/>
          <c:order val="8"/>
          <c:tx>
            <c:strRef>
              <c:f>'Andamento pagine per anni'!$J$3:$J$4</c:f>
              <c:strCache>
                <c:ptCount val="1"/>
                <c:pt idx="0">
                  <c:v>sport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'Andamento pagine per anni'!$A$5:$A$20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'Andamento pagine per anni'!$J$5:$J$20</c:f>
              <c:numCache>
                <c:formatCode>General</c:formatCode>
                <c:ptCount val="15"/>
                <c:pt idx="0">
                  <c:v>92</c:v>
                </c:pt>
                <c:pt idx="1">
                  <c:v>104</c:v>
                </c:pt>
                <c:pt idx="2">
                  <c:v>71</c:v>
                </c:pt>
                <c:pt idx="3">
                  <c:v>97</c:v>
                </c:pt>
                <c:pt idx="4">
                  <c:v>92</c:v>
                </c:pt>
                <c:pt idx="5">
                  <c:v>101</c:v>
                </c:pt>
                <c:pt idx="6">
                  <c:v>135</c:v>
                </c:pt>
                <c:pt idx="7">
                  <c:v>108</c:v>
                </c:pt>
                <c:pt idx="8">
                  <c:v>122</c:v>
                </c:pt>
                <c:pt idx="9">
                  <c:v>78</c:v>
                </c:pt>
                <c:pt idx="10">
                  <c:v>73</c:v>
                </c:pt>
                <c:pt idx="11">
                  <c:v>77</c:v>
                </c:pt>
                <c:pt idx="12">
                  <c:v>80</c:v>
                </c:pt>
                <c:pt idx="13">
                  <c:v>88</c:v>
                </c:pt>
                <c:pt idx="14">
                  <c:v>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C875-4C9A-8286-003533784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81056"/>
        <c:axId val="68221120"/>
      </c:lineChart>
      <c:catAx>
        <c:axId val="38381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r"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r>
                  <a:rPr lang="it-IT"/>
                  <a:t>Anni</a:t>
                </a:r>
              </a:p>
            </c:rich>
          </c:tx>
          <c:layout>
            <c:manualLayout>
              <c:xMode val="edge"/>
              <c:yMode val="edge"/>
              <c:x val="0.51044780546484703"/>
              <c:y val="0.8832590926134231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it-IT"/>
          </a:p>
        </c:txPr>
        <c:crossAx val="68221120"/>
        <c:crosses val="autoZero"/>
        <c:auto val="1"/>
        <c:lblAlgn val="ctr"/>
        <c:lblOffset val="100"/>
        <c:noMultiLvlLbl val="0"/>
      </c:catAx>
      <c:valAx>
        <c:axId val="6822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r>
                  <a:rPr lang="it-IT" sz="1050"/>
                  <a:t>Frequenze</a:t>
                </a:r>
              </a:p>
            </c:rich>
          </c:tx>
          <c:layout>
            <c:manualLayout>
              <c:xMode val="edge"/>
              <c:yMode val="edge"/>
              <c:x val="1.1939172061113567E-2"/>
              <c:y val="0.3310298355562697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it-IT"/>
          </a:p>
        </c:txPr>
        <c:crossAx val="3838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5.9700722194622857E-2"/>
          <c:y val="0.93064398520150848"/>
          <c:w val="0.88582008517796262"/>
          <c:h val="6.9352431628640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Georgia" panose="02040502050405020303" pitchFamily="18" charset="0"/>
        </a:defRPr>
      </a:pPr>
      <a:endParaRPr lang="it-IT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49EB8-0C72-4C10-8B79-2B6F92E10341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ACBBEBBE-F83A-42F4-9E5E-EB0B432A7C38}">
      <dgm:prSet custT="1"/>
      <dgm:spPr>
        <a:solidFill>
          <a:srgbClr val="4F81BD">
            <a:alpha val="50000"/>
          </a:srgbClr>
        </a:solidFill>
      </dgm:spPr>
      <dgm:t>
        <a:bodyPr/>
        <a:lstStyle/>
        <a:p>
          <a:r>
            <a:rPr lang="it-IT" sz="2400" b="1" dirty="0"/>
            <a:t>Emergenze sociali </a:t>
          </a:r>
          <a:br>
            <a:rPr lang="it-IT" sz="2400" b="1" dirty="0"/>
          </a:br>
          <a:r>
            <a:rPr lang="it-IT" sz="2400" b="1" dirty="0"/>
            <a:t>e racconto giornalistico</a:t>
          </a:r>
          <a:endParaRPr lang="it-IT" sz="2400" dirty="0"/>
        </a:p>
      </dgm:t>
    </dgm:pt>
    <dgm:pt modelId="{32AB3531-E666-46DB-AABA-7E7CDAF3C04F}" type="parTrans" cxnId="{44FEB517-9DBD-4652-A7F9-28297E200FC9}">
      <dgm:prSet/>
      <dgm:spPr/>
      <dgm:t>
        <a:bodyPr/>
        <a:lstStyle/>
        <a:p>
          <a:endParaRPr lang="it-IT"/>
        </a:p>
      </dgm:t>
    </dgm:pt>
    <dgm:pt modelId="{DB386752-2473-4375-9F01-B76D1FB4FDB9}" type="sibTrans" cxnId="{44FEB517-9DBD-4652-A7F9-28297E200FC9}">
      <dgm:prSet/>
      <dgm:spPr/>
      <dgm:t>
        <a:bodyPr/>
        <a:lstStyle/>
        <a:p>
          <a:endParaRPr lang="it-IT"/>
        </a:p>
      </dgm:t>
    </dgm:pt>
    <dgm:pt modelId="{0B4805B4-0459-4E70-92BD-FA857CE38DF4}">
      <dgm:prSet custT="1"/>
      <dgm:spPr>
        <a:solidFill>
          <a:srgbClr val="4F81BD">
            <a:alpha val="50000"/>
          </a:srgbClr>
        </a:solidFill>
      </dgm:spPr>
      <dgm:t>
        <a:bodyPr/>
        <a:lstStyle/>
        <a:p>
          <a:r>
            <a:rPr lang="it-IT" sz="1800" dirty="0"/>
            <a:t>Quali issues </a:t>
          </a:r>
          <a:br>
            <a:rPr lang="it-IT" sz="1800" dirty="0"/>
          </a:br>
          <a:r>
            <a:rPr lang="it-IT" sz="1800" dirty="0"/>
            <a:t>sono privilegiati?</a:t>
          </a:r>
        </a:p>
      </dgm:t>
    </dgm:pt>
    <dgm:pt modelId="{861216ED-505A-4709-9A26-2D6F071D77C8}" type="parTrans" cxnId="{DB94775F-C558-4961-A88A-63DFDB5E6A3D}">
      <dgm:prSet/>
      <dgm:spPr/>
      <dgm:t>
        <a:bodyPr/>
        <a:lstStyle/>
        <a:p>
          <a:endParaRPr lang="it-IT"/>
        </a:p>
      </dgm:t>
    </dgm:pt>
    <dgm:pt modelId="{3FAC1298-5E24-4D75-8809-D93F742D2531}" type="sibTrans" cxnId="{DB94775F-C558-4961-A88A-63DFDB5E6A3D}">
      <dgm:prSet/>
      <dgm:spPr/>
      <dgm:t>
        <a:bodyPr/>
        <a:lstStyle/>
        <a:p>
          <a:endParaRPr lang="it-IT"/>
        </a:p>
      </dgm:t>
    </dgm:pt>
    <dgm:pt modelId="{4DF33FB4-FA5F-457E-BD78-7DEAE9E714F2}">
      <dgm:prSet custT="1"/>
      <dgm:spPr>
        <a:solidFill>
          <a:srgbClr val="4F81BD">
            <a:alpha val="50000"/>
          </a:srgbClr>
        </a:solidFill>
      </dgm:spPr>
      <dgm:t>
        <a:bodyPr/>
        <a:lstStyle/>
        <a:p>
          <a:r>
            <a:rPr lang="it-IT" sz="1800" dirty="0"/>
            <a:t>Quali sono </a:t>
          </a:r>
          <a:br>
            <a:rPr lang="it-IT" sz="1800" dirty="0"/>
          </a:br>
          <a:r>
            <a:rPr lang="it-IT" sz="1800" dirty="0"/>
            <a:t>i soggetti vulnerabili più rappresentati?</a:t>
          </a:r>
        </a:p>
      </dgm:t>
    </dgm:pt>
    <dgm:pt modelId="{CA46970F-E2BB-4780-9873-D2A9AD40FF4D}" type="parTrans" cxnId="{126EE4D5-BEA8-45AA-8A20-18AAB757C1CB}">
      <dgm:prSet/>
      <dgm:spPr/>
      <dgm:t>
        <a:bodyPr/>
        <a:lstStyle/>
        <a:p>
          <a:endParaRPr lang="it-IT"/>
        </a:p>
      </dgm:t>
    </dgm:pt>
    <dgm:pt modelId="{F7CC1BC2-52B3-4785-B2F7-A48C9C541B32}" type="sibTrans" cxnId="{126EE4D5-BEA8-45AA-8A20-18AAB757C1CB}">
      <dgm:prSet/>
      <dgm:spPr/>
      <dgm:t>
        <a:bodyPr/>
        <a:lstStyle/>
        <a:p>
          <a:endParaRPr lang="it-IT"/>
        </a:p>
      </dgm:t>
    </dgm:pt>
    <dgm:pt modelId="{BBFD19A6-6556-4A43-B4F1-1F5E6B7CAC6B}">
      <dgm:prSet custT="1"/>
      <dgm:spPr>
        <a:solidFill>
          <a:srgbClr val="CC0000">
            <a:alpha val="49804"/>
          </a:srgbClr>
        </a:solidFill>
      </dgm:spPr>
      <dgm:t>
        <a:bodyPr/>
        <a:lstStyle/>
        <a:p>
          <a:r>
            <a:rPr lang="it-IT" sz="2400" b="1" dirty="0"/>
            <a:t>Fratture narrative?</a:t>
          </a:r>
          <a:endParaRPr lang="it-IT" sz="2400" dirty="0"/>
        </a:p>
      </dgm:t>
    </dgm:pt>
    <dgm:pt modelId="{963679E3-6276-469C-ADDE-6D5AA0798C51}" type="parTrans" cxnId="{5F0A6CC1-E993-49C4-8340-AEBDDB5C527B}">
      <dgm:prSet/>
      <dgm:spPr/>
      <dgm:t>
        <a:bodyPr/>
        <a:lstStyle/>
        <a:p>
          <a:endParaRPr lang="it-IT"/>
        </a:p>
      </dgm:t>
    </dgm:pt>
    <dgm:pt modelId="{D380BB48-1544-4632-903C-67C63B5598DC}" type="sibTrans" cxnId="{5F0A6CC1-E993-49C4-8340-AEBDDB5C527B}">
      <dgm:prSet/>
      <dgm:spPr/>
      <dgm:t>
        <a:bodyPr/>
        <a:lstStyle/>
        <a:p>
          <a:endParaRPr lang="it-IT"/>
        </a:p>
      </dgm:t>
    </dgm:pt>
    <dgm:pt modelId="{FEF37296-652A-49BE-85BE-B0365E750CE3}">
      <dgm:prSet custT="1"/>
      <dgm:spPr>
        <a:solidFill>
          <a:srgbClr val="CC0000">
            <a:alpha val="49804"/>
          </a:srgbClr>
        </a:solidFill>
      </dgm:spPr>
      <dgm:t>
        <a:bodyPr/>
        <a:lstStyle/>
        <a:p>
          <a:r>
            <a:rPr lang="it-IT" sz="1800" dirty="0"/>
            <a:t>Primavera pugliese</a:t>
          </a:r>
        </a:p>
      </dgm:t>
    </dgm:pt>
    <dgm:pt modelId="{A5580D94-226F-40BB-BDDC-E9B5E6E12385}" type="parTrans" cxnId="{DBBBFF8F-96B3-4290-BC37-A2226E2E23F6}">
      <dgm:prSet/>
      <dgm:spPr/>
      <dgm:t>
        <a:bodyPr/>
        <a:lstStyle/>
        <a:p>
          <a:endParaRPr lang="it-IT"/>
        </a:p>
      </dgm:t>
    </dgm:pt>
    <dgm:pt modelId="{34BB4D5E-D2DA-49C4-98D3-6E047137F911}" type="sibTrans" cxnId="{DBBBFF8F-96B3-4290-BC37-A2226E2E23F6}">
      <dgm:prSet/>
      <dgm:spPr/>
      <dgm:t>
        <a:bodyPr/>
        <a:lstStyle/>
        <a:p>
          <a:endParaRPr lang="it-IT"/>
        </a:p>
      </dgm:t>
    </dgm:pt>
    <dgm:pt modelId="{B409435B-8B8B-41E2-B64D-E1931C8294EA}">
      <dgm:prSet custT="1"/>
      <dgm:spPr>
        <a:solidFill>
          <a:srgbClr val="CC0000">
            <a:alpha val="49804"/>
          </a:srgbClr>
        </a:solidFill>
      </dgm:spPr>
      <dgm:t>
        <a:bodyPr/>
        <a:lstStyle/>
        <a:p>
          <a:r>
            <a:rPr lang="it-IT" sz="1800" dirty="0"/>
            <a:t>Crisi economica</a:t>
          </a:r>
        </a:p>
      </dgm:t>
    </dgm:pt>
    <dgm:pt modelId="{FF34C489-3451-435C-8C8E-804693FF4E9C}" type="parTrans" cxnId="{53E23553-049E-4E93-9707-AD877D394CF7}">
      <dgm:prSet/>
      <dgm:spPr/>
      <dgm:t>
        <a:bodyPr/>
        <a:lstStyle/>
        <a:p>
          <a:endParaRPr lang="it-IT"/>
        </a:p>
      </dgm:t>
    </dgm:pt>
    <dgm:pt modelId="{4E5F6B6F-DD4F-44D2-A342-5F2FCB93AAEA}" type="sibTrans" cxnId="{53E23553-049E-4E93-9707-AD877D394CF7}">
      <dgm:prSet/>
      <dgm:spPr/>
      <dgm:t>
        <a:bodyPr/>
        <a:lstStyle/>
        <a:p>
          <a:endParaRPr lang="it-IT"/>
        </a:p>
      </dgm:t>
    </dgm:pt>
    <dgm:pt modelId="{D71FBEBD-6188-412B-8B79-860C70DD2170}" type="pres">
      <dgm:prSet presAssocID="{66849EB8-0C72-4C10-8B79-2B6F92E1034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48A6CFA-6023-4B2C-BF2A-17F1356CDDBE}" type="pres">
      <dgm:prSet presAssocID="{ACBBEBBE-F83A-42F4-9E5E-EB0B432A7C38}" presName="circ1" presStyleLbl="vennNode1" presStyleIdx="0" presStyleCnt="2"/>
      <dgm:spPr/>
      <dgm:t>
        <a:bodyPr/>
        <a:lstStyle/>
        <a:p>
          <a:endParaRPr lang="it-IT"/>
        </a:p>
      </dgm:t>
    </dgm:pt>
    <dgm:pt modelId="{7E3A60FB-DBB8-41C7-8E33-7B70C4F80F36}" type="pres">
      <dgm:prSet presAssocID="{ACBBEBBE-F83A-42F4-9E5E-EB0B432A7C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C3E0CD-6A67-4E9A-98B4-7B485094B13A}" type="pres">
      <dgm:prSet presAssocID="{BBFD19A6-6556-4A43-B4F1-1F5E6B7CAC6B}" presName="circ2" presStyleLbl="vennNode1" presStyleIdx="1" presStyleCnt="2" custLinFactNeighborX="13171" custLinFactNeighborY="-273"/>
      <dgm:spPr/>
      <dgm:t>
        <a:bodyPr/>
        <a:lstStyle/>
        <a:p>
          <a:endParaRPr lang="it-IT"/>
        </a:p>
      </dgm:t>
    </dgm:pt>
    <dgm:pt modelId="{18254F3F-74D5-4AE6-B6A3-3DEA1BF70738}" type="pres">
      <dgm:prSet presAssocID="{BBFD19A6-6556-4A43-B4F1-1F5E6B7CAC6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3E23553-049E-4E93-9707-AD877D394CF7}" srcId="{BBFD19A6-6556-4A43-B4F1-1F5E6B7CAC6B}" destId="{B409435B-8B8B-41E2-B64D-E1931C8294EA}" srcOrd="1" destOrd="0" parTransId="{FF34C489-3451-435C-8C8E-804693FF4E9C}" sibTransId="{4E5F6B6F-DD4F-44D2-A342-5F2FCB93AAEA}"/>
    <dgm:cxn modelId="{BE2C0849-9FDA-4D60-AC4A-0B8AF96D9301}" type="presOf" srcId="{4DF33FB4-FA5F-457E-BD78-7DEAE9E714F2}" destId="{848A6CFA-6023-4B2C-BF2A-17F1356CDDBE}" srcOrd="0" destOrd="2" presId="urn:microsoft.com/office/officeart/2005/8/layout/venn1"/>
    <dgm:cxn modelId="{44FEB517-9DBD-4652-A7F9-28297E200FC9}" srcId="{66849EB8-0C72-4C10-8B79-2B6F92E10341}" destId="{ACBBEBBE-F83A-42F4-9E5E-EB0B432A7C38}" srcOrd="0" destOrd="0" parTransId="{32AB3531-E666-46DB-AABA-7E7CDAF3C04F}" sibTransId="{DB386752-2473-4375-9F01-B76D1FB4FDB9}"/>
    <dgm:cxn modelId="{4C15774E-1BE4-4548-927A-2B05C06CEBA5}" type="presOf" srcId="{66849EB8-0C72-4C10-8B79-2B6F92E10341}" destId="{D71FBEBD-6188-412B-8B79-860C70DD2170}" srcOrd="0" destOrd="0" presId="urn:microsoft.com/office/officeart/2005/8/layout/venn1"/>
    <dgm:cxn modelId="{DBBBFF8F-96B3-4290-BC37-A2226E2E23F6}" srcId="{BBFD19A6-6556-4A43-B4F1-1F5E6B7CAC6B}" destId="{FEF37296-652A-49BE-85BE-B0365E750CE3}" srcOrd="0" destOrd="0" parTransId="{A5580D94-226F-40BB-BDDC-E9B5E6E12385}" sibTransId="{34BB4D5E-D2DA-49C4-98D3-6E047137F911}"/>
    <dgm:cxn modelId="{647A9A47-2B8B-437E-9141-AB06A0BEEA91}" type="presOf" srcId="{BBFD19A6-6556-4A43-B4F1-1F5E6B7CAC6B}" destId="{18254F3F-74D5-4AE6-B6A3-3DEA1BF70738}" srcOrd="1" destOrd="0" presId="urn:microsoft.com/office/officeart/2005/8/layout/venn1"/>
    <dgm:cxn modelId="{126EE4D5-BEA8-45AA-8A20-18AAB757C1CB}" srcId="{ACBBEBBE-F83A-42F4-9E5E-EB0B432A7C38}" destId="{4DF33FB4-FA5F-457E-BD78-7DEAE9E714F2}" srcOrd="1" destOrd="0" parTransId="{CA46970F-E2BB-4780-9873-D2A9AD40FF4D}" sibTransId="{F7CC1BC2-52B3-4785-B2F7-A48C9C541B32}"/>
    <dgm:cxn modelId="{95667783-2E33-4953-853C-E36A820538D4}" type="presOf" srcId="{ACBBEBBE-F83A-42F4-9E5E-EB0B432A7C38}" destId="{848A6CFA-6023-4B2C-BF2A-17F1356CDDBE}" srcOrd="0" destOrd="0" presId="urn:microsoft.com/office/officeart/2005/8/layout/venn1"/>
    <dgm:cxn modelId="{E149E1A5-ADE8-4205-8DFD-5D936BABA9EA}" type="presOf" srcId="{BBFD19A6-6556-4A43-B4F1-1F5E6B7CAC6B}" destId="{7AC3E0CD-6A67-4E9A-98B4-7B485094B13A}" srcOrd="0" destOrd="0" presId="urn:microsoft.com/office/officeart/2005/8/layout/venn1"/>
    <dgm:cxn modelId="{451586BF-58A2-4576-AB98-1E6DAA4EBF85}" type="presOf" srcId="{4DF33FB4-FA5F-457E-BD78-7DEAE9E714F2}" destId="{7E3A60FB-DBB8-41C7-8E33-7B70C4F80F36}" srcOrd="1" destOrd="2" presId="urn:microsoft.com/office/officeart/2005/8/layout/venn1"/>
    <dgm:cxn modelId="{FA03DF84-5340-41AB-85FA-F457F7C29AAB}" type="presOf" srcId="{0B4805B4-0459-4E70-92BD-FA857CE38DF4}" destId="{7E3A60FB-DBB8-41C7-8E33-7B70C4F80F36}" srcOrd="1" destOrd="1" presId="urn:microsoft.com/office/officeart/2005/8/layout/venn1"/>
    <dgm:cxn modelId="{DC104662-8058-4031-8C89-9561D38F222A}" type="presOf" srcId="{B409435B-8B8B-41E2-B64D-E1931C8294EA}" destId="{7AC3E0CD-6A67-4E9A-98B4-7B485094B13A}" srcOrd="0" destOrd="2" presId="urn:microsoft.com/office/officeart/2005/8/layout/venn1"/>
    <dgm:cxn modelId="{43FBB939-B583-45AF-80FC-4DCB65B01E1D}" type="presOf" srcId="{0B4805B4-0459-4E70-92BD-FA857CE38DF4}" destId="{848A6CFA-6023-4B2C-BF2A-17F1356CDDBE}" srcOrd="0" destOrd="1" presId="urn:microsoft.com/office/officeart/2005/8/layout/venn1"/>
    <dgm:cxn modelId="{DB94775F-C558-4961-A88A-63DFDB5E6A3D}" srcId="{ACBBEBBE-F83A-42F4-9E5E-EB0B432A7C38}" destId="{0B4805B4-0459-4E70-92BD-FA857CE38DF4}" srcOrd="0" destOrd="0" parTransId="{861216ED-505A-4709-9A26-2D6F071D77C8}" sibTransId="{3FAC1298-5E24-4D75-8809-D93F742D2531}"/>
    <dgm:cxn modelId="{5F0A6CC1-E993-49C4-8340-AEBDDB5C527B}" srcId="{66849EB8-0C72-4C10-8B79-2B6F92E10341}" destId="{BBFD19A6-6556-4A43-B4F1-1F5E6B7CAC6B}" srcOrd="1" destOrd="0" parTransId="{963679E3-6276-469C-ADDE-6D5AA0798C51}" sibTransId="{D380BB48-1544-4632-903C-67C63B5598DC}"/>
    <dgm:cxn modelId="{F73E9CB6-C42A-4133-AD91-414588FDADC0}" type="presOf" srcId="{B409435B-8B8B-41E2-B64D-E1931C8294EA}" destId="{18254F3F-74D5-4AE6-B6A3-3DEA1BF70738}" srcOrd="1" destOrd="2" presId="urn:microsoft.com/office/officeart/2005/8/layout/venn1"/>
    <dgm:cxn modelId="{AA4F76EF-AE3F-43FF-BA44-D10319344DAC}" type="presOf" srcId="{FEF37296-652A-49BE-85BE-B0365E750CE3}" destId="{7AC3E0CD-6A67-4E9A-98B4-7B485094B13A}" srcOrd="0" destOrd="1" presId="urn:microsoft.com/office/officeart/2005/8/layout/venn1"/>
    <dgm:cxn modelId="{C9D67E8D-4B0A-4893-8C32-851EF5B1AB6F}" type="presOf" srcId="{FEF37296-652A-49BE-85BE-B0365E750CE3}" destId="{18254F3F-74D5-4AE6-B6A3-3DEA1BF70738}" srcOrd="1" destOrd="1" presId="urn:microsoft.com/office/officeart/2005/8/layout/venn1"/>
    <dgm:cxn modelId="{A09AE251-599B-49CD-B38D-B18675CCC6F9}" type="presOf" srcId="{ACBBEBBE-F83A-42F4-9E5E-EB0B432A7C38}" destId="{7E3A60FB-DBB8-41C7-8E33-7B70C4F80F36}" srcOrd="1" destOrd="0" presId="urn:microsoft.com/office/officeart/2005/8/layout/venn1"/>
    <dgm:cxn modelId="{59DFE484-6680-4496-B239-50A7C33B717F}" type="presParOf" srcId="{D71FBEBD-6188-412B-8B79-860C70DD2170}" destId="{848A6CFA-6023-4B2C-BF2A-17F1356CDDBE}" srcOrd="0" destOrd="0" presId="urn:microsoft.com/office/officeart/2005/8/layout/venn1"/>
    <dgm:cxn modelId="{F3897E87-987F-4413-9861-474CCD6DDC15}" type="presParOf" srcId="{D71FBEBD-6188-412B-8B79-860C70DD2170}" destId="{7E3A60FB-DBB8-41C7-8E33-7B70C4F80F36}" srcOrd="1" destOrd="0" presId="urn:microsoft.com/office/officeart/2005/8/layout/venn1"/>
    <dgm:cxn modelId="{61898681-807B-48D3-8C09-7CF890CEB627}" type="presParOf" srcId="{D71FBEBD-6188-412B-8B79-860C70DD2170}" destId="{7AC3E0CD-6A67-4E9A-98B4-7B485094B13A}" srcOrd="2" destOrd="0" presId="urn:microsoft.com/office/officeart/2005/8/layout/venn1"/>
    <dgm:cxn modelId="{01C6D3A1-9E83-462B-988E-1F36657F6E88}" type="presParOf" srcId="{D71FBEBD-6188-412B-8B79-860C70DD2170}" destId="{18254F3F-74D5-4AE6-B6A3-3DEA1BF7073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522048-294F-4D4D-90CE-56E0EB089BD6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8F3FFE-4D21-4406-9735-42346ED1BF55}">
      <dgm:prSet custT="1"/>
      <dgm:spPr/>
      <dgm:t>
        <a:bodyPr/>
        <a:lstStyle/>
        <a:p>
          <a:pPr algn="ctr"/>
          <a:r>
            <a:rPr lang="it-IT" sz="1800" b="1" dirty="0"/>
            <a:t>Frame teorico</a:t>
          </a:r>
          <a:br>
            <a:rPr lang="it-IT" sz="1800" b="1" dirty="0"/>
          </a:br>
          <a:r>
            <a:rPr lang="it-IT" sz="1800" b="1" dirty="0"/>
            <a:t/>
          </a:r>
          <a:br>
            <a:rPr lang="it-IT" sz="1800" b="1" dirty="0"/>
          </a:br>
          <a:r>
            <a:rPr lang="en-US" sz="1800" dirty="0" err="1"/>
            <a:t>Costruzionismo</a:t>
          </a:r>
          <a:r>
            <a:rPr lang="en-US" sz="1800" dirty="0"/>
            <a:t/>
          </a:r>
          <a:br>
            <a:rPr lang="en-US" sz="1800" dirty="0"/>
          </a:br>
          <a:r>
            <a:rPr lang="en-US" sz="1800" dirty="0"/>
            <a:t>Agenda setting</a:t>
          </a:r>
          <a:br>
            <a:rPr lang="en-US" sz="1800" dirty="0"/>
          </a:br>
          <a:r>
            <a:rPr lang="en-US" sz="1800" dirty="0" err="1"/>
            <a:t>Immaginario</a:t>
          </a:r>
          <a:r>
            <a:rPr lang="en-US" sz="1800" dirty="0"/>
            <a:t> </a:t>
          </a:r>
          <a:r>
            <a:rPr lang="en-US" sz="1800" dirty="0" err="1"/>
            <a:t>collettivo</a:t>
          </a:r>
          <a:endParaRPr lang="en-US" sz="1800" dirty="0"/>
        </a:p>
        <a:p>
          <a:pPr algn="ctr"/>
          <a:endParaRPr lang="en-US" sz="1700" dirty="0"/>
        </a:p>
      </dgm:t>
    </dgm:pt>
    <dgm:pt modelId="{6013649D-0127-4161-BC04-3230F9473204}" type="parTrans" cxnId="{51DF2A64-E2BC-4CB3-A544-1BB7117DA835}">
      <dgm:prSet/>
      <dgm:spPr/>
      <dgm:t>
        <a:bodyPr/>
        <a:lstStyle/>
        <a:p>
          <a:endParaRPr lang="en-US"/>
        </a:p>
      </dgm:t>
    </dgm:pt>
    <dgm:pt modelId="{C9AE16D8-5941-4272-80CF-7FCB3E70F0FF}" type="sibTrans" cxnId="{51DF2A64-E2BC-4CB3-A544-1BB7117DA83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CAE6BF7-96BD-42BB-8DE8-9027702516A8}">
      <dgm:prSet custT="1"/>
      <dgm:spPr/>
      <dgm:t>
        <a:bodyPr/>
        <a:lstStyle/>
        <a:p>
          <a:pPr algn="ctr"/>
          <a:r>
            <a:rPr lang="it-IT" sz="1800" b="1" dirty="0"/>
            <a:t>Corpus empirico</a:t>
          </a:r>
          <a:br>
            <a:rPr lang="it-IT" sz="1800" b="1" dirty="0"/>
          </a:br>
          <a:r>
            <a:rPr lang="it-IT" sz="1800" b="1" dirty="0"/>
            <a:t/>
          </a:r>
          <a:br>
            <a:rPr lang="it-IT" sz="1800" b="1" dirty="0"/>
          </a:br>
          <a:r>
            <a:rPr lang="en-US" sz="1800" dirty="0" err="1"/>
            <a:t>TgR</a:t>
          </a:r>
          <a:r>
            <a:rPr lang="en-US" sz="1800" dirty="0"/>
            <a:t> Puglia</a:t>
          </a:r>
          <a:br>
            <a:rPr lang="en-US" sz="1800" dirty="0"/>
          </a:br>
          <a:r>
            <a:rPr lang="en-US" sz="1800" dirty="0" err="1"/>
            <a:t>Edizioni</a:t>
          </a:r>
          <a:r>
            <a:rPr lang="en-US" sz="1800" dirty="0"/>
            <a:t> </a:t>
          </a:r>
          <a:r>
            <a:rPr lang="en-US" sz="1800" dirty="0" err="1"/>
            <a:t>meridiane</a:t>
          </a:r>
          <a:r>
            <a:rPr lang="en-US" sz="1800" dirty="0"/>
            <a:t/>
          </a:r>
          <a:br>
            <a:rPr lang="en-US" sz="1800" dirty="0"/>
          </a:br>
          <a:r>
            <a:rPr lang="en-US" sz="1800" dirty="0"/>
            <a:t>2003-2017</a:t>
          </a:r>
          <a:r>
            <a:rPr lang="en-US" sz="2000" dirty="0"/>
            <a:t/>
          </a:r>
          <a:br>
            <a:rPr lang="en-US" sz="2000" dirty="0"/>
          </a:br>
          <a:endParaRPr lang="en-US" sz="2300" dirty="0"/>
        </a:p>
      </dgm:t>
    </dgm:pt>
    <dgm:pt modelId="{764D1D81-0706-4B0A-8914-D3F838D71ADF}" type="parTrans" cxnId="{9CCFB2A2-7B55-4D62-8B73-99B35B5BB0A7}">
      <dgm:prSet/>
      <dgm:spPr/>
      <dgm:t>
        <a:bodyPr/>
        <a:lstStyle/>
        <a:p>
          <a:endParaRPr lang="en-US"/>
        </a:p>
      </dgm:t>
    </dgm:pt>
    <dgm:pt modelId="{ECD1370C-E863-4C87-833B-E966F9A7DBCD}" type="sibTrans" cxnId="{9CCFB2A2-7B55-4D62-8B73-99B35B5BB0A7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D24192B-7DF5-41EE-B908-89EA6F77A509}">
      <dgm:prSet custT="1"/>
      <dgm:spPr/>
      <dgm:t>
        <a:bodyPr/>
        <a:lstStyle/>
        <a:p>
          <a:pPr algn="ctr"/>
          <a:r>
            <a:rPr lang="it-IT" sz="1800" b="1" dirty="0"/>
            <a:t>Metadati</a:t>
          </a:r>
          <a:br>
            <a:rPr lang="it-IT" sz="1800" b="1" dirty="0"/>
          </a:br>
          <a:r>
            <a:rPr lang="it-IT" sz="1800" b="1" dirty="0"/>
            <a:t/>
          </a:r>
          <a:br>
            <a:rPr lang="it-IT" sz="1800" b="1" dirty="0"/>
          </a:br>
          <a:r>
            <a:rPr lang="it-IT" sz="1800" b="0" dirty="0"/>
            <a:t>Campionamento</a:t>
          </a:r>
          <a:br>
            <a:rPr lang="it-IT" sz="1800" b="0" dirty="0"/>
          </a:br>
          <a:r>
            <a:rPr lang="it-IT" sz="1800" b="0" dirty="0"/>
            <a:t>Raccolta e codifica</a:t>
          </a:r>
          <a:br>
            <a:rPr lang="it-IT" sz="1800" b="0" dirty="0"/>
          </a:br>
          <a:r>
            <a:rPr lang="it-IT" sz="1800" b="0" dirty="0"/>
            <a:t>Categorizzazione</a:t>
          </a:r>
          <a:br>
            <a:rPr lang="it-IT" sz="1800" b="0" dirty="0"/>
          </a:br>
          <a:endParaRPr lang="it-IT" sz="1800" b="0" dirty="0"/>
        </a:p>
      </dgm:t>
    </dgm:pt>
    <dgm:pt modelId="{161C679D-0A90-42EE-9878-CCE8402B24FA}" type="parTrans" cxnId="{3980D228-9680-471D-91E2-B5A2E89CE152}">
      <dgm:prSet/>
      <dgm:spPr/>
      <dgm:t>
        <a:bodyPr/>
        <a:lstStyle/>
        <a:p>
          <a:endParaRPr lang="en-US"/>
        </a:p>
      </dgm:t>
    </dgm:pt>
    <dgm:pt modelId="{464C2A6B-1ACC-4B9A-B93C-8A19DA24CA61}" type="sibTrans" cxnId="{3980D228-9680-471D-91E2-B5A2E89CE15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6BFA412-00D4-4BA0-B04F-4FC3634D60B6}">
      <dgm:prSet custT="1"/>
      <dgm:spPr/>
      <dgm:t>
        <a:bodyPr/>
        <a:lstStyle/>
        <a:p>
          <a:pPr algn="ctr"/>
          <a:r>
            <a:rPr lang="it-IT" sz="1800" b="1" dirty="0"/>
            <a:t>Analisi</a:t>
          </a:r>
          <a:br>
            <a:rPr lang="it-IT" sz="1800" b="1" dirty="0"/>
          </a:br>
          <a:r>
            <a:rPr lang="it-IT" sz="1800" b="1" dirty="0"/>
            <a:t/>
          </a:r>
          <a:br>
            <a:rPr lang="it-IT" sz="1800" b="1" dirty="0"/>
          </a:br>
          <a:r>
            <a:rPr lang="it-IT" sz="1800" b="0" dirty="0"/>
            <a:t>Scenario</a:t>
          </a:r>
          <a:br>
            <a:rPr lang="it-IT" sz="1800" b="0" dirty="0"/>
          </a:br>
          <a:r>
            <a:rPr lang="it-IT" sz="1800" b="0" dirty="0"/>
            <a:t>Tematica </a:t>
          </a:r>
          <a:br>
            <a:rPr lang="it-IT" sz="1800" b="0" dirty="0"/>
          </a:br>
          <a:r>
            <a:rPr lang="it-IT" sz="1800" b="0" dirty="0"/>
            <a:t>Contenuto</a:t>
          </a:r>
          <a:endParaRPr lang="it-IT" sz="1800" b="1" dirty="0"/>
        </a:p>
      </dgm:t>
    </dgm:pt>
    <dgm:pt modelId="{C2949D3C-2944-42E9-A58C-8472E8A70FE5}" type="parTrans" cxnId="{4E57E0F9-F841-499E-8EA0-7BD8A39B1347}">
      <dgm:prSet/>
      <dgm:spPr/>
      <dgm:t>
        <a:bodyPr/>
        <a:lstStyle/>
        <a:p>
          <a:endParaRPr lang="it-IT"/>
        </a:p>
      </dgm:t>
    </dgm:pt>
    <dgm:pt modelId="{53638374-CEA6-4F33-8C0D-A24225E36C17}" type="sibTrans" cxnId="{4E57E0F9-F841-499E-8EA0-7BD8A39B1347}">
      <dgm:prSet phldrT="4" phldr="0"/>
      <dgm:spPr/>
      <dgm:t>
        <a:bodyPr/>
        <a:lstStyle/>
        <a:p>
          <a:r>
            <a:rPr lang="it-IT"/>
            <a:t>4</a:t>
          </a:r>
        </a:p>
      </dgm:t>
    </dgm:pt>
    <dgm:pt modelId="{47FECA21-EA21-4808-AAF7-CB82B208E8ED}" type="pres">
      <dgm:prSet presAssocID="{84522048-294F-4D4D-90CE-56E0EB089BD6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6C7FE46-757C-4D2A-8CE8-148A5DD684BE}" type="pres">
      <dgm:prSet presAssocID="{0D8F3FFE-4D21-4406-9735-42346ED1BF55}" presName="compositeNode" presStyleCnt="0">
        <dgm:presLayoutVars>
          <dgm:bulletEnabled val="1"/>
        </dgm:presLayoutVars>
      </dgm:prSet>
      <dgm:spPr/>
    </dgm:pt>
    <dgm:pt modelId="{17F68818-B3C2-4AC2-B868-450EE983D032}" type="pres">
      <dgm:prSet presAssocID="{0D8F3FFE-4D21-4406-9735-42346ED1BF55}" presName="bgRect" presStyleLbl="bgAccFollowNode1" presStyleIdx="0" presStyleCnt="4"/>
      <dgm:spPr/>
      <dgm:t>
        <a:bodyPr/>
        <a:lstStyle/>
        <a:p>
          <a:endParaRPr lang="it-IT"/>
        </a:p>
      </dgm:t>
    </dgm:pt>
    <dgm:pt modelId="{DCBC62A2-F0AD-4529-BF25-93ACEA58D386}" type="pres">
      <dgm:prSet presAssocID="{C9AE16D8-5941-4272-80CF-7FCB3E70F0FF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it-IT"/>
        </a:p>
      </dgm:t>
    </dgm:pt>
    <dgm:pt modelId="{1FA28362-9C3D-414A-A630-71393F9409CA}" type="pres">
      <dgm:prSet presAssocID="{0D8F3FFE-4D21-4406-9735-42346ED1BF55}" presName="bottomLine" presStyleLbl="alignNode1" presStyleIdx="1" presStyleCnt="8">
        <dgm:presLayoutVars/>
      </dgm:prSet>
      <dgm:spPr/>
    </dgm:pt>
    <dgm:pt modelId="{A08435C7-B5E8-4E0F-B629-49D36785A21A}" type="pres">
      <dgm:prSet presAssocID="{0D8F3FFE-4D21-4406-9735-42346ED1BF55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2DF22C-1FCB-4FA6-B2CD-401E35458D7F}" type="pres">
      <dgm:prSet presAssocID="{C9AE16D8-5941-4272-80CF-7FCB3E70F0FF}" presName="sibTrans" presStyleCnt="0"/>
      <dgm:spPr/>
    </dgm:pt>
    <dgm:pt modelId="{EE0F6645-3D3F-402E-B3B0-7024861229D1}" type="pres">
      <dgm:prSet presAssocID="{4CAE6BF7-96BD-42BB-8DE8-9027702516A8}" presName="compositeNode" presStyleCnt="0">
        <dgm:presLayoutVars>
          <dgm:bulletEnabled val="1"/>
        </dgm:presLayoutVars>
      </dgm:prSet>
      <dgm:spPr/>
    </dgm:pt>
    <dgm:pt modelId="{085186BE-F906-468B-8EE1-18BB4DC6331E}" type="pres">
      <dgm:prSet presAssocID="{4CAE6BF7-96BD-42BB-8DE8-9027702516A8}" presName="bgRect" presStyleLbl="bgAccFollowNode1" presStyleIdx="1" presStyleCnt="4"/>
      <dgm:spPr/>
      <dgm:t>
        <a:bodyPr/>
        <a:lstStyle/>
        <a:p>
          <a:endParaRPr lang="it-IT"/>
        </a:p>
      </dgm:t>
    </dgm:pt>
    <dgm:pt modelId="{3C5AAD9B-9C0F-4E68-8B2F-DF9F52D5A053}" type="pres">
      <dgm:prSet presAssocID="{ECD1370C-E863-4C87-833B-E966F9A7DBCD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it-IT"/>
        </a:p>
      </dgm:t>
    </dgm:pt>
    <dgm:pt modelId="{A7413CB6-E3F7-40E9-8993-50F40D7615B7}" type="pres">
      <dgm:prSet presAssocID="{4CAE6BF7-96BD-42BB-8DE8-9027702516A8}" presName="bottomLine" presStyleLbl="alignNode1" presStyleIdx="3" presStyleCnt="8">
        <dgm:presLayoutVars/>
      </dgm:prSet>
      <dgm:spPr/>
    </dgm:pt>
    <dgm:pt modelId="{7F691017-AB4A-483C-A2C8-5EA31512EEBF}" type="pres">
      <dgm:prSet presAssocID="{4CAE6BF7-96BD-42BB-8DE8-9027702516A8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DCE1F90-8016-45E4-A7D4-F461DCB961DD}" type="pres">
      <dgm:prSet presAssocID="{ECD1370C-E863-4C87-833B-E966F9A7DBCD}" presName="sibTrans" presStyleCnt="0"/>
      <dgm:spPr/>
    </dgm:pt>
    <dgm:pt modelId="{23A84961-ED54-48EA-9424-84D405D15F24}" type="pres">
      <dgm:prSet presAssocID="{8D24192B-7DF5-41EE-B908-89EA6F77A509}" presName="compositeNode" presStyleCnt="0">
        <dgm:presLayoutVars>
          <dgm:bulletEnabled val="1"/>
        </dgm:presLayoutVars>
      </dgm:prSet>
      <dgm:spPr/>
    </dgm:pt>
    <dgm:pt modelId="{B4FC85A5-44DA-4D37-A712-CDA3C03E38D6}" type="pres">
      <dgm:prSet presAssocID="{8D24192B-7DF5-41EE-B908-89EA6F77A509}" presName="bgRect" presStyleLbl="bgAccFollowNode1" presStyleIdx="2" presStyleCnt="4" custLinFactNeighborX="0"/>
      <dgm:spPr/>
      <dgm:t>
        <a:bodyPr/>
        <a:lstStyle/>
        <a:p>
          <a:endParaRPr lang="it-IT"/>
        </a:p>
      </dgm:t>
    </dgm:pt>
    <dgm:pt modelId="{98372F3D-60AF-4E7A-BE46-5ACF7992E303}" type="pres">
      <dgm:prSet presAssocID="{464C2A6B-1ACC-4B9A-B93C-8A19DA24CA61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it-IT"/>
        </a:p>
      </dgm:t>
    </dgm:pt>
    <dgm:pt modelId="{31AAFDDA-DB7E-47DD-98B6-6147066AD2A4}" type="pres">
      <dgm:prSet presAssocID="{8D24192B-7DF5-41EE-B908-89EA6F77A509}" presName="bottomLine" presStyleLbl="alignNode1" presStyleIdx="5" presStyleCnt="8">
        <dgm:presLayoutVars/>
      </dgm:prSet>
      <dgm:spPr/>
    </dgm:pt>
    <dgm:pt modelId="{7D07CB7A-649A-4CD3-A72D-B047C3A28351}" type="pres">
      <dgm:prSet presAssocID="{8D24192B-7DF5-41EE-B908-89EA6F77A509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537871-3094-4E89-9BC2-D05A4F3DA3CD}" type="pres">
      <dgm:prSet presAssocID="{464C2A6B-1ACC-4B9A-B93C-8A19DA24CA61}" presName="sibTrans" presStyleCnt="0"/>
      <dgm:spPr/>
    </dgm:pt>
    <dgm:pt modelId="{59DD6681-C3F8-4850-BBCB-E0181F999E15}" type="pres">
      <dgm:prSet presAssocID="{36BFA412-00D4-4BA0-B04F-4FC3634D60B6}" presName="compositeNode" presStyleCnt="0">
        <dgm:presLayoutVars>
          <dgm:bulletEnabled val="1"/>
        </dgm:presLayoutVars>
      </dgm:prSet>
      <dgm:spPr/>
    </dgm:pt>
    <dgm:pt modelId="{9FA411D9-6560-4ADC-9109-3F11925F498D}" type="pres">
      <dgm:prSet presAssocID="{36BFA412-00D4-4BA0-B04F-4FC3634D60B6}" presName="bgRect" presStyleLbl="bgAccFollowNode1" presStyleIdx="3" presStyleCnt="4"/>
      <dgm:spPr/>
      <dgm:t>
        <a:bodyPr/>
        <a:lstStyle/>
        <a:p>
          <a:endParaRPr lang="it-IT"/>
        </a:p>
      </dgm:t>
    </dgm:pt>
    <dgm:pt modelId="{319D9CC6-EA96-4D4A-9449-59E4C0E1E021}" type="pres">
      <dgm:prSet presAssocID="{53638374-CEA6-4F33-8C0D-A24225E36C17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it-IT"/>
        </a:p>
      </dgm:t>
    </dgm:pt>
    <dgm:pt modelId="{2E563CAB-CF07-413A-A417-D0A73B7EDBFF}" type="pres">
      <dgm:prSet presAssocID="{36BFA412-00D4-4BA0-B04F-4FC3634D60B6}" presName="bottomLine" presStyleLbl="alignNode1" presStyleIdx="7" presStyleCnt="8">
        <dgm:presLayoutVars/>
      </dgm:prSet>
      <dgm:spPr/>
    </dgm:pt>
    <dgm:pt modelId="{F50BA983-DF96-471A-AA8D-BDEBA5780E8E}" type="pres">
      <dgm:prSet presAssocID="{36BFA412-00D4-4BA0-B04F-4FC3634D60B6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E266043-78BF-4BF6-8E75-604CF1593890}" type="presOf" srcId="{84522048-294F-4D4D-90CE-56E0EB089BD6}" destId="{47FECA21-EA21-4808-AAF7-CB82B208E8ED}" srcOrd="0" destOrd="0" presId="urn:microsoft.com/office/officeart/2016/7/layout/BasicLinearProcessNumbered"/>
    <dgm:cxn modelId="{241822AF-3BC0-473A-A4D0-344CC0E08AC2}" type="presOf" srcId="{C9AE16D8-5941-4272-80CF-7FCB3E70F0FF}" destId="{DCBC62A2-F0AD-4529-BF25-93ACEA58D386}" srcOrd="0" destOrd="0" presId="urn:microsoft.com/office/officeart/2016/7/layout/BasicLinearProcessNumbered"/>
    <dgm:cxn modelId="{2515305E-C01C-4E66-B08F-9160F712B02E}" type="presOf" srcId="{4CAE6BF7-96BD-42BB-8DE8-9027702516A8}" destId="{085186BE-F906-468B-8EE1-18BB4DC6331E}" srcOrd="0" destOrd="0" presId="urn:microsoft.com/office/officeart/2016/7/layout/BasicLinearProcessNumbered"/>
    <dgm:cxn modelId="{51DF2A64-E2BC-4CB3-A544-1BB7117DA835}" srcId="{84522048-294F-4D4D-90CE-56E0EB089BD6}" destId="{0D8F3FFE-4D21-4406-9735-42346ED1BF55}" srcOrd="0" destOrd="0" parTransId="{6013649D-0127-4161-BC04-3230F9473204}" sibTransId="{C9AE16D8-5941-4272-80CF-7FCB3E70F0FF}"/>
    <dgm:cxn modelId="{46B65FC7-C5AA-496C-9319-33577466C17E}" type="presOf" srcId="{4CAE6BF7-96BD-42BB-8DE8-9027702516A8}" destId="{7F691017-AB4A-483C-A2C8-5EA31512EEBF}" srcOrd="1" destOrd="0" presId="urn:microsoft.com/office/officeart/2016/7/layout/BasicLinearProcessNumbered"/>
    <dgm:cxn modelId="{76629700-9950-40D3-B30D-0A48D28FB411}" type="presOf" srcId="{36BFA412-00D4-4BA0-B04F-4FC3634D60B6}" destId="{9FA411D9-6560-4ADC-9109-3F11925F498D}" srcOrd="0" destOrd="0" presId="urn:microsoft.com/office/officeart/2016/7/layout/BasicLinearProcessNumbered"/>
    <dgm:cxn modelId="{14E6528F-810E-46F4-A22A-9BC2434EEAC1}" type="presOf" srcId="{ECD1370C-E863-4C87-833B-E966F9A7DBCD}" destId="{3C5AAD9B-9C0F-4E68-8B2F-DF9F52D5A053}" srcOrd="0" destOrd="0" presId="urn:microsoft.com/office/officeart/2016/7/layout/BasicLinearProcessNumbered"/>
    <dgm:cxn modelId="{8F148104-4FC8-4279-B39C-CDD0B33FBACF}" type="presOf" srcId="{8D24192B-7DF5-41EE-B908-89EA6F77A509}" destId="{B4FC85A5-44DA-4D37-A712-CDA3C03E38D6}" srcOrd="0" destOrd="0" presId="urn:microsoft.com/office/officeart/2016/7/layout/BasicLinearProcessNumbered"/>
    <dgm:cxn modelId="{F30D6B3B-2B43-4FDC-A695-2BB2351ACF15}" type="presOf" srcId="{36BFA412-00D4-4BA0-B04F-4FC3634D60B6}" destId="{F50BA983-DF96-471A-AA8D-BDEBA5780E8E}" srcOrd="1" destOrd="0" presId="urn:microsoft.com/office/officeart/2016/7/layout/BasicLinearProcessNumbered"/>
    <dgm:cxn modelId="{3980D228-9680-471D-91E2-B5A2E89CE152}" srcId="{84522048-294F-4D4D-90CE-56E0EB089BD6}" destId="{8D24192B-7DF5-41EE-B908-89EA6F77A509}" srcOrd="2" destOrd="0" parTransId="{161C679D-0A90-42EE-9878-CCE8402B24FA}" sibTransId="{464C2A6B-1ACC-4B9A-B93C-8A19DA24CA61}"/>
    <dgm:cxn modelId="{D0D69260-B285-44E9-92B4-D9ED07F3DE97}" type="presOf" srcId="{53638374-CEA6-4F33-8C0D-A24225E36C17}" destId="{319D9CC6-EA96-4D4A-9449-59E4C0E1E021}" srcOrd="0" destOrd="0" presId="urn:microsoft.com/office/officeart/2016/7/layout/BasicLinearProcessNumbered"/>
    <dgm:cxn modelId="{86D05737-969A-4EED-8056-C32D3A028319}" type="presOf" srcId="{464C2A6B-1ACC-4B9A-B93C-8A19DA24CA61}" destId="{98372F3D-60AF-4E7A-BE46-5ACF7992E303}" srcOrd="0" destOrd="0" presId="urn:microsoft.com/office/officeart/2016/7/layout/BasicLinearProcessNumbered"/>
    <dgm:cxn modelId="{78EE5651-B35C-465F-9CAE-0921AE8A8D6C}" type="presOf" srcId="{0D8F3FFE-4D21-4406-9735-42346ED1BF55}" destId="{A08435C7-B5E8-4E0F-B629-49D36785A21A}" srcOrd="1" destOrd="0" presId="urn:microsoft.com/office/officeart/2016/7/layout/BasicLinearProcessNumbered"/>
    <dgm:cxn modelId="{F7DD0234-70AF-4DF5-A9D4-F45007D6E3F1}" type="presOf" srcId="{0D8F3FFE-4D21-4406-9735-42346ED1BF55}" destId="{17F68818-B3C2-4AC2-B868-450EE983D032}" srcOrd="0" destOrd="0" presId="urn:microsoft.com/office/officeart/2016/7/layout/BasicLinearProcessNumbered"/>
    <dgm:cxn modelId="{9CCFB2A2-7B55-4D62-8B73-99B35B5BB0A7}" srcId="{84522048-294F-4D4D-90CE-56E0EB089BD6}" destId="{4CAE6BF7-96BD-42BB-8DE8-9027702516A8}" srcOrd="1" destOrd="0" parTransId="{764D1D81-0706-4B0A-8914-D3F838D71ADF}" sibTransId="{ECD1370C-E863-4C87-833B-E966F9A7DBCD}"/>
    <dgm:cxn modelId="{F2094CC8-67C1-4056-8993-070772F41880}" type="presOf" srcId="{8D24192B-7DF5-41EE-B908-89EA6F77A509}" destId="{7D07CB7A-649A-4CD3-A72D-B047C3A28351}" srcOrd="1" destOrd="0" presId="urn:microsoft.com/office/officeart/2016/7/layout/BasicLinearProcessNumbered"/>
    <dgm:cxn modelId="{4E57E0F9-F841-499E-8EA0-7BD8A39B1347}" srcId="{84522048-294F-4D4D-90CE-56E0EB089BD6}" destId="{36BFA412-00D4-4BA0-B04F-4FC3634D60B6}" srcOrd="3" destOrd="0" parTransId="{C2949D3C-2944-42E9-A58C-8472E8A70FE5}" sibTransId="{53638374-CEA6-4F33-8C0D-A24225E36C17}"/>
    <dgm:cxn modelId="{3774DBFB-124F-40E5-9DBC-5364CDAE27B4}" type="presParOf" srcId="{47FECA21-EA21-4808-AAF7-CB82B208E8ED}" destId="{B6C7FE46-757C-4D2A-8CE8-148A5DD684BE}" srcOrd="0" destOrd="0" presId="urn:microsoft.com/office/officeart/2016/7/layout/BasicLinearProcessNumbered"/>
    <dgm:cxn modelId="{BDF59200-3180-4911-ABDA-F1AEFD57CB18}" type="presParOf" srcId="{B6C7FE46-757C-4D2A-8CE8-148A5DD684BE}" destId="{17F68818-B3C2-4AC2-B868-450EE983D032}" srcOrd="0" destOrd="0" presId="urn:microsoft.com/office/officeart/2016/7/layout/BasicLinearProcessNumbered"/>
    <dgm:cxn modelId="{B609D21C-ABDD-4DD9-84B6-B8DE6A370285}" type="presParOf" srcId="{B6C7FE46-757C-4D2A-8CE8-148A5DD684BE}" destId="{DCBC62A2-F0AD-4529-BF25-93ACEA58D386}" srcOrd="1" destOrd="0" presId="urn:microsoft.com/office/officeart/2016/7/layout/BasicLinearProcessNumbered"/>
    <dgm:cxn modelId="{2D789196-383E-446B-A853-DB12E68FDD3C}" type="presParOf" srcId="{B6C7FE46-757C-4D2A-8CE8-148A5DD684BE}" destId="{1FA28362-9C3D-414A-A630-71393F9409CA}" srcOrd="2" destOrd="0" presId="urn:microsoft.com/office/officeart/2016/7/layout/BasicLinearProcessNumbered"/>
    <dgm:cxn modelId="{8453A02A-6EAA-4E65-A348-56FF8D324F91}" type="presParOf" srcId="{B6C7FE46-757C-4D2A-8CE8-148A5DD684BE}" destId="{A08435C7-B5E8-4E0F-B629-49D36785A21A}" srcOrd="3" destOrd="0" presId="urn:microsoft.com/office/officeart/2016/7/layout/BasicLinearProcessNumbered"/>
    <dgm:cxn modelId="{828FE47F-EB2B-4941-9140-81C20F955D8D}" type="presParOf" srcId="{47FECA21-EA21-4808-AAF7-CB82B208E8ED}" destId="{EB2DF22C-1FCB-4FA6-B2CD-401E35458D7F}" srcOrd="1" destOrd="0" presId="urn:microsoft.com/office/officeart/2016/7/layout/BasicLinearProcessNumbered"/>
    <dgm:cxn modelId="{CD088E11-F3EF-49BB-B45B-DB877B2BAAE0}" type="presParOf" srcId="{47FECA21-EA21-4808-AAF7-CB82B208E8ED}" destId="{EE0F6645-3D3F-402E-B3B0-7024861229D1}" srcOrd="2" destOrd="0" presId="urn:microsoft.com/office/officeart/2016/7/layout/BasicLinearProcessNumbered"/>
    <dgm:cxn modelId="{F079E0F6-7944-43A5-AE39-CB2F5A2D3D2E}" type="presParOf" srcId="{EE0F6645-3D3F-402E-B3B0-7024861229D1}" destId="{085186BE-F906-468B-8EE1-18BB4DC6331E}" srcOrd="0" destOrd="0" presId="urn:microsoft.com/office/officeart/2016/7/layout/BasicLinearProcessNumbered"/>
    <dgm:cxn modelId="{42868D44-B68B-41EE-9F4F-D0630697FF69}" type="presParOf" srcId="{EE0F6645-3D3F-402E-B3B0-7024861229D1}" destId="{3C5AAD9B-9C0F-4E68-8B2F-DF9F52D5A053}" srcOrd="1" destOrd="0" presId="urn:microsoft.com/office/officeart/2016/7/layout/BasicLinearProcessNumbered"/>
    <dgm:cxn modelId="{2BC3C30F-282F-4F76-8962-00FF7806D71B}" type="presParOf" srcId="{EE0F6645-3D3F-402E-B3B0-7024861229D1}" destId="{A7413CB6-E3F7-40E9-8993-50F40D7615B7}" srcOrd="2" destOrd="0" presId="urn:microsoft.com/office/officeart/2016/7/layout/BasicLinearProcessNumbered"/>
    <dgm:cxn modelId="{AF7D0D85-7484-4E95-96A5-FF7ADDA2129E}" type="presParOf" srcId="{EE0F6645-3D3F-402E-B3B0-7024861229D1}" destId="{7F691017-AB4A-483C-A2C8-5EA31512EEBF}" srcOrd="3" destOrd="0" presId="urn:microsoft.com/office/officeart/2016/7/layout/BasicLinearProcessNumbered"/>
    <dgm:cxn modelId="{9040C90D-DBE8-47A3-ABC9-A3EAC94A6103}" type="presParOf" srcId="{47FECA21-EA21-4808-AAF7-CB82B208E8ED}" destId="{8DCE1F90-8016-45E4-A7D4-F461DCB961DD}" srcOrd="3" destOrd="0" presId="urn:microsoft.com/office/officeart/2016/7/layout/BasicLinearProcessNumbered"/>
    <dgm:cxn modelId="{78519BFD-A080-40CC-8F8C-1054EC888B19}" type="presParOf" srcId="{47FECA21-EA21-4808-AAF7-CB82B208E8ED}" destId="{23A84961-ED54-48EA-9424-84D405D15F24}" srcOrd="4" destOrd="0" presId="urn:microsoft.com/office/officeart/2016/7/layout/BasicLinearProcessNumbered"/>
    <dgm:cxn modelId="{05974CD4-A101-4F32-B024-8093C669B1D6}" type="presParOf" srcId="{23A84961-ED54-48EA-9424-84D405D15F24}" destId="{B4FC85A5-44DA-4D37-A712-CDA3C03E38D6}" srcOrd="0" destOrd="0" presId="urn:microsoft.com/office/officeart/2016/7/layout/BasicLinearProcessNumbered"/>
    <dgm:cxn modelId="{172CCFC1-015C-4068-92C8-546DA5F1324A}" type="presParOf" srcId="{23A84961-ED54-48EA-9424-84D405D15F24}" destId="{98372F3D-60AF-4E7A-BE46-5ACF7992E303}" srcOrd="1" destOrd="0" presId="urn:microsoft.com/office/officeart/2016/7/layout/BasicLinearProcessNumbered"/>
    <dgm:cxn modelId="{CB09C41A-5A7F-4171-B6FE-098EB818B7CB}" type="presParOf" srcId="{23A84961-ED54-48EA-9424-84D405D15F24}" destId="{31AAFDDA-DB7E-47DD-98B6-6147066AD2A4}" srcOrd="2" destOrd="0" presId="urn:microsoft.com/office/officeart/2016/7/layout/BasicLinearProcessNumbered"/>
    <dgm:cxn modelId="{CCC89FA0-1CC6-49A9-A615-B5EE0AC90F91}" type="presParOf" srcId="{23A84961-ED54-48EA-9424-84D405D15F24}" destId="{7D07CB7A-649A-4CD3-A72D-B047C3A28351}" srcOrd="3" destOrd="0" presId="urn:microsoft.com/office/officeart/2016/7/layout/BasicLinearProcessNumbered"/>
    <dgm:cxn modelId="{27306730-06BE-41DE-95E5-D7E38C3648D7}" type="presParOf" srcId="{47FECA21-EA21-4808-AAF7-CB82B208E8ED}" destId="{D0537871-3094-4E89-9BC2-D05A4F3DA3CD}" srcOrd="5" destOrd="0" presId="urn:microsoft.com/office/officeart/2016/7/layout/BasicLinearProcessNumbered"/>
    <dgm:cxn modelId="{3FB0332A-10F4-40CE-9CA9-E69DEDB0ADDA}" type="presParOf" srcId="{47FECA21-EA21-4808-AAF7-CB82B208E8ED}" destId="{59DD6681-C3F8-4850-BBCB-E0181F999E15}" srcOrd="6" destOrd="0" presId="urn:microsoft.com/office/officeart/2016/7/layout/BasicLinearProcessNumbered"/>
    <dgm:cxn modelId="{4FEF9776-08EF-4B57-BBBC-349178A4FE0C}" type="presParOf" srcId="{59DD6681-C3F8-4850-BBCB-E0181F999E15}" destId="{9FA411D9-6560-4ADC-9109-3F11925F498D}" srcOrd="0" destOrd="0" presId="urn:microsoft.com/office/officeart/2016/7/layout/BasicLinearProcessNumbered"/>
    <dgm:cxn modelId="{D0984E21-B716-4340-A934-7C71757D7248}" type="presParOf" srcId="{59DD6681-C3F8-4850-BBCB-E0181F999E15}" destId="{319D9CC6-EA96-4D4A-9449-59E4C0E1E021}" srcOrd="1" destOrd="0" presId="urn:microsoft.com/office/officeart/2016/7/layout/BasicLinearProcessNumbered"/>
    <dgm:cxn modelId="{17437294-3374-408D-8F4D-32F39C899D52}" type="presParOf" srcId="{59DD6681-C3F8-4850-BBCB-E0181F999E15}" destId="{2E563CAB-CF07-413A-A417-D0A73B7EDBFF}" srcOrd="2" destOrd="0" presId="urn:microsoft.com/office/officeart/2016/7/layout/BasicLinearProcessNumbered"/>
    <dgm:cxn modelId="{5DEA3EFA-0530-425B-8E34-7551FCF03E96}" type="presParOf" srcId="{59DD6681-C3F8-4850-BBCB-E0181F999E15}" destId="{F50BA983-DF96-471A-AA8D-BDEBA5780E8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628940-6EE6-41F7-B415-489AC2FBBAF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BB0BA1C-0708-4746-98B7-B050462BB57D}">
      <dgm:prSet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it-IT" sz="4600" b="1" dirty="0"/>
            <a:t>1060</a:t>
          </a:r>
          <a:r>
            <a:rPr lang="it-IT" sz="2900" b="1" dirty="0"/>
            <a:t> </a:t>
          </a:r>
          <a:br>
            <a:rPr lang="it-IT" sz="2900" b="1" dirty="0"/>
          </a:br>
          <a:r>
            <a:rPr lang="it-IT" sz="2000" dirty="0"/>
            <a:t>le edizioni analizzabili</a:t>
          </a:r>
        </a:p>
      </dgm:t>
    </dgm:pt>
    <dgm:pt modelId="{5F9A66C6-2646-4C01-9463-3095693C9515}" type="parTrans" cxnId="{353B62FC-6C45-4AEE-AA10-0326BA7AC731}">
      <dgm:prSet/>
      <dgm:spPr/>
      <dgm:t>
        <a:bodyPr/>
        <a:lstStyle/>
        <a:p>
          <a:endParaRPr lang="it-IT"/>
        </a:p>
      </dgm:t>
    </dgm:pt>
    <dgm:pt modelId="{637085E9-DCB3-44A8-B3AD-EE2C30391660}" type="sibTrans" cxnId="{353B62FC-6C45-4AEE-AA10-0326BA7AC731}">
      <dgm:prSet/>
      <dgm:spPr/>
      <dgm:t>
        <a:bodyPr/>
        <a:lstStyle/>
        <a:p>
          <a:endParaRPr lang="it-IT"/>
        </a:p>
      </dgm:t>
    </dgm:pt>
    <dgm:pt modelId="{D7AE4C2F-5547-49C1-81E9-2FE00A70EF07}">
      <dgm:prSet custT="1"/>
      <dgm:spPr/>
      <dgm:t>
        <a:bodyPr/>
        <a:lstStyle/>
        <a:p>
          <a:r>
            <a:rPr lang="it-IT" sz="4600" b="1" dirty="0"/>
            <a:t>10427</a:t>
          </a:r>
          <a:br>
            <a:rPr lang="it-IT" sz="4600" b="1" dirty="0"/>
          </a:br>
          <a:r>
            <a:rPr lang="it-IT" sz="2000" dirty="0"/>
            <a:t>i servizi </a:t>
          </a:r>
          <a:br>
            <a:rPr lang="it-IT" sz="2000" dirty="0"/>
          </a:br>
          <a:r>
            <a:rPr lang="it-IT" sz="2000" dirty="0"/>
            <a:t>classificabili</a:t>
          </a:r>
        </a:p>
      </dgm:t>
    </dgm:pt>
    <dgm:pt modelId="{60AF9280-ED50-4ECA-B706-245CC2D32CB9}" type="parTrans" cxnId="{81EE1807-FD06-453F-BCE2-2C3FD9CC2D9D}">
      <dgm:prSet/>
      <dgm:spPr/>
      <dgm:t>
        <a:bodyPr/>
        <a:lstStyle/>
        <a:p>
          <a:endParaRPr lang="it-IT"/>
        </a:p>
      </dgm:t>
    </dgm:pt>
    <dgm:pt modelId="{1A175593-7425-4A00-86E6-C94331CEAB5B}" type="sibTrans" cxnId="{81EE1807-FD06-453F-BCE2-2C3FD9CC2D9D}">
      <dgm:prSet/>
      <dgm:spPr/>
      <dgm:t>
        <a:bodyPr/>
        <a:lstStyle/>
        <a:p>
          <a:endParaRPr lang="it-IT"/>
        </a:p>
      </dgm:t>
    </dgm:pt>
    <dgm:pt modelId="{736BB64A-81C9-4035-BA30-52966BE210B0}" type="pres">
      <dgm:prSet presAssocID="{41628940-6EE6-41F7-B415-489AC2FBBA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E1827D9-604D-42AF-B13A-F5D98D5F9CAE}" type="pres">
      <dgm:prSet presAssocID="{5BB0BA1C-0708-4746-98B7-B050462BB57D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0EBDD4-2B02-4B49-8724-A91867812D4B}" type="pres">
      <dgm:prSet presAssocID="{637085E9-DCB3-44A8-B3AD-EE2C30391660}" presName="space" presStyleCnt="0"/>
      <dgm:spPr/>
    </dgm:pt>
    <dgm:pt modelId="{0B22EC73-88B3-4910-8CCB-B8DA2370CB9A}" type="pres">
      <dgm:prSet presAssocID="{D7AE4C2F-5547-49C1-81E9-2FE00A70EF07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1EE1807-FD06-453F-BCE2-2C3FD9CC2D9D}" srcId="{41628940-6EE6-41F7-B415-489AC2FBBAF1}" destId="{D7AE4C2F-5547-49C1-81E9-2FE00A70EF07}" srcOrd="1" destOrd="0" parTransId="{60AF9280-ED50-4ECA-B706-245CC2D32CB9}" sibTransId="{1A175593-7425-4A00-86E6-C94331CEAB5B}"/>
    <dgm:cxn modelId="{3982EC5C-1D64-4E5C-BA4A-CB980B383515}" type="presOf" srcId="{D7AE4C2F-5547-49C1-81E9-2FE00A70EF07}" destId="{0B22EC73-88B3-4910-8CCB-B8DA2370CB9A}" srcOrd="0" destOrd="0" presId="urn:microsoft.com/office/officeart/2005/8/layout/venn3"/>
    <dgm:cxn modelId="{C3AA5843-32CC-49F1-B0BA-5D6E347E8EAA}" type="presOf" srcId="{5BB0BA1C-0708-4746-98B7-B050462BB57D}" destId="{4E1827D9-604D-42AF-B13A-F5D98D5F9CAE}" srcOrd="0" destOrd="0" presId="urn:microsoft.com/office/officeart/2005/8/layout/venn3"/>
    <dgm:cxn modelId="{353B62FC-6C45-4AEE-AA10-0326BA7AC731}" srcId="{41628940-6EE6-41F7-B415-489AC2FBBAF1}" destId="{5BB0BA1C-0708-4746-98B7-B050462BB57D}" srcOrd="0" destOrd="0" parTransId="{5F9A66C6-2646-4C01-9463-3095693C9515}" sibTransId="{637085E9-DCB3-44A8-B3AD-EE2C30391660}"/>
    <dgm:cxn modelId="{591853AC-CC70-4362-B35F-4E478FFB696A}" type="presOf" srcId="{41628940-6EE6-41F7-B415-489AC2FBBAF1}" destId="{736BB64A-81C9-4035-BA30-52966BE210B0}" srcOrd="0" destOrd="0" presId="urn:microsoft.com/office/officeart/2005/8/layout/venn3"/>
    <dgm:cxn modelId="{0003E70D-B4A3-47F9-ACFF-2772491E094D}" type="presParOf" srcId="{736BB64A-81C9-4035-BA30-52966BE210B0}" destId="{4E1827D9-604D-42AF-B13A-F5D98D5F9CAE}" srcOrd="0" destOrd="0" presId="urn:microsoft.com/office/officeart/2005/8/layout/venn3"/>
    <dgm:cxn modelId="{12019D20-F11E-457D-90A8-7CF19DEBBFBE}" type="presParOf" srcId="{736BB64A-81C9-4035-BA30-52966BE210B0}" destId="{AB0EBDD4-2B02-4B49-8724-A91867812D4B}" srcOrd="1" destOrd="0" presId="urn:microsoft.com/office/officeart/2005/8/layout/venn3"/>
    <dgm:cxn modelId="{EDE866A9-567A-41A1-BC02-7F407B616E9D}" type="presParOf" srcId="{736BB64A-81C9-4035-BA30-52966BE210B0}" destId="{0B22EC73-88B3-4910-8CCB-B8DA2370CB9A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5D4E74-00D0-4138-900A-94CACF11533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067DE80-A265-4DE7-BDAB-ED0E5D153B4A}">
      <dgm:prSet phldrT="[Testo]"/>
      <dgm:spPr/>
      <dgm:t>
        <a:bodyPr/>
        <a:lstStyle/>
        <a:p>
          <a:pPr algn="l"/>
          <a:r>
            <a:rPr lang="it-IT" dirty="0"/>
            <a:t>droga</a:t>
          </a:r>
        </a:p>
      </dgm:t>
    </dgm:pt>
    <dgm:pt modelId="{8DBA2B8E-6D61-41CC-9011-C7F36B915392}" type="parTrans" cxnId="{AD1E247E-BDE7-4C05-9D06-465AF8143479}">
      <dgm:prSet/>
      <dgm:spPr/>
      <dgm:t>
        <a:bodyPr/>
        <a:lstStyle/>
        <a:p>
          <a:pPr algn="l"/>
          <a:endParaRPr lang="it-IT"/>
        </a:p>
      </dgm:t>
    </dgm:pt>
    <dgm:pt modelId="{6C5CBA39-B4A6-4965-9D57-8121883460FE}" type="sibTrans" cxnId="{AD1E247E-BDE7-4C05-9D06-465AF8143479}">
      <dgm:prSet/>
      <dgm:spPr/>
      <dgm:t>
        <a:bodyPr/>
        <a:lstStyle/>
        <a:p>
          <a:pPr algn="l"/>
          <a:endParaRPr lang="it-IT"/>
        </a:p>
      </dgm:t>
    </dgm:pt>
    <dgm:pt modelId="{934948BA-DE92-486D-94B5-065ABBEF301C}">
      <dgm:prSet phldrT="[Testo]"/>
      <dgm:spPr/>
      <dgm:t>
        <a:bodyPr/>
        <a:lstStyle/>
        <a:p>
          <a:pPr algn="l"/>
          <a:r>
            <a:rPr lang="it-IT" dirty="0"/>
            <a:t>famiglia</a:t>
          </a:r>
        </a:p>
      </dgm:t>
    </dgm:pt>
    <dgm:pt modelId="{07F806F3-1A5A-410F-86F3-E6BD53C7AC57}" type="parTrans" cxnId="{64820A1B-4D8A-4462-9179-F863EEFC2CB2}">
      <dgm:prSet/>
      <dgm:spPr/>
      <dgm:t>
        <a:bodyPr/>
        <a:lstStyle/>
        <a:p>
          <a:pPr algn="l"/>
          <a:endParaRPr lang="it-IT"/>
        </a:p>
      </dgm:t>
    </dgm:pt>
    <dgm:pt modelId="{48298580-ACD4-4F41-80B4-7096F49DEA05}" type="sibTrans" cxnId="{64820A1B-4D8A-4462-9179-F863EEFC2CB2}">
      <dgm:prSet/>
      <dgm:spPr/>
      <dgm:t>
        <a:bodyPr/>
        <a:lstStyle/>
        <a:p>
          <a:pPr algn="l"/>
          <a:endParaRPr lang="it-IT"/>
        </a:p>
      </dgm:t>
    </dgm:pt>
    <dgm:pt modelId="{5A3758EB-FF4C-4CB6-A125-C341D5F5B8E5}">
      <dgm:prSet phldrT="[Testo]"/>
      <dgm:spPr/>
      <dgm:t>
        <a:bodyPr/>
        <a:lstStyle/>
        <a:p>
          <a:pPr algn="l"/>
          <a:r>
            <a:rPr lang="it-IT" dirty="0"/>
            <a:t>anziani</a:t>
          </a:r>
        </a:p>
      </dgm:t>
    </dgm:pt>
    <dgm:pt modelId="{DC19E1DF-277C-443B-A90D-B827C33D4FF5}" type="parTrans" cxnId="{F91C8EF6-85C0-494D-9B48-1B89A7433BA8}">
      <dgm:prSet/>
      <dgm:spPr/>
      <dgm:t>
        <a:bodyPr/>
        <a:lstStyle/>
        <a:p>
          <a:pPr algn="l"/>
          <a:endParaRPr lang="it-IT"/>
        </a:p>
      </dgm:t>
    </dgm:pt>
    <dgm:pt modelId="{C3289AAB-D8E6-4612-B026-C3C4F8BDE7EF}" type="sibTrans" cxnId="{F91C8EF6-85C0-494D-9B48-1B89A7433BA8}">
      <dgm:prSet/>
      <dgm:spPr/>
      <dgm:t>
        <a:bodyPr/>
        <a:lstStyle/>
        <a:p>
          <a:pPr algn="l"/>
          <a:endParaRPr lang="it-IT"/>
        </a:p>
      </dgm:t>
    </dgm:pt>
    <dgm:pt modelId="{8DF5AF15-A41B-4B4C-A1D6-7FBB8C8D4110}">
      <dgm:prSet phldrT="[Testo]"/>
      <dgm:spPr/>
      <dgm:t>
        <a:bodyPr/>
        <a:lstStyle/>
        <a:p>
          <a:pPr algn="l"/>
          <a:r>
            <a:rPr lang="it-IT" dirty="0"/>
            <a:t>migrazioni</a:t>
          </a:r>
        </a:p>
      </dgm:t>
    </dgm:pt>
    <dgm:pt modelId="{69668A1E-C673-40E8-B59C-15F8151A5DCA}" type="parTrans" cxnId="{F00DE81D-794D-44C9-9316-0E27758854B9}">
      <dgm:prSet/>
      <dgm:spPr/>
      <dgm:t>
        <a:bodyPr/>
        <a:lstStyle/>
        <a:p>
          <a:pPr algn="l"/>
          <a:endParaRPr lang="it-IT"/>
        </a:p>
      </dgm:t>
    </dgm:pt>
    <dgm:pt modelId="{3F764F62-5F9D-4EA1-8C58-774F768FD3D3}" type="sibTrans" cxnId="{F00DE81D-794D-44C9-9316-0E27758854B9}">
      <dgm:prSet/>
      <dgm:spPr/>
      <dgm:t>
        <a:bodyPr/>
        <a:lstStyle/>
        <a:p>
          <a:pPr algn="l"/>
          <a:endParaRPr lang="it-IT"/>
        </a:p>
      </dgm:t>
    </dgm:pt>
    <dgm:pt modelId="{A977B8AD-3B27-4D08-945D-4F0FBB442DF0}">
      <dgm:prSet phldrT="[Testo]"/>
      <dgm:spPr/>
      <dgm:t>
        <a:bodyPr/>
        <a:lstStyle/>
        <a:p>
          <a:pPr algn="l"/>
          <a:r>
            <a:rPr lang="it-IT" dirty="0"/>
            <a:t>gruppi criminali</a:t>
          </a:r>
        </a:p>
      </dgm:t>
    </dgm:pt>
    <dgm:pt modelId="{C341594D-134F-40B1-B6C8-C5ABEABEFE5F}" type="parTrans" cxnId="{3EC37ADE-1290-4A87-9858-68171F4CFE3D}">
      <dgm:prSet/>
      <dgm:spPr/>
      <dgm:t>
        <a:bodyPr/>
        <a:lstStyle/>
        <a:p>
          <a:pPr algn="l"/>
          <a:endParaRPr lang="it-IT"/>
        </a:p>
      </dgm:t>
    </dgm:pt>
    <dgm:pt modelId="{3D090177-3E53-4001-8A32-308575CE871E}" type="sibTrans" cxnId="{3EC37ADE-1290-4A87-9858-68171F4CFE3D}">
      <dgm:prSet/>
      <dgm:spPr/>
      <dgm:t>
        <a:bodyPr/>
        <a:lstStyle/>
        <a:p>
          <a:pPr algn="l"/>
          <a:endParaRPr lang="it-IT"/>
        </a:p>
      </dgm:t>
    </dgm:pt>
    <dgm:pt modelId="{096748D3-B60E-481C-BC55-F83181315DAE}">
      <dgm:prSet phldrT="[Testo]"/>
      <dgm:spPr/>
      <dgm:t>
        <a:bodyPr/>
        <a:lstStyle/>
        <a:p>
          <a:pPr algn="l"/>
          <a:r>
            <a:rPr lang="it-IT" dirty="0"/>
            <a:t>razzismo</a:t>
          </a:r>
        </a:p>
      </dgm:t>
    </dgm:pt>
    <dgm:pt modelId="{DBA71A38-FA78-4631-B83D-35A3AF99BC79}" type="parTrans" cxnId="{A465004F-9E33-4ECF-ABBF-60D0768721C6}">
      <dgm:prSet/>
      <dgm:spPr/>
      <dgm:t>
        <a:bodyPr/>
        <a:lstStyle/>
        <a:p>
          <a:pPr algn="l"/>
          <a:endParaRPr lang="it-IT"/>
        </a:p>
      </dgm:t>
    </dgm:pt>
    <dgm:pt modelId="{62273B68-D86D-4AFD-9CE4-CDF30B54BA69}" type="sibTrans" cxnId="{A465004F-9E33-4ECF-ABBF-60D0768721C6}">
      <dgm:prSet/>
      <dgm:spPr/>
      <dgm:t>
        <a:bodyPr/>
        <a:lstStyle/>
        <a:p>
          <a:pPr algn="l"/>
          <a:endParaRPr lang="it-IT"/>
        </a:p>
      </dgm:t>
    </dgm:pt>
    <dgm:pt modelId="{868C53C8-6880-454F-8FE6-9E6F41DFB662}">
      <dgm:prSet phldrT="[Testo]"/>
      <dgm:spPr/>
      <dgm:t>
        <a:bodyPr/>
        <a:lstStyle/>
        <a:p>
          <a:pPr algn="l"/>
          <a:r>
            <a:rPr lang="it-IT" dirty="0"/>
            <a:t>infanzia e minori</a:t>
          </a:r>
        </a:p>
      </dgm:t>
    </dgm:pt>
    <dgm:pt modelId="{E9A43480-5793-45FA-B934-ACDA63015637}" type="sibTrans" cxnId="{26927669-193C-4B5C-A29E-803B3C3AA1B5}">
      <dgm:prSet/>
      <dgm:spPr/>
      <dgm:t>
        <a:bodyPr/>
        <a:lstStyle/>
        <a:p>
          <a:pPr algn="l"/>
          <a:endParaRPr lang="it-IT"/>
        </a:p>
      </dgm:t>
    </dgm:pt>
    <dgm:pt modelId="{5453B1E6-CAE6-4B66-9FEF-2DC8558BDB9C}" type="parTrans" cxnId="{26927669-193C-4B5C-A29E-803B3C3AA1B5}">
      <dgm:prSet/>
      <dgm:spPr/>
      <dgm:t>
        <a:bodyPr/>
        <a:lstStyle/>
        <a:p>
          <a:pPr algn="l"/>
          <a:endParaRPr lang="it-IT"/>
        </a:p>
      </dgm:t>
    </dgm:pt>
    <dgm:pt modelId="{7B353C0B-2592-435E-8BFD-617601505FF0}">
      <dgm:prSet phldrT="[Testo]"/>
      <dgm:spPr/>
      <dgm:t>
        <a:bodyPr/>
        <a:lstStyle/>
        <a:p>
          <a:pPr algn="l"/>
          <a:r>
            <a:rPr lang="it-IT" dirty="0"/>
            <a:t>giovani</a:t>
          </a:r>
        </a:p>
      </dgm:t>
    </dgm:pt>
    <dgm:pt modelId="{B678A84B-CFA9-42EA-9C7B-0517B2FAB6A1}" type="parTrans" cxnId="{045C69FC-E2C3-40F6-946B-13B51A5E536C}">
      <dgm:prSet/>
      <dgm:spPr/>
      <dgm:t>
        <a:bodyPr/>
        <a:lstStyle/>
        <a:p>
          <a:pPr algn="l"/>
          <a:endParaRPr lang="it-IT"/>
        </a:p>
      </dgm:t>
    </dgm:pt>
    <dgm:pt modelId="{4D3E267B-3051-44D6-8E07-32F182F6F1DD}" type="sibTrans" cxnId="{045C69FC-E2C3-40F6-946B-13B51A5E536C}">
      <dgm:prSet/>
      <dgm:spPr/>
      <dgm:t>
        <a:bodyPr/>
        <a:lstStyle/>
        <a:p>
          <a:pPr algn="l"/>
          <a:endParaRPr lang="it-IT"/>
        </a:p>
      </dgm:t>
    </dgm:pt>
    <dgm:pt modelId="{E2BB6F0E-4E2C-4E38-BC3E-62BEE7D64400}">
      <dgm:prSet phldrT="[Testo]"/>
      <dgm:spPr/>
      <dgm:t>
        <a:bodyPr/>
        <a:lstStyle/>
        <a:p>
          <a:pPr algn="l"/>
          <a:r>
            <a:rPr lang="it-IT" dirty="0"/>
            <a:t>donne</a:t>
          </a:r>
        </a:p>
      </dgm:t>
    </dgm:pt>
    <dgm:pt modelId="{E11AB378-38D6-4C0A-BD0F-0D7E7E2F5146}" type="parTrans" cxnId="{68F5FF02-F205-4971-8577-4565CEE157CD}">
      <dgm:prSet/>
      <dgm:spPr/>
      <dgm:t>
        <a:bodyPr/>
        <a:lstStyle/>
        <a:p>
          <a:pPr algn="l"/>
          <a:endParaRPr lang="it-IT"/>
        </a:p>
      </dgm:t>
    </dgm:pt>
    <dgm:pt modelId="{CAE5046E-B0BC-4C6E-8CE2-AECD3A1E6367}" type="sibTrans" cxnId="{68F5FF02-F205-4971-8577-4565CEE157CD}">
      <dgm:prSet/>
      <dgm:spPr/>
      <dgm:t>
        <a:bodyPr/>
        <a:lstStyle/>
        <a:p>
          <a:pPr algn="l"/>
          <a:endParaRPr lang="it-IT"/>
        </a:p>
      </dgm:t>
    </dgm:pt>
    <dgm:pt modelId="{5467CEDC-39A8-4BDA-BD62-DCE16B24EAE0}">
      <dgm:prSet phldrT="[Testo]"/>
      <dgm:spPr/>
      <dgm:t>
        <a:bodyPr/>
        <a:lstStyle/>
        <a:p>
          <a:pPr algn="l"/>
          <a:r>
            <a:rPr lang="it-IT" dirty="0"/>
            <a:t>pedofilia</a:t>
          </a:r>
        </a:p>
      </dgm:t>
    </dgm:pt>
    <dgm:pt modelId="{A7856B16-EDCD-4D76-93E0-D66846D11C6E}" type="parTrans" cxnId="{B852FFBC-7BC8-481A-9FE6-E90967600CB3}">
      <dgm:prSet/>
      <dgm:spPr/>
      <dgm:t>
        <a:bodyPr/>
        <a:lstStyle/>
        <a:p>
          <a:pPr algn="l"/>
          <a:endParaRPr lang="it-IT"/>
        </a:p>
      </dgm:t>
    </dgm:pt>
    <dgm:pt modelId="{10AEA232-2E94-4FCE-9EC7-46C15393BB7D}" type="sibTrans" cxnId="{B852FFBC-7BC8-481A-9FE6-E90967600CB3}">
      <dgm:prSet/>
      <dgm:spPr/>
      <dgm:t>
        <a:bodyPr/>
        <a:lstStyle/>
        <a:p>
          <a:pPr algn="l"/>
          <a:endParaRPr lang="it-IT"/>
        </a:p>
      </dgm:t>
    </dgm:pt>
    <dgm:pt modelId="{F864E2D7-E983-439C-84CD-226B47F778FD}">
      <dgm:prSet phldrT="[Testo]"/>
      <dgm:spPr/>
      <dgm:t>
        <a:bodyPr/>
        <a:lstStyle/>
        <a:p>
          <a:pPr algn="l"/>
          <a:r>
            <a:rPr lang="it-IT" b="1" dirty="0"/>
            <a:t>omicidi</a:t>
          </a:r>
        </a:p>
      </dgm:t>
    </dgm:pt>
    <dgm:pt modelId="{675B6E2F-A740-408C-A55A-7728BCD7E698}" type="parTrans" cxnId="{0744C08F-CD19-4D34-A0AE-ED5A1F2E5C25}">
      <dgm:prSet/>
      <dgm:spPr/>
      <dgm:t>
        <a:bodyPr/>
        <a:lstStyle/>
        <a:p>
          <a:endParaRPr lang="it-IT"/>
        </a:p>
      </dgm:t>
    </dgm:pt>
    <dgm:pt modelId="{4A9085CF-E1B4-43FB-B474-79F19D1B1BCD}" type="sibTrans" cxnId="{0744C08F-CD19-4D34-A0AE-ED5A1F2E5C25}">
      <dgm:prSet/>
      <dgm:spPr/>
      <dgm:t>
        <a:bodyPr/>
        <a:lstStyle/>
        <a:p>
          <a:endParaRPr lang="it-IT"/>
        </a:p>
      </dgm:t>
    </dgm:pt>
    <dgm:pt modelId="{90D8CFB9-0EA4-4540-8D64-86B83998049F}">
      <dgm:prSet phldrT="[Testo]"/>
      <dgm:spPr/>
      <dgm:t>
        <a:bodyPr/>
        <a:lstStyle/>
        <a:p>
          <a:pPr algn="l"/>
          <a:r>
            <a:rPr lang="it-IT" b="1" dirty="0"/>
            <a:t>emergenze ambientali</a:t>
          </a:r>
        </a:p>
      </dgm:t>
    </dgm:pt>
    <dgm:pt modelId="{E53F0B0D-A2DD-43F6-8AAE-ACB60AE80129}" type="parTrans" cxnId="{8300E659-078F-43C5-A658-DD0D46AE250B}">
      <dgm:prSet/>
      <dgm:spPr/>
      <dgm:t>
        <a:bodyPr/>
        <a:lstStyle/>
        <a:p>
          <a:endParaRPr lang="it-IT"/>
        </a:p>
      </dgm:t>
    </dgm:pt>
    <dgm:pt modelId="{A6EE1282-6899-42A7-BF09-7AD9F12EF56E}" type="sibTrans" cxnId="{8300E659-078F-43C5-A658-DD0D46AE250B}">
      <dgm:prSet/>
      <dgm:spPr/>
      <dgm:t>
        <a:bodyPr/>
        <a:lstStyle/>
        <a:p>
          <a:endParaRPr lang="it-IT"/>
        </a:p>
      </dgm:t>
    </dgm:pt>
    <dgm:pt modelId="{445795B7-6D35-43B8-BDC1-07A2A580D42C}">
      <dgm:prSet phldrT="[Testo]"/>
      <dgm:spPr/>
      <dgm:t>
        <a:bodyPr/>
        <a:lstStyle/>
        <a:p>
          <a:pPr algn="l"/>
          <a:r>
            <a:rPr lang="it-IT" b="1" dirty="0"/>
            <a:t>emergenze sanitarie</a:t>
          </a:r>
        </a:p>
      </dgm:t>
    </dgm:pt>
    <dgm:pt modelId="{D2C21594-6845-44A7-85D9-1DE65A2518C5}" type="parTrans" cxnId="{0BB90BBE-5366-4CAF-AB6F-901C719A1B78}">
      <dgm:prSet/>
      <dgm:spPr/>
      <dgm:t>
        <a:bodyPr/>
        <a:lstStyle/>
        <a:p>
          <a:endParaRPr lang="it-IT"/>
        </a:p>
      </dgm:t>
    </dgm:pt>
    <dgm:pt modelId="{FA0A405A-957E-4587-9E6F-2CCB1F77C8EC}" type="sibTrans" cxnId="{0BB90BBE-5366-4CAF-AB6F-901C719A1B78}">
      <dgm:prSet/>
      <dgm:spPr/>
      <dgm:t>
        <a:bodyPr/>
        <a:lstStyle/>
        <a:p>
          <a:endParaRPr lang="it-IT"/>
        </a:p>
      </dgm:t>
    </dgm:pt>
    <dgm:pt modelId="{7F28CC07-6902-4651-A090-01327EBA3945}">
      <dgm:prSet phldrT="[Testo]"/>
      <dgm:spPr/>
      <dgm:t>
        <a:bodyPr/>
        <a:lstStyle/>
        <a:p>
          <a:pPr algn="l"/>
          <a:r>
            <a:rPr lang="it-IT" b="1" dirty="0"/>
            <a:t>sicurezza sul lavoro</a:t>
          </a:r>
        </a:p>
      </dgm:t>
    </dgm:pt>
    <dgm:pt modelId="{6A60A7FB-C490-4331-882B-4AEE9E59955B}" type="parTrans" cxnId="{A7655ECF-0895-4C80-A24B-F1607AEC70E1}">
      <dgm:prSet/>
      <dgm:spPr/>
      <dgm:t>
        <a:bodyPr/>
        <a:lstStyle/>
        <a:p>
          <a:endParaRPr lang="it-IT"/>
        </a:p>
      </dgm:t>
    </dgm:pt>
    <dgm:pt modelId="{4EA78610-E417-4624-BE21-6C541D7AD7EF}" type="sibTrans" cxnId="{A7655ECF-0895-4C80-A24B-F1607AEC70E1}">
      <dgm:prSet/>
      <dgm:spPr/>
      <dgm:t>
        <a:bodyPr/>
        <a:lstStyle/>
        <a:p>
          <a:endParaRPr lang="it-IT"/>
        </a:p>
      </dgm:t>
    </dgm:pt>
    <dgm:pt modelId="{DF801C74-DA1F-40BD-90BD-D37AFFEE5475}">
      <dgm:prSet phldrT="[Testo]"/>
      <dgm:spPr/>
      <dgm:t>
        <a:bodyPr/>
        <a:lstStyle/>
        <a:p>
          <a:pPr algn="l"/>
          <a:r>
            <a:rPr lang="it-IT" b="1" dirty="0"/>
            <a:t>ordine pubblico</a:t>
          </a:r>
        </a:p>
      </dgm:t>
    </dgm:pt>
    <dgm:pt modelId="{0F3545A0-1C3D-4922-A6F4-44694B099EC7}" type="parTrans" cxnId="{2E68EF38-9843-4DD4-B5EA-84296C7434D4}">
      <dgm:prSet/>
      <dgm:spPr/>
      <dgm:t>
        <a:bodyPr/>
        <a:lstStyle/>
        <a:p>
          <a:endParaRPr lang="it-IT"/>
        </a:p>
      </dgm:t>
    </dgm:pt>
    <dgm:pt modelId="{611D79F7-81A5-44A3-86CF-7BCD1065581C}" type="sibTrans" cxnId="{2E68EF38-9843-4DD4-B5EA-84296C7434D4}">
      <dgm:prSet/>
      <dgm:spPr/>
      <dgm:t>
        <a:bodyPr/>
        <a:lstStyle/>
        <a:p>
          <a:endParaRPr lang="it-IT"/>
        </a:p>
      </dgm:t>
    </dgm:pt>
    <dgm:pt modelId="{64ABA565-5A1B-45D9-8639-D67E1F041489}">
      <dgm:prSet phldrT="[Testo]"/>
      <dgm:spPr/>
      <dgm:t>
        <a:bodyPr/>
        <a:lstStyle/>
        <a:p>
          <a:pPr algn="l"/>
          <a:r>
            <a:rPr lang="it-IT" b="1" dirty="0"/>
            <a:t>dipendenze</a:t>
          </a:r>
        </a:p>
      </dgm:t>
    </dgm:pt>
    <dgm:pt modelId="{E74EF7DC-BA74-456C-B818-82A0C25632C5}" type="parTrans" cxnId="{8CC09B97-4097-48E7-9B00-2A3364B0907C}">
      <dgm:prSet/>
      <dgm:spPr/>
      <dgm:t>
        <a:bodyPr/>
        <a:lstStyle/>
        <a:p>
          <a:endParaRPr lang="it-IT"/>
        </a:p>
      </dgm:t>
    </dgm:pt>
    <dgm:pt modelId="{59A47471-620A-44D9-8172-20B226E1D306}" type="sibTrans" cxnId="{8CC09B97-4097-48E7-9B00-2A3364B0907C}">
      <dgm:prSet/>
      <dgm:spPr/>
      <dgm:t>
        <a:bodyPr/>
        <a:lstStyle/>
        <a:p>
          <a:endParaRPr lang="it-IT"/>
        </a:p>
      </dgm:t>
    </dgm:pt>
    <dgm:pt modelId="{D2807FB4-FDBD-46B3-A1B8-3424454A1FF9}">
      <dgm:prSet phldrT="[Testo]"/>
      <dgm:spPr/>
      <dgm:t>
        <a:bodyPr/>
        <a:lstStyle/>
        <a:p>
          <a:pPr algn="l"/>
          <a:r>
            <a:rPr lang="it-IT" b="1" dirty="0"/>
            <a:t>altre notizie sulla sicurezza</a:t>
          </a:r>
        </a:p>
      </dgm:t>
    </dgm:pt>
    <dgm:pt modelId="{A94C22EE-8EEE-4DF9-AEA2-8698409EF277}" type="parTrans" cxnId="{E1398BAE-5C16-478E-9B07-4EF0F03376C1}">
      <dgm:prSet/>
      <dgm:spPr/>
      <dgm:t>
        <a:bodyPr/>
        <a:lstStyle/>
        <a:p>
          <a:endParaRPr lang="it-IT"/>
        </a:p>
      </dgm:t>
    </dgm:pt>
    <dgm:pt modelId="{02FF48E4-9D3C-4141-8A4E-F52D264B78F1}" type="sibTrans" cxnId="{E1398BAE-5C16-478E-9B07-4EF0F03376C1}">
      <dgm:prSet/>
      <dgm:spPr/>
      <dgm:t>
        <a:bodyPr/>
        <a:lstStyle/>
        <a:p>
          <a:endParaRPr lang="it-IT"/>
        </a:p>
      </dgm:t>
    </dgm:pt>
    <dgm:pt modelId="{46D5A510-F528-4601-9EBB-27C99CFC9F02}" type="pres">
      <dgm:prSet presAssocID="{815D4E74-00D0-4138-900A-94CACF11533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426CB73-5135-422D-93D7-F00D4A2FBC54}" type="pres">
      <dgm:prSet presAssocID="{8067DE80-A265-4DE7-BDAB-ED0E5D153B4A}" presName="thickLine" presStyleLbl="alignNode1" presStyleIdx="0" presStyleCnt="17"/>
      <dgm:spPr/>
    </dgm:pt>
    <dgm:pt modelId="{6C35998C-F1CE-4144-9637-7020680A7BDB}" type="pres">
      <dgm:prSet presAssocID="{8067DE80-A265-4DE7-BDAB-ED0E5D153B4A}" presName="horz1" presStyleCnt="0"/>
      <dgm:spPr/>
    </dgm:pt>
    <dgm:pt modelId="{1179920F-3C56-4A33-883F-FF0F63E94853}" type="pres">
      <dgm:prSet presAssocID="{8067DE80-A265-4DE7-BDAB-ED0E5D153B4A}" presName="tx1" presStyleLbl="revTx" presStyleIdx="0" presStyleCnt="17"/>
      <dgm:spPr/>
      <dgm:t>
        <a:bodyPr/>
        <a:lstStyle/>
        <a:p>
          <a:endParaRPr lang="it-IT"/>
        </a:p>
      </dgm:t>
    </dgm:pt>
    <dgm:pt modelId="{DF515428-304F-403B-A1B9-13D8613332B4}" type="pres">
      <dgm:prSet presAssocID="{8067DE80-A265-4DE7-BDAB-ED0E5D153B4A}" presName="vert1" presStyleCnt="0"/>
      <dgm:spPr/>
    </dgm:pt>
    <dgm:pt modelId="{92C64F81-82E2-4EA2-B93C-AD4317131821}" type="pres">
      <dgm:prSet presAssocID="{868C53C8-6880-454F-8FE6-9E6F41DFB662}" presName="thickLine" presStyleLbl="alignNode1" presStyleIdx="1" presStyleCnt="17"/>
      <dgm:spPr/>
    </dgm:pt>
    <dgm:pt modelId="{BDA104CF-242F-4DEA-9F90-3D9BAAB9A456}" type="pres">
      <dgm:prSet presAssocID="{868C53C8-6880-454F-8FE6-9E6F41DFB662}" presName="horz1" presStyleCnt="0"/>
      <dgm:spPr/>
    </dgm:pt>
    <dgm:pt modelId="{21E4C423-1D0E-4E87-BFA5-294DB9E52A66}" type="pres">
      <dgm:prSet presAssocID="{868C53C8-6880-454F-8FE6-9E6F41DFB662}" presName="tx1" presStyleLbl="revTx" presStyleIdx="1" presStyleCnt="17"/>
      <dgm:spPr/>
      <dgm:t>
        <a:bodyPr/>
        <a:lstStyle/>
        <a:p>
          <a:endParaRPr lang="it-IT"/>
        </a:p>
      </dgm:t>
    </dgm:pt>
    <dgm:pt modelId="{CB4FC719-828C-4B54-ACEA-024BA5BCDE15}" type="pres">
      <dgm:prSet presAssocID="{868C53C8-6880-454F-8FE6-9E6F41DFB662}" presName="vert1" presStyleCnt="0"/>
      <dgm:spPr/>
    </dgm:pt>
    <dgm:pt modelId="{4E889667-D9B8-4DD5-815D-D299F2F8FF0C}" type="pres">
      <dgm:prSet presAssocID="{934948BA-DE92-486D-94B5-065ABBEF301C}" presName="thickLine" presStyleLbl="alignNode1" presStyleIdx="2" presStyleCnt="17"/>
      <dgm:spPr/>
    </dgm:pt>
    <dgm:pt modelId="{EBCEFD05-7563-49FC-9F43-E5B68504361A}" type="pres">
      <dgm:prSet presAssocID="{934948BA-DE92-486D-94B5-065ABBEF301C}" presName="horz1" presStyleCnt="0"/>
      <dgm:spPr/>
    </dgm:pt>
    <dgm:pt modelId="{61BFE64B-2903-4AB0-B20F-939D3B0FA14D}" type="pres">
      <dgm:prSet presAssocID="{934948BA-DE92-486D-94B5-065ABBEF301C}" presName="tx1" presStyleLbl="revTx" presStyleIdx="2" presStyleCnt="17"/>
      <dgm:spPr/>
      <dgm:t>
        <a:bodyPr/>
        <a:lstStyle/>
        <a:p>
          <a:endParaRPr lang="it-IT"/>
        </a:p>
      </dgm:t>
    </dgm:pt>
    <dgm:pt modelId="{DE727BF8-B3BB-44B9-A222-7D7EEA759870}" type="pres">
      <dgm:prSet presAssocID="{934948BA-DE92-486D-94B5-065ABBEF301C}" presName="vert1" presStyleCnt="0"/>
      <dgm:spPr/>
    </dgm:pt>
    <dgm:pt modelId="{C7FF538B-351A-4428-86FC-98E1A2D1261A}" type="pres">
      <dgm:prSet presAssocID="{7B353C0B-2592-435E-8BFD-617601505FF0}" presName="thickLine" presStyleLbl="alignNode1" presStyleIdx="3" presStyleCnt="17"/>
      <dgm:spPr/>
    </dgm:pt>
    <dgm:pt modelId="{7CA6EE95-0E3C-4198-A037-8FA767FCC2A9}" type="pres">
      <dgm:prSet presAssocID="{7B353C0B-2592-435E-8BFD-617601505FF0}" presName="horz1" presStyleCnt="0"/>
      <dgm:spPr/>
    </dgm:pt>
    <dgm:pt modelId="{E24DCC9C-7735-4A56-8ED0-2CE345BFB39A}" type="pres">
      <dgm:prSet presAssocID="{7B353C0B-2592-435E-8BFD-617601505FF0}" presName="tx1" presStyleLbl="revTx" presStyleIdx="3" presStyleCnt="17"/>
      <dgm:spPr/>
      <dgm:t>
        <a:bodyPr/>
        <a:lstStyle/>
        <a:p>
          <a:endParaRPr lang="it-IT"/>
        </a:p>
      </dgm:t>
    </dgm:pt>
    <dgm:pt modelId="{4DEC80D6-0A8B-4865-A4EF-AF8623F6ACC7}" type="pres">
      <dgm:prSet presAssocID="{7B353C0B-2592-435E-8BFD-617601505FF0}" presName="vert1" presStyleCnt="0"/>
      <dgm:spPr/>
    </dgm:pt>
    <dgm:pt modelId="{E93D20DA-CE0B-471F-9EFD-51D5A7F918D2}" type="pres">
      <dgm:prSet presAssocID="{E2BB6F0E-4E2C-4E38-BC3E-62BEE7D64400}" presName="thickLine" presStyleLbl="alignNode1" presStyleIdx="4" presStyleCnt="17"/>
      <dgm:spPr/>
    </dgm:pt>
    <dgm:pt modelId="{08BE8F29-633D-4B56-BBC3-8C111E7FADD8}" type="pres">
      <dgm:prSet presAssocID="{E2BB6F0E-4E2C-4E38-BC3E-62BEE7D64400}" presName="horz1" presStyleCnt="0"/>
      <dgm:spPr/>
    </dgm:pt>
    <dgm:pt modelId="{F77BD7A8-03BB-4408-AC9D-CA7764032140}" type="pres">
      <dgm:prSet presAssocID="{E2BB6F0E-4E2C-4E38-BC3E-62BEE7D64400}" presName="tx1" presStyleLbl="revTx" presStyleIdx="4" presStyleCnt="17"/>
      <dgm:spPr/>
      <dgm:t>
        <a:bodyPr/>
        <a:lstStyle/>
        <a:p>
          <a:endParaRPr lang="it-IT"/>
        </a:p>
      </dgm:t>
    </dgm:pt>
    <dgm:pt modelId="{B8076600-D4C0-43E4-A4F3-63C45EC6B6D9}" type="pres">
      <dgm:prSet presAssocID="{E2BB6F0E-4E2C-4E38-BC3E-62BEE7D64400}" presName="vert1" presStyleCnt="0"/>
      <dgm:spPr/>
    </dgm:pt>
    <dgm:pt modelId="{E7F12D95-AD78-4076-97ED-6ED34D15E940}" type="pres">
      <dgm:prSet presAssocID="{5A3758EB-FF4C-4CB6-A125-C341D5F5B8E5}" presName="thickLine" presStyleLbl="alignNode1" presStyleIdx="5" presStyleCnt="17"/>
      <dgm:spPr/>
    </dgm:pt>
    <dgm:pt modelId="{1EE2438F-1EB0-4C1D-BD19-8FAAE50DE17B}" type="pres">
      <dgm:prSet presAssocID="{5A3758EB-FF4C-4CB6-A125-C341D5F5B8E5}" presName="horz1" presStyleCnt="0"/>
      <dgm:spPr/>
    </dgm:pt>
    <dgm:pt modelId="{8F91B998-6D21-4D18-A4FD-403B9C8FA7AF}" type="pres">
      <dgm:prSet presAssocID="{5A3758EB-FF4C-4CB6-A125-C341D5F5B8E5}" presName="tx1" presStyleLbl="revTx" presStyleIdx="5" presStyleCnt="17"/>
      <dgm:spPr/>
      <dgm:t>
        <a:bodyPr/>
        <a:lstStyle/>
        <a:p>
          <a:endParaRPr lang="it-IT"/>
        </a:p>
      </dgm:t>
    </dgm:pt>
    <dgm:pt modelId="{4BC6FC80-6594-4A4A-ACDE-03B1BF659A55}" type="pres">
      <dgm:prSet presAssocID="{5A3758EB-FF4C-4CB6-A125-C341D5F5B8E5}" presName="vert1" presStyleCnt="0"/>
      <dgm:spPr/>
    </dgm:pt>
    <dgm:pt modelId="{E2ED6726-37FF-4EA9-A4D3-4EAB6F1619A8}" type="pres">
      <dgm:prSet presAssocID="{8DF5AF15-A41B-4B4C-A1D6-7FBB8C8D4110}" presName="thickLine" presStyleLbl="alignNode1" presStyleIdx="6" presStyleCnt="17"/>
      <dgm:spPr/>
    </dgm:pt>
    <dgm:pt modelId="{3DAB69FA-CC70-4D14-9E4A-A37D29A97A28}" type="pres">
      <dgm:prSet presAssocID="{8DF5AF15-A41B-4B4C-A1D6-7FBB8C8D4110}" presName="horz1" presStyleCnt="0"/>
      <dgm:spPr/>
    </dgm:pt>
    <dgm:pt modelId="{6D1201F6-7A8B-4F2F-A1E0-5D20E4E9B23E}" type="pres">
      <dgm:prSet presAssocID="{8DF5AF15-A41B-4B4C-A1D6-7FBB8C8D4110}" presName="tx1" presStyleLbl="revTx" presStyleIdx="6" presStyleCnt="17"/>
      <dgm:spPr/>
      <dgm:t>
        <a:bodyPr/>
        <a:lstStyle/>
        <a:p>
          <a:endParaRPr lang="it-IT"/>
        </a:p>
      </dgm:t>
    </dgm:pt>
    <dgm:pt modelId="{97260CFD-D389-48B8-AC13-9AA3882A9AE1}" type="pres">
      <dgm:prSet presAssocID="{8DF5AF15-A41B-4B4C-A1D6-7FBB8C8D4110}" presName="vert1" presStyleCnt="0"/>
      <dgm:spPr/>
    </dgm:pt>
    <dgm:pt modelId="{A387D601-69A9-43C2-A352-D22BA1B58260}" type="pres">
      <dgm:prSet presAssocID="{A977B8AD-3B27-4D08-945D-4F0FBB442DF0}" presName="thickLine" presStyleLbl="alignNode1" presStyleIdx="7" presStyleCnt="17"/>
      <dgm:spPr/>
    </dgm:pt>
    <dgm:pt modelId="{5FE34A16-7A30-4B1F-96EB-3BE034AEE927}" type="pres">
      <dgm:prSet presAssocID="{A977B8AD-3B27-4D08-945D-4F0FBB442DF0}" presName="horz1" presStyleCnt="0"/>
      <dgm:spPr/>
    </dgm:pt>
    <dgm:pt modelId="{C40A691A-D69F-46DE-8C4B-97D0FF67CA14}" type="pres">
      <dgm:prSet presAssocID="{A977B8AD-3B27-4D08-945D-4F0FBB442DF0}" presName="tx1" presStyleLbl="revTx" presStyleIdx="7" presStyleCnt="17"/>
      <dgm:spPr/>
      <dgm:t>
        <a:bodyPr/>
        <a:lstStyle/>
        <a:p>
          <a:endParaRPr lang="it-IT"/>
        </a:p>
      </dgm:t>
    </dgm:pt>
    <dgm:pt modelId="{C2D08FD4-9DE5-4C97-BE86-5F6A20390474}" type="pres">
      <dgm:prSet presAssocID="{A977B8AD-3B27-4D08-945D-4F0FBB442DF0}" presName="vert1" presStyleCnt="0"/>
      <dgm:spPr/>
    </dgm:pt>
    <dgm:pt modelId="{2837036B-C5D8-44C2-8422-A8C2199AE664}" type="pres">
      <dgm:prSet presAssocID="{096748D3-B60E-481C-BC55-F83181315DAE}" presName="thickLine" presStyleLbl="alignNode1" presStyleIdx="8" presStyleCnt="17"/>
      <dgm:spPr/>
    </dgm:pt>
    <dgm:pt modelId="{9C000747-4761-4B92-813E-1AAF42613E50}" type="pres">
      <dgm:prSet presAssocID="{096748D3-B60E-481C-BC55-F83181315DAE}" presName="horz1" presStyleCnt="0"/>
      <dgm:spPr/>
    </dgm:pt>
    <dgm:pt modelId="{34512540-46E6-4E0E-98A0-ABF08C739AA6}" type="pres">
      <dgm:prSet presAssocID="{096748D3-B60E-481C-BC55-F83181315DAE}" presName="tx1" presStyleLbl="revTx" presStyleIdx="8" presStyleCnt="17"/>
      <dgm:spPr/>
      <dgm:t>
        <a:bodyPr/>
        <a:lstStyle/>
        <a:p>
          <a:endParaRPr lang="it-IT"/>
        </a:p>
      </dgm:t>
    </dgm:pt>
    <dgm:pt modelId="{821000B2-6045-48A6-8338-9A0C492DD850}" type="pres">
      <dgm:prSet presAssocID="{096748D3-B60E-481C-BC55-F83181315DAE}" presName="vert1" presStyleCnt="0"/>
      <dgm:spPr/>
    </dgm:pt>
    <dgm:pt modelId="{7F3757A7-C1E2-466F-84C6-EAF57B629C2E}" type="pres">
      <dgm:prSet presAssocID="{5467CEDC-39A8-4BDA-BD62-DCE16B24EAE0}" presName="thickLine" presStyleLbl="alignNode1" presStyleIdx="9" presStyleCnt="17"/>
      <dgm:spPr/>
    </dgm:pt>
    <dgm:pt modelId="{424C2F1F-F234-4BCE-B853-FF438A270C98}" type="pres">
      <dgm:prSet presAssocID="{5467CEDC-39A8-4BDA-BD62-DCE16B24EAE0}" presName="horz1" presStyleCnt="0"/>
      <dgm:spPr/>
    </dgm:pt>
    <dgm:pt modelId="{6B8C225F-C4CB-4AF0-A189-3C6A578EE29B}" type="pres">
      <dgm:prSet presAssocID="{5467CEDC-39A8-4BDA-BD62-DCE16B24EAE0}" presName="tx1" presStyleLbl="revTx" presStyleIdx="9" presStyleCnt="17"/>
      <dgm:spPr/>
      <dgm:t>
        <a:bodyPr/>
        <a:lstStyle/>
        <a:p>
          <a:endParaRPr lang="it-IT"/>
        </a:p>
      </dgm:t>
    </dgm:pt>
    <dgm:pt modelId="{6A90461E-25F5-4B0A-AC9C-88E6941E9711}" type="pres">
      <dgm:prSet presAssocID="{5467CEDC-39A8-4BDA-BD62-DCE16B24EAE0}" presName="vert1" presStyleCnt="0"/>
      <dgm:spPr/>
    </dgm:pt>
    <dgm:pt modelId="{A9E5189F-E3EA-4B00-90DB-38827BE3607F}" type="pres">
      <dgm:prSet presAssocID="{F864E2D7-E983-439C-84CD-226B47F778FD}" presName="thickLine" presStyleLbl="alignNode1" presStyleIdx="10" presStyleCnt="17"/>
      <dgm:spPr/>
    </dgm:pt>
    <dgm:pt modelId="{289A8B6C-3C17-48FC-8595-B554696F9F44}" type="pres">
      <dgm:prSet presAssocID="{F864E2D7-E983-439C-84CD-226B47F778FD}" presName="horz1" presStyleCnt="0"/>
      <dgm:spPr/>
    </dgm:pt>
    <dgm:pt modelId="{AA279D5C-717E-4247-ACBF-7DC27A6F6984}" type="pres">
      <dgm:prSet presAssocID="{F864E2D7-E983-439C-84CD-226B47F778FD}" presName="tx1" presStyleLbl="revTx" presStyleIdx="10" presStyleCnt="17"/>
      <dgm:spPr/>
      <dgm:t>
        <a:bodyPr/>
        <a:lstStyle/>
        <a:p>
          <a:endParaRPr lang="it-IT"/>
        </a:p>
      </dgm:t>
    </dgm:pt>
    <dgm:pt modelId="{B32DF91B-115E-4C17-B027-CA693B2D0FEA}" type="pres">
      <dgm:prSet presAssocID="{F864E2D7-E983-439C-84CD-226B47F778FD}" presName="vert1" presStyleCnt="0"/>
      <dgm:spPr/>
    </dgm:pt>
    <dgm:pt modelId="{82EE9278-72E2-4EBF-90F4-611CCD531072}" type="pres">
      <dgm:prSet presAssocID="{90D8CFB9-0EA4-4540-8D64-86B83998049F}" presName="thickLine" presStyleLbl="alignNode1" presStyleIdx="11" presStyleCnt="17"/>
      <dgm:spPr/>
    </dgm:pt>
    <dgm:pt modelId="{09D8D28C-81CF-4922-9846-AC24515A1AE6}" type="pres">
      <dgm:prSet presAssocID="{90D8CFB9-0EA4-4540-8D64-86B83998049F}" presName="horz1" presStyleCnt="0"/>
      <dgm:spPr/>
    </dgm:pt>
    <dgm:pt modelId="{CDF2429E-0570-44F3-854A-68E1865ECEA3}" type="pres">
      <dgm:prSet presAssocID="{90D8CFB9-0EA4-4540-8D64-86B83998049F}" presName="tx1" presStyleLbl="revTx" presStyleIdx="11" presStyleCnt="17"/>
      <dgm:spPr/>
      <dgm:t>
        <a:bodyPr/>
        <a:lstStyle/>
        <a:p>
          <a:endParaRPr lang="it-IT"/>
        </a:p>
      </dgm:t>
    </dgm:pt>
    <dgm:pt modelId="{83E593E3-6916-4A9F-9129-D3A91EB307BD}" type="pres">
      <dgm:prSet presAssocID="{90D8CFB9-0EA4-4540-8D64-86B83998049F}" presName="vert1" presStyleCnt="0"/>
      <dgm:spPr/>
    </dgm:pt>
    <dgm:pt modelId="{BBDDFC63-1FC0-4A3A-AEC4-C7C086240FED}" type="pres">
      <dgm:prSet presAssocID="{445795B7-6D35-43B8-BDC1-07A2A580D42C}" presName="thickLine" presStyleLbl="alignNode1" presStyleIdx="12" presStyleCnt="17"/>
      <dgm:spPr/>
    </dgm:pt>
    <dgm:pt modelId="{797DBFBD-ACAD-4D3C-B985-5E7A130C63A5}" type="pres">
      <dgm:prSet presAssocID="{445795B7-6D35-43B8-BDC1-07A2A580D42C}" presName="horz1" presStyleCnt="0"/>
      <dgm:spPr/>
    </dgm:pt>
    <dgm:pt modelId="{DB549732-5A17-4C55-9703-74771A5A1313}" type="pres">
      <dgm:prSet presAssocID="{445795B7-6D35-43B8-BDC1-07A2A580D42C}" presName="tx1" presStyleLbl="revTx" presStyleIdx="12" presStyleCnt="17"/>
      <dgm:spPr/>
      <dgm:t>
        <a:bodyPr/>
        <a:lstStyle/>
        <a:p>
          <a:endParaRPr lang="it-IT"/>
        </a:p>
      </dgm:t>
    </dgm:pt>
    <dgm:pt modelId="{31B3B833-1BE2-43C8-9521-C1263E78E572}" type="pres">
      <dgm:prSet presAssocID="{445795B7-6D35-43B8-BDC1-07A2A580D42C}" presName="vert1" presStyleCnt="0"/>
      <dgm:spPr/>
    </dgm:pt>
    <dgm:pt modelId="{992C337F-DCF1-4EF4-A8D9-B558803B96B5}" type="pres">
      <dgm:prSet presAssocID="{7F28CC07-6902-4651-A090-01327EBA3945}" presName="thickLine" presStyleLbl="alignNode1" presStyleIdx="13" presStyleCnt="17"/>
      <dgm:spPr/>
    </dgm:pt>
    <dgm:pt modelId="{4B15DE37-F73E-4B8A-B90A-672336A8637E}" type="pres">
      <dgm:prSet presAssocID="{7F28CC07-6902-4651-A090-01327EBA3945}" presName="horz1" presStyleCnt="0"/>
      <dgm:spPr/>
    </dgm:pt>
    <dgm:pt modelId="{DCA19C5D-18E3-4726-BB9B-AC71BC8BF87D}" type="pres">
      <dgm:prSet presAssocID="{7F28CC07-6902-4651-A090-01327EBA3945}" presName="tx1" presStyleLbl="revTx" presStyleIdx="13" presStyleCnt="17"/>
      <dgm:spPr/>
      <dgm:t>
        <a:bodyPr/>
        <a:lstStyle/>
        <a:p>
          <a:endParaRPr lang="it-IT"/>
        </a:p>
      </dgm:t>
    </dgm:pt>
    <dgm:pt modelId="{984E26DE-9D4B-45A9-BF31-1CE67698E498}" type="pres">
      <dgm:prSet presAssocID="{7F28CC07-6902-4651-A090-01327EBA3945}" presName="vert1" presStyleCnt="0"/>
      <dgm:spPr/>
    </dgm:pt>
    <dgm:pt modelId="{A9DB7A2E-E525-43B4-85F6-1F58B71C18DB}" type="pres">
      <dgm:prSet presAssocID="{DF801C74-DA1F-40BD-90BD-D37AFFEE5475}" presName="thickLine" presStyleLbl="alignNode1" presStyleIdx="14" presStyleCnt="17"/>
      <dgm:spPr/>
    </dgm:pt>
    <dgm:pt modelId="{9E551D07-9594-42DD-8AAC-F2A7F472CC10}" type="pres">
      <dgm:prSet presAssocID="{DF801C74-DA1F-40BD-90BD-D37AFFEE5475}" presName="horz1" presStyleCnt="0"/>
      <dgm:spPr/>
    </dgm:pt>
    <dgm:pt modelId="{9F13F00F-8000-41EC-B1D1-F5E2115C8D01}" type="pres">
      <dgm:prSet presAssocID="{DF801C74-DA1F-40BD-90BD-D37AFFEE5475}" presName="tx1" presStyleLbl="revTx" presStyleIdx="14" presStyleCnt="17"/>
      <dgm:spPr/>
      <dgm:t>
        <a:bodyPr/>
        <a:lstStyle/>
        <a:p>
          <a:endParaRPr lang="it-IT"/>
        </a:p>
      </dgm:t>
    </dgm:pt>
    <dgm:pt modelId="{125C31C2-5977-4E19-8B8E-7DA4A733ABA4}" type="pres">
      <dgm:prSet presAssocID="{DF801C74-DA1F-40BD-90BD-D37AFFEE5475}" presName="vert1" presStyleCnt="0"/>
      <dgm:spPr/>
    </dgm:pt>
    <dgm:pt modelId="{B60E9ECC-8473-46DC-8075-5D06B5CD4C51}" type="pres">
      <dgm:prSet presAssocID="{64ABA565-5A1B-45D9-8639-D67E1F041489}" presName="thickLine" presStyleLbl="alignNode1" presStyleIdx="15" presStyleCnt="17"/>
      <dgm:spPr/>
    </dgm:pt>
    <dgm:pt modelId="{EAAED7D0-F174-4A17-BA71-6DDF17B10318}" type="pres">
      <dgm:prSet presAssocID="{64ABA565-5A1B-45D9-8639-D67E1F041489}" presName="horz1" presStyleCnt="0"/>
      <dgm:spPr/>
    </dgm:pt>
    <dgm:pt modelId="{1187EDE9-1AE0-4284-A100-E90B9AA476B4}" type="pres">
      <dgm:prSet presAssocID="{64ABA565-5A1B-45D9-8639-D67E1F041489}" presName="tx1" presStyleLbl="revTx" presStyleIdx="15" presStyleCnt="17"/>
      <dgm:spPr/>
      <dgm:t>
        <a:bodyPr/>
        <a:lstStyle/>
        <a:p>
          <a:endParaRPr lang="it-IT"/>
        </a:p>
      </dgm:t>
    </dgm:pt>
    <dgm:pt modelId="{B375B1CC-DAD2-4F24-872B-E54A6AEF0674}" type="pres">
      <dgm:prSet presAssocID="{64ABA565-5A1B-45D9-8639-D67E1F041489}" presName="vert1" presStyleCnt="0"/>
      <dgm:spPr/>
    </dgm:pt>
    <dgm:pt modelId="{2F99CEA2-10C7-41F9-896D-D68BFA0AA2DB}" type="pres">
      <dgm:prSet presAssocID="{D2807FB4-FDBD-46B3-A1B8-3424454A1FF9}" presName="thickLine" presStyleLbl="alignNode1" presStyleIdx="16" presStyleCnt="17"/>
      <dgm:spPr/>
    </dgm:pt>
    <dgm:pt modelId="{7097130C-35BE-4A1C-8112-F50A648D767A}" type="pres">
      <dgm:prSet presAssocID="{D2807FB4-FDBD-46B3-A1B8-3424454A1FF9}" presName="horz1" presStyleCnt="0"/>
      <dgm:spPr/>
    </dgm:pt>
    <dgm:pt modelId="{4C0EB4BA-F40D-41F9-8ACE-14B66C9EDBC2}" type="pres">
      <dgm:prSet presAssocID="{D2807FB4-FDBD-46B3-A1B8-3424454A1FF9}" presName="tx1" presStyleLbl="revTx" presStyleIdx="16" presStyleCnt="17"/>
      <dgm:spPr/>
      <dgm:t>
        <a:bodyPr/>
        <a:lstStyle/>
        <a:p>
          <a:endParaRPr lang="it-IT"/>
        </a:p>
      </dgm:t>
    </dgm:pt>
    <dgm:pt modelId="{3B03087A-B2B2-4C50-AFA3-5176300D3E11}" type="pres">
      <dgm:prSet presAssocID="{D2807FB4-FDBD-46B3-A1B8-3424454A1FF9}" presName="vert1" presStyleCnt="0"/>
      <dgm:spPr/>
    </dgm:pt>
  </dgm:ptLst>
  <dgm:cxnLst>
    <dgm:cxn modelId="{8CC09B97-4097-48E7-9B00-2A3364B0907C}" srcId="{815D4E74-00D0-4138-900A-94CACF11533B}" destId="{64ABA565-5A1B-45D9-8639-D67E1F041489}" srcOrd="15" destOrd="0" parTransId="{E74EF7DC-BA74-456C-B818-82A0C25632C5}" sibTransId="{59A47471-620A-44D9-8172-20B226E1D306}"/>
    <dgm:cxn modelId="{F91C8EF6-85C0-494D-9B48-1B89A7433BA8}" srcId="{815D4E74-00D0-4138-900A-94CACF11533B}" destId="{5A3758EB-FF4C-4CB6-A125-C341D5F5B8E5}" srcOrd="5" destOrd="0" parTransId="{DC19E1DF-277C-443B-A90D-B827C33D4FF5}" sibTransId="{C3289AAB-D8E6-4612-B026-C3C4F8BDE7EF}"/>
    <dgm:cxn modelId="{C3BB86B9-FB53-477F-9B56-2DED0F729556}" type="presOf" srcId="{5467CEDC-39A8-4BDA-BD62-DCE16B24EAE0}" destId="{6B8C225F-C4CB-4AF0-A189-3C6A578EE29B}" srcOrd="0" destOrd="0" presId="urn:microsoft.com/office/officeart/2008/layout/LinedList"/>
    <dgm:cxn modelId="{0744C08F-CD19-4D34-A0AE-ED5A1F2E5C25}" srcId="{815D4E74-00D0-4138-900A-94CACF11533B}" destId="{F864E2D7-E983-439C-84CD-226B47F778FD}" srcOrd="10" destOrd="0" parTransId="{675B6E2F-A740-408C-A55A-7728BCD7E698}" sibTransId="{4A9085CF-E1B4-43FB-B474-79F19D1B1BCD}"/>
    <dgm:cxn modelId="{4F4210BA-D21B-4481-9B28-B0FAB6141484}" type="presOf" srcId="{8DF5AF15-A41B-4B4C-A1D6-7FBB8C8D4110}" destId="{6D1201F6-7A8B-4F2F-A1E0-5D20E4E9B23E}" srcOrd="0" destOrd="0" presId="urn:microsoft.com/office/officeart/2008/layout/LinedList"/>
    <dgm:cxn modelId="{3EC37ADE-1290-4A87-9858-68171F4CFE3D}" srcId="{815D4E74-00D0-4138-900A-94CACF11533B}" destId="{A977B8AD-3B27-4D08-945D-4F0FBB442DF0}" srcOrd="7" destOrd="0" parTransId="{C341594D-134F-40B1-B6C8-C5ABEABEFE5F}" sibTransId="{3D090177-3E53-4001-8A32-308575CE871E}"/>
    <dgm:cxn modelId="{B146C59E-BF29-420F-8B09-120E9F019DDE}" type="presOf" srcId="{F864E2D7-E983-439C-84CD-226B47F778FD}" destId="{AA279D5C-717E-4247-ACBF-7DC27A6F6984}" srcOrd="0" destOrd="0" presId="urn:microsoft.com/office/officeart/2008/layout/LinedList"/>
    <dgm:cxn modelId="{68F5FF02-F205-4971-8577-4565CEE157CD}" srcId="{815D4E74-00D0-4138-900A-94CACF11533B}" destId="{E2BB6F0E-4E2C-4E38-BC3E-62BEE7D64400}" srcOrd="4" destOrd="0" parTransId="{E11AB378-38D6-4C0A-BD0F-0D7E7E2F5146}" sibTransId="{CAE5046E-B0BC-4C6E-8CE2-AECD3A1E6367}"/>
    <dgm:cxn modelId="{71213BFD-7B3F-486E-814A-F27EA0612C5C}" type="presOf" srcId="{5A3758EB-FF4C-4CB6-A125-C341D5F5B8E5}" destId="{8F91B998-6D21-4D18-A4FD-403B9C8FA7AF}" srcOrd="0" destOrd="0" presId="urn:microsoft.com/office/officeart/2008/layout/LinedList"/>
    <dgm:cxn modelId="{A7655ECF-0895-4C80-A24B-F1607AEC70E1}" srcId="{815D4E74-00D0-4138-900A-94CACF11533B}" destId="{7F28CC07-6902-4651-A090-01327EBA3945}" srcOrd="13" destOrd="0" parTransId="{6A60A7FB-C490-4331-882B-4AEE9E59955B}" sibTransId="{4EA78610-E417-4624-BE21-6C541D7AD7EF}"/>
    <dgm:cxn modelId="{943B1F18-E1AC-4DAF-913C-511BDCADD45C}" type="presOf" srcId="{934948BA-DE92-486D-94B5-065ABBEF301C}" destId="{61BFE64B-2903-4AB0-B20F-939D3B0FA14D}" srcOrd="0" destOrd="0" presId="urn:microsoft.com/office/officeart/2008/layout/LinedList"/>
    <dgm:cxn modelId="{813CCD63-96F5-4FE7-8DEB-2EFB475D8387}" type="presOf" srcId="{D2807FB4-FDBD-46B3-A1B8-3424454A1FF9}" destId="{4C0EB4BA-F40D-41F9-8ACE-14B66C9EDBC2}" srcOrd="0" destOrd="0" presId="urn:microsoft.com/office/officeart/2008/layout/LinedList"/>
    <dgm:cxn modelId="{A5B461AB-FC6D-4E98-B97B-BF9C3F6FC93E}" type="presOf" srcId="{868C53C8-6880-454F-8FE6-9E6F41DFB662}" destId="{21E4C423-1D0E-4E87-BFA5-294DB9E52A66}" srcOrd="0" destOrd="0" presId="urn:microsoft.com/office/officeart/2008/layout/LinedList"/>
    <dgm:cxn modelId="{D1F366F7-2568-4FD2-9A50-A9BC22C38B03}" type="presOf" srcId="{A977B8AD-3B27-4D08-945D-4F0FBB442DF0}" destId="{C40A691A-D69F-46DE-8C4B-97D0FF67CA14}" srcOrd="0" destOrd="0" presId="urn:microsoft.com/office/officeart/2008/layout/LinedList"/>
    <dgm:cxn modelId="{045C69FC-E2C3-40F6-946B-13B51A5E536C}" srcId="{815D4E74-00D0-4138-900A-94CACF11533B}" destId="{7B353C0B-2592-435E-8BFD-617601505FF0}" srcOrd="3" destOrd="0" parTransId="{B678A84B-CFA9-42EA-9C7B-0517B2FAB6A1}" sibTransId="{4D3E267B-3051-44D6-8E07-32F182F6F1DD}"/>
    <dgm:cxn modelId="{F00DE81D-794D-44C9-9316-0E27758854B9}" srcId="{815D4E74-00D0-4138-900A-94CACF11533B}" destId="{8DF5AF15-A41B-4B4C-A1D6-7FBB8C8D4110}" srcOrd="6" destOrd="0" parTransId="{69668A1E-C673-40E8-B59C-15F8151A5DCA}" sibTransId="{3F764F62-5F9D-4EA1-8C58-774F768FD3D3}"/>
    <dgm:cxn modelId="{3979BABE-B1B8-4F16-BE3C-770EE0A2A284}" type="presOf" srcId="{445795B7-6D35-43B8-BDC1-07A2A580D42C}" destId="{DB549732-5A17-4C55-9703-74771A5A1313}" srcOrd="0" destOrd="0" presId="urn:microsoft.com/office/officeart/2008/layout/LinedList"/>
    <dgm:cxn modelId="{E1398BAE-5C16-478E-9B07-4EF0F03376C1}" srcId="{815D4E74-00D0-4138-900A-94CACF11533B}" destId="{D2807FB4-FDBD-46B3-A1B8-3424454A1FF9}" srcOrd="16" destOrd="0" parTransId="{A94C22EE-8EEE-4DF9-AEA2-8698409EF277}" sibTransId="{02FF48E4-9D3C-4141-8A4E-F52D264B78F1}"/>
    <dgm:cxn modelId="{AA860615-F91E-4F51-B90B-271560132607}" type="presOf" srcId="{815D4E74-00D0-4138-900A-94CACF11533B}" destId="{46D5A510-F528-4601-9EBB-27C99CFC9F02}" srcOrd="0" destOrd="0" presId="urn:microsoft.com/office/officeart/2008/layout/LinedList"/>
    <dgm:cxn modelId="{26927669-193C-4B5C-A29E-803B3C3AA1B5}" srcId="{815D4E74-00D0-4138-900A-94CACF11533B}" destId="{868C53C8-6880-454F-8FE6-9E6F41DFB662}" srcOrd="1" destOrd="0" parTransId="{5453B1E6-CAE6-4B66-9FEF-2DC8558BDB9C}" sibTransId="{E9A43480-5793-45FA-B934-ACDA63015637}"/>
    <dgm:cxn modelId="{B852FFBC-7BC8-481A-9FE6-E90967600CB3}" srcId="{815D4E74-00D0-4138-900A-94CACF11533B}" destId="{5467CEDC-39A8-4BDA-BD62-DCE16B24EAE0}" srcOrd="9" destOrd="0" parTransId="{A7856B16-EDCD-4D76-93E0-D66846D11C6E}" sibTransId="{10AEA232-2E94-4FCE-9EC7-46C15393BB7D}"/>
    <dgm:cxn modelId="{5D851E5E-FEAA-4333-9727-1CB01EB31D04}" type="presOf" srcId="{E2BB6F0E-4E2C-4E38-BC3E-62BEE7D64400}" destId="{F77BD7A8-03BB-4408-AC9D-CA7764032140}" srcOrd="0" destOrd="0" presId="urn:microsoft.com/office/officeart/2008/layout/LinedList"/>
    <dgm:cxn modelId="{F79F7694-C471-4DE7-8AAF-891F05CD5D2F}" type="presOf" srcId="{7F28CC07-6902-4651-A090-01327EBA3945}" destId="{DCA19C5D-18E3-4726-BB9B-AC71BC8BF87D}" srcOrd="0" destOrd="0" presId="urn:microsoft.com/office/officeart/2008/layout/LinedList"/>
    <dgm:cxn modelId="{0BB90BBE-5366-4CAF-AB6F-901C719A1B78}" srcId="{815D4E74-00D0-4138-900A-94CACF11533B}" destId="{445795B7-6D35-43B8-BDC1-07A2A580D42C}" srcOrd="12" destOrd="0" parTransId="{D2C21594-6845-44A7-85D9-1DE65A2518C5}" sibTransId="{FA0A405A-957E-4587-9E6F-2CCB1F77C8EC}"/>
    <dgm:cxn modelId="{FC1FED02-7B50-4B6F-A781-53A4BEE620EE}" type="presOf" srcId="{90D8CFB9-0EA4-4540-8D64-86B83998049F}" destId="{CDF2429E-0570-44F3-854A-68E1865ECEA3}" srcOrd="0" destOrd="0" presId="urn:microsoft.com/office/officeart/2008/layout/LinedList"/>
    <dgm:cxn modelId="{8300E659-078F-43C5-A658-DD0D46AE250B}" srcId="{815D4E74-00D0-4138-900A-94CACF11533B}" destId="{90D8CFB9-0EA4-4540-8D64-86B83998049F}" srcOrd="11" destOrd="0" parTransId="{E53F0B0D-A2DD-43F6-8AAE-ACB60AE80129}" sibTransId="{A6EE1282-6899-42A7-BF09-7AD9F12EF56E}"/>
    <dgm:cxn modelId="{7CBC78C9-D99A-45B9-B778-FAA7485F9C67}" type="presOf" srcId="{096748D3-B60E-481C-BC55-F83181315DAE}" destId="{34512540-46E6-4E0E-98A0-ABF08C739AA6}" srcOrd="0" destOrd="0" presId="urn:microsoft.com/office/officeart/2008/layout/LinedList"/>
    <dgm:cxn modelId="{87C33098-E09E-4075-A33B-EE41AC941F3A}" type="presOf" srcId="{7B353C0B-2592-435E-8BFD-617601505FF0}" destId="{E24DCC9C-7735-4A56-8ED0-2CE345BFB39A}" srcOrd="0" destOrd="0" presId="urn:microsoft.com/office/officeart/2008/layout/LinedList"/>
    <dgm:cxn modelId="{664588D5-8318-42EA-AFAD-5C4F5AEEEC13}" type="presOf" srcId="{64ABA565-5A1B-45D9-8639-D67E1F041489}" destId="{1187EDE9-1AE0-4284-A100-E90B9AA476B4}" srcOrd="0" destOrd="0" presId="urn:microsoft.com/office/officeart/2008/layout/LinedList"/>
    <dgm:cxn modelId="{7DFE10DB-A455-4E13-A115-74E29D80C8E0}" type="presOf" srcId="{8067DE80-A265-4DE7-BDAB-ED0E5D153B4A}" destId="{1179920F-3C56-4A33-883F-FF0F63E94853}" srcOrd="0" destOrd="0" presId="urn:microsoft.com/office/officeart/2008/layout/LinedList"/>
    <dgm:cxn modelId="{AD1E247E-BDE7-4C05-9D06-465AF8143479}" srcId="{815D4E74-00D0-4138-900A-94CACF11533B}" destId="{8067DE80-A265-4DE7-BDAB-ED0E5D153B4A}" srcOrd="0" destOrd="0" parTransId="{8DBA2B8E-6D61-41CC-9011-C7F36B915392}" sibTransId="{6C5CBA39-B4A6-4965-9D57-8121883460FE}"/>
    <dgm:cxn modelId="{2E68EF38-9843-4DD4-B5EA-84296C7434D4}" srcId="{815D4E74-00D0-4138-900A-94CACF11533B}" destId="{DF801C74-DA1F-40BD-90BD-D37AFFEE5475}" srcOrd="14" destOrd="0" parTransId="{0F3545A0-1C3D-4922-A6F4-44694B099EC7}" sibTransId="{611D79F7-81A5-44A3-86CF-7BCD1065581C}"/>
    <dgm:cxn modelId="{64820A1B-4D8A-4462-9179-F863EEFC2CB2}" srcId="{815D4E74-00D0-4138-900A-94CACF11533B}" destId="{934948BA-DE92-486D-94B5-065ABBEF301C}" srcOrd="2" destOrd="0" parTransId="{07F806F3-1A5A-410F-86F3-E6BD53C7AC57}" sibTransId="{48298580-ACD4-4F41-80B4-7096F49DEA05}"/>
    <dgm:cxn modelId="{A465004F-9E33-4ECF-ABBF-60D0768721C6}" srcId="{815D4E74-00D0-4138-900A-94CACF11533B}" destId="{096748D3-B60E-481C-BC55-F83181315DAE}" srcOrd="8" destOrd="0" parTransId="{DBA71A38-FA78-4631-B83D-35A3AF99BC79}" sibTransId="{62273B68-D86D-4AFD-9CE4-CDF30B54BA69}"/>
    <dgm:cxn modelId="{891FC46D-8005-4632-81C4-E46D5650ACE3}" type="presOf" srcId="{DF801C74-DA1F-40BD-90BD-D37AFFEE5475}" destId="{9F13F00F-8000-41EC-B1D1-F5E2115C8D01}" srcOrd="0" destOrd="0" presId="urn:microsoft.com/office/officeart/2008/layout/LinedList"/>
    <dgm:cxn modelId="{A02E3160-F194-4230-9362-E6C89549A558}" type="presParOf" srcId="{46D5A510-F528-4601-9EBB-27C99CFC9F02}" destId="{8426CB73-5135-422D-93D7-F00D4A2FBC54}" srcOrd="0" destOrd="0" presId="urn:microsoft.com/office/officeart/2008/layout/LinedList"/>
    <dgm:cxn modelId="{60852F88-5106-45DF-9BF3-2ECE01008063}" type="presParOf" srcId="{46D5A510-F528-4601-9EBB-27C99CFC9F02}" destId="{6C35998C-F1CE-4144-9637-7020680A7BDB}" srcOrd="1" destOrd="0" presId="urn:microsoft.com/office/officeart/2008/layout/LinedList"/>
    <dgm:cxn modelId="{D7B06535-A814-46B4-A6BC-27F80A12FBF8}" type="presParOf" srcId="{6C35998C-F1CE-4144-9637-7020680A7BDB}" destId="{1179920F-3C56-4A33-883F-FF0F63E94853}" srcOrd="0" destOrd="0" presId="urn:microsoft.com/office/officeart/2008/layout/LinedList"/>
    <dgm:cxn modelId="{91047B61-D675-40B0-AF29-3125C03EB4DA}" type="presParOf" srcId="{6C35998C-F1CE-4144-9637-7020680A7BDB}" destId="{DF515428-304F-403B-A1B9-13D8613332B4}" srcOrd="1" destOrd="0" presId="urn:microsoft.com/office/officeart/2008/layout/LinedList"/>
    <dgm:cxn modelId="{7E710F08-5F9A-48AD-8346-D34C47C7ECD6}" type="presParOf" srcId="{46D5A510-F528-4601-9EBB-27C99CFC9F02}" destId="{92C64F81-82E2-4EA2-B93C-AD4317131821}" srcOrd="2" destOrd="0" presId="urn:microsoft.com/office/officeart/2008/layout/LinedList"/>
    <dgm:cxn modelId="{D99A35F0-BCC8-4765-A55D-F4A7359929F6}" type="presParOf" srcId="{46D5A510-F528-4601-9EBB-27C99CFC9F02}" destId="{BDA104CF-242F-4DEA-9F90-3D9BAAB9A456}" srcOrd="3" destOrd="0" presId="urn:microsoft.com/office/officeart/2008/layout/LinedList"/>
    <dgm:cxn modelId="{EB2C2959-2454-4BF4-BB21-D2B1E4677268}" type="presParOf" srcId="{BDA104CF-242F-4DEA-9F90-3D9BAAB9A456}" destId="{21E4C423-1D0E-4E87-BFA5-294DB9E52A66}" srcOrd="0" destOrd="0" presId="urn:microsoft.com/office/officeart/2008/layout/LinedList"/>
    <dgm:cxn modelId="{5ADB51C3-F868-4C7B-931A-710CBFFAA5A5}" type="presParOf" srcId="{BDA104CF-242F-4DEA-9F90-3D9BAAB9A456}" destId="{CB4FC719-828C-4B54-ACEA-024BA5BCDE15}" srcOrd="1" destOrd="0" presId="urn:microsoft.com/office/officeart/2008/layout/LinedList"/>
    <dgm:cxn modelId="{2194ECE3-5390-4045-A7CE-663AE97F3460}" type="presParOf" srcId="{46D5A510-F528-4601-9EBB-27C99CFC9F02}" destId="{4E889667-D9B8-4DD5-815D-D299F2F8FF0C}" srcOrd="4" destOrd="0" presId="urn:microsoft.com/office/officeart/2008/layout/LinedList"/>
    <dgm:cxn modelId="{8A714114-C639-43BA-852B-2F14075E2118}" type="presParOf" srcId="{46D5A510-F528-4601-9EBB-27C99CFC9F02}" destId="{EBCEFD05-7563-49FC-9F43-E5B68504361A}" srcOrd="5" destOrd="0" presId="urn:microsoft.com/office/officeart/2008/layout/LinedList"/>
    <dgm:cxn modelId="{E4CE3053-71FD-473C-9151-56579132C6DB}" type="presParOf" srcId="{EBCEFD05-7563-49FC-9F43-E5B68504361A}" destId="{61BFE64B-2903-4AB0-B20F-939D3B0FA14D}" srcOrd="0" destOrd="0" presId="urn:microsoft.com/office/officeart/2008/layout/LinedList"/>
    <dgm:cxn modelId="{404C539A-CC6C-4F81-A7FC-DB65D20C662F}" type="presParOf" srcId="{EBCEFD05-7563-49FC-9F43-E5B68504361A}" destId="{DE727BF8-B3BB-44B9-A222-7D7EEA759870}" srcOrd="1" destOrd="0" presId="urn:microsoft.com/office/officeart/2008/layout/LinedList"/>
    <dgm:cxn modelId="{577731A3-C237-4716-BE86-5904CA113145}" type="presParOf" srcId="{46D5A510-F528-4601-9EBB-27C99CFC9F02}" destId="{C7FF538B-351A-4428-86FC-98E1A2D1261A}" srcOrd="6" destOrd="0" presId="urn:microsoft.com/office/officeart/2008/layout/LinedList"/>
    <dgm:cxn modelId="{6584F712-2235-42A3-8AF2-A518048AD64B}" type="presParOf" srcId="{46D5A510-F528-4601-9EBB-27C99CFC9F02}" destId="{7CA6EE95-0E3C-4198-A037-8FA767FCC2A9}" srcOrd="7" destOrd="0" presId="urn:microsoft.com/office/officeart/2008/layout/LinedList"/>
    <dgm:cxn modelId="{51D85191-D758-407B-B7DC-D0FF80228593}" type="presParOf" srcId="{7CA6EE95-0E3C-4198-A037-8FA767FCC2A9}" destId="{E24DCC9C-7735-4A56-8ED0-2CE345BFB39A}" srcOrd="0" destOrd="0" presId="urn:microsoft.com/office/officeart/2008/layout/LinedList"/>
    <dgm:cxn modelId="{6C470973-4C27-42BE-A597-FC335D2C2CB7}" type="presParOf" srcId="{7CA6EE95-0E3C-4198-A037-8FA767FCC2A9}" destId="{4DEC80D6-0A8B-4865-A4EF-AF8623F6ACC7}" srcOrd="1" destOrd="0" presId="urn:microsoft.com/office/officeart/2008/layout/LinedList"/>
    <dgm:cxn modelId="{9D8C538B-DB21-4352-86F4-38870ACFB70E}" type="presParOf" srcId="{46D5A510-F528-4601-9EBB-27C99CFC9F02}" destId="{E93D20DA-CE0B-471F-9EFD-51D5A7F918D2}" srcOrd="8" destOrd="0" presId="urn:microsoft.com/office/officeart/2008/layout/LinedList"/>
    <dgm:cxn modelId="{0936E8E4-8809-488E-AFEC-8AEFEA25E426}" type="presParOf" srcId="{46D5A510-F528-4601-9EBB-27C99CFC9F02}" destId="{08BE8F29-633D-4B56-BBC3-8C111E7FADD8}" srcOrd="9" destOrd="0" presId="urn:microsoft.com/office/officeart/2008/layout/LinedList"/>
    <dgm:cxn modelId="{512855E0-34AB-4556-A147-DB8AF08DD84B}" type="presParOf" srcId="{08BE8F29-633D-4B56-BBC3-8C111E7FADD8}" destId="{F77BD7A8-03BB-4408-AC9D-CA7764032140}" srcOrd="0" destOrd="0" presId="urn:microsoft.com/office/officeart/2008/layout/LinedList"/>
    <dgm:cxn modelId="{5C78A12E-04AA-40A1-82E6-C681F51BDC04}" type="presParOf" srcId="{08BE8F29-633D-4B56-BBC3-8C111E7FADD8}" destId="{B8076600-D4C0-43E4-A4F3-63C45EC6B6D9}" srcOrd="1" destOrd="0" presId="urn:microsoft.com/office/officeart/2008/layout/LinedList"/>
    <dgm:cxn modelId="{D85CAAE8-6795-4EE6-BEB4-C1148F2E9B65}" type="presParOf" srcId="{46D5A510-F528-4601-9EBB-27C99CFC9F02}" destId="{E7F12D95-AD78-4076-97ED-6ED34D15E940}" srcOrd="10" destOrd="0" presId="urn:microsoft.com/office/officeart/2008/layout/LinedList"/>
    <dgm:cxn modelId="{DE5EDC2F-F933-4AA2-A02E-80389132B629}" type="presParOf" srcId="{46D5A510-F528-4601-9EBB-27C99CFC9F02}" destId="{1EE2438F-1EB0-4C1D-BD19-8FAAE50DE17B}" srcOrd="11" destOrd="0" presId="urn:microsoft.com/office/officeart/2008/layout/LinedList"/>
    <dgm:cxn modelId="{E094653B-A8B1-4E36-B5EA-619E4F93743F}" type="presParOf" srcId="{1EE2438F-1EB0-4C1D-BD19-8FAAE50DE17B}" destId="{8F91B998-6D21-4D18-A4FD-403B9C8FA7AF}" srcOrd="0" destOrd="0" presId="urn:microsoft.com/office/officeart/2008/layout/LinedList"/>
    <dgm:cxn modelId="{84AA912A-F7BC-43D4-9CBD-AFE309B98520}" type="presParOf" srcId="{1EE2438F-1EB0-4C1D-BD19-8FAAE50DE17B}" destId="{4BC6FC80-6594-4A4A-ACDE-03B1BF659A55}" srcOrd="1" destOrd="0" presId="urn:microsoft.com/office/officeart/2008/layout/LinedList"/>
    <dgm:cxn modelId="{4ED647C2-4DA4-41D2-8548-4338562B4097}" type="presParOf" srcId="{46D5A510-F528-4601-9EBB-27C99CFC9F02}" destId="{E2ED6726-37FF-4EA9-A4D3-4EAB6F1619A8}" srcOrd="12" destOrd="0" presId="urn:microsoft.com/office/officeart/2008/layout/LinedList"/>
    <dgm:cxn modelId="{31FCD399-9CD3-42AC-AC98-379E7B1D4871}" type="presParOf" srcId="{46D5A510-F528-4601-9EBB-27C99CFC9F02}" destId="{3DAB69FA-CC70-4D14-9E4A-A37D29A97A28}" srcOrd="13" destOrd="0" presId="urn:microsoft.com/office/officeart/2008/layout/LinedList"/>
    <dgm:cxn modelId="{260165FF-1861-4B4A-9571-D714F42637A4}" type="presParOf" srcId="{3DAB69FA-CC70-4D14-9E4A-A37D29A97A28}" destId="{6D1201F6-7A8B-4F2F-A1E0-5D20E4E9B23E}" srcOrd="0" destOrd="0" presId="urn:microsoft.com/office/officeart/2008/layout/LinedList"/>
    <dgm:cxn modelId="{E79989F3-1416-44D3-83B2-D43889755D8C}" type="presParOf" srcId="{3DAB69FA-CC70-4D14-9E4A-A37D29A97A28}" destId="{97260CFD-D389-48B8-AC13-9AA3882A9AE1}" srcOrd="1" destOrd="0" presId="urn:microsoft.com/office/officeart/2008/layout/LinedList"/>
    <dgm:cxn modelId="{C9B240EB-23E9-46FF-9BE8-64867E7E9B79}" type="presParOf" srcId="{46D5A510-F528-4601-9EBB-27C99CFC9F02}" destId="{A387D601-69A9-43C2-A352-D22BA1B58260}" srcOrd="14" destOrd="0" presId="urn:microsoft.com/office/officeart/2008/layout/LinedList"/>
    <dgm:cxn modelId="{9AD91C70-195C-4DC4-AF6D-A0A8A1DF6E58}" type="presParOf" srcId="{46D5A510-F528-4601-9EBB-27C99CFC9F02}" destId="{5FE34A16-7A30-4B1F-96EB-3BE034AEE927}" srcOrd="15" destOrd="0" presId="urn:microsoft.com/office/officeart/2008/layout/LinedList"/>
    <dgm:cxn modelId="{E8018DA7-30B1-4CED-BAAD-238E68CA6F15}" type="presParOf" srcId="{5FE34A16-7A30-4B1F-96EB-3BE034AEE927}" destId="{C40A691A-D69F-46DE-8C4B-97D0FF67CA14}" srcOrd="0" destOrd="0" presId="urn:microsoft.com/office/officeart/2008/layout/LinedList"/>
    <dgm:cxn modelId="{D485891B-8C62-4DB9-9D2B-0764778AAD7D}" type="presParOf" srcId="{5FE34A16-7A30-4B1F-96EB-3BE034AEE927}" destId="{C2D08FD4-9DE5-4C97-BE86-5F6A20390474}" srcOrd="1" destOrd="0" presId="urn:microsoft.com/office/officeart/2008/layout/LinedList"/>
    <dgm:cxn modelId="{8955853E-901C-493D-A4CC-FEA38FE6C2C7}" type="presParOf" srcId="{46D5A510-F528-4601-9EBB-27C99CFC9F02}" destId="{2837036B-C5D8-44C2-8422-A8C2199AE664}" srcOrd="16" destOrd="0" presId="urn:microsoft.com/office/officeart/2008/layout/LinedList"/>
    <dgm:cxn modelId="{1ABE66D3-50DF-444A-8E09-D50E0AD420B5}" type="presParOf" srcId="{46D5A510-F528-4601-9EBB-27C99CFC9F02}" destId="{9C000747-4761-4B92-813E-1AAF42613E50}" srcOrd="17" destOrd="0" presId="urn:microsoft.com/office/officeart/2008/layout/LinedList"/>
    <dgm:cxn modelId="{01394463-7C67-4A97-AE54-BB32A03A1B25}" type="presParOf" srcId="{9C000747-4761-4B92-813E-1AAF42613E50}" destId="{34512540-46E6-4E0E-98A0-ABF08C739AA6}" srcOrd="0" destOrd="0" presId="urn:microsoft.com/office/officeart/2008/layout/LinedList"/>
    <dgm:cxn modelId="{9B93B89C-3848-41CD-94C4-1DD6FFFC90EC}" type="presParOf" srcId="{9C000747-4761-4B92-813E-1AAF42613E50}" destId="{821000B2-6045-48A6-8338-9A0C492DD850}" srcOrd="1" destOrd="0" presId="urn:microsoft.com/office/officeart/2008/layout/LinedList"/>
    <dgm:cxn modelId="{5F098D31-8517-4BD3-B1E1-59925AEEB76E}" type="presParOf" srcId="{46D5A510-F528-4601-9EBB-27C99CFC9F02}" destId="{7F3757A7-C1E2-466F-84C6-EAF57B629C2E}" srcOrd="18" destOrd="0" presId="urn:microsoft.com/office/officeart/2008/layout/LinedList"/>
    <dgm:cxn modelId="{AF0CFC19-788F-47C1-83AC-519E6B7E1B78}" type="presParOf" srcId="{46D5A510-F528-4601-9EBB-27C99CFC9F02}" destId="{424C2F1F-F234-4BCE-B853-FF438A270C98}" srcOrd="19" destOrd="0" presId="urn:microsoft.com/office/officeart/2008/layout/LinedList"/>
    <dgm:cxn modelId="{6A063C4E-7B91-49F4-B12A-4D1A8392F9C2}" type="presParOf" srcId="{424C2F1F-F234-4BCE-B853-FF438A270C98}" destId="{6B8C225F-C4CB-4AF0-A189-3C6A578EE29B}" srcOrd="0" destOrd="0" presId="urn:microsoft.com/office/officeart/2008/layout/LinedList"/>
    <dgm:cxn modelId="{E5748720-AA55-4FA9-A21F-CA8D3FEE713D}" type="presParOf" srcId="{424C2F1F-F234-4BCE-B853-FF438A270C98}" destId="{6A90461E-25F5-4B0A-AC9C-88E6941E9711}" srcOrd="1" destOrd="0" presId="urn:microsoft.com/office/officeart/2008/layout/LinedList"/>
    <dgm:cxn modelId="{57887E78-6102-4F3B-8218-D2D86BF4026B}" type="presParOf" srcId="{46D5A510-F528-4601-9EBB-27C99CFC9F02}" destId="{A9E5189F-E3EA-4B00-90DB-38827BE3607F}" srcOrd="20" destOrd="0" presId="urn:microsoft.com/office/officeart/2008/layout/LinedList"/>
    <dgm:cxn modelId="{DE7ADE70-113F-437F-B175-DA5D89151290}" type="presParOf" srcId="{46D5A510-F528-4601-9EBB-27C99CFC9F02}" destId="{289A8B6C-3C17-48FC-8595-B554696F9F44}" srcOrd="21" destOrd="0" presId="urn:microsoft.com/office/officeart/2008/layout/LinedList"/>
    <dgm:cxn modelId="{8714B24B-6984-4BBA-87FE-005DF4686F41}" type="presParOf" srcId="{289A8B6C-3C17-48FC-8595-B554696F9F44}" destId="{AA279D5C-717E-4247-ACBF-7DC27A6F6984}" srcOrd="0" destOrd="0" presId="urn:microsoft.com/office/officeart/2008/layout/LinedList"/>
    <dgm:cxn modelId="{A520389D-1FAC-4A30-A8B7-6154EBFBF772}" type="presParOf" srcId="{289A8B6C-3C17-48FC-8595-B554696F9F44}" destId="{B32DF91B-115E-4C17-B027-CA693B2D0FEA}" srcOrd="1" destOrd="0" presId="urn:microsoft.com/office/officeart/2008/layout/LinedList"/>
    <dgm:cxn modelId="{D85EA536-F4A9-444E-848E-8153E285724B}" type="presParOf" srcId="{46D5A510-F528-4601-9EBB-27C99CFC9F02}" destId="{82EE9278-72E2-4EBF-90F4-611CCD531072}" srcOrd="22" destOrd="0" presId="urn:microsoft.com/office/officeart/2008/layout/LinedList"/>
    <dgm:cxn modelId="{44D4B8F8-8419-47FF-81C2-1CEAB36912D2}" type="presParOf" srcId="{46D5A510-F528-4601-9EBB-27C99CFC9F02}" destId="{09D8D28C-81CF-4922-9846-AC24515A1AE6}" srcOrd="23" destOrd="0" presId="urn:microsoft.com/office/officeart/2008/layout/LinedList"/>
    <dgm:cxn modelId="{CAAB30FF-DECB-45DB-96AE-AEB22330BDAE}" type="presParOf" srcId="{09D8D28C-81CF-4922-9846-AC24515A1AE6}" destId="{CDF2429E-0570-44F3-854A-68E1865ECEA3}" srcOrd="0" destOrd="0" presId="urn:microsoft.com/office/officeart/2008/layout/LinedList"/>
    <dgm:cxn modelId="{C8447680-D1A4-4260-B3E1-9781CB362512}" type="presParOf" srcId="{09D8D28C-81CF-4922-9846-AC24515A1AE6}" destId="{83E593E3-6916-4A9F-9129-D3A91EB307BD}" srcOrd="1" destOrd="0" presId="urn:microsoft.com/office/officeart/2008/layout/LinedList"/>
    <dgm:cxn modelId="{6764A1F7-E4DB-41E6-AEC7-B3CFA54FC986}" type="presParOf" srcId="{46D5A510-F528-4601-9EBB-27C99CFC9F02}" destId="{BBDDFC63-1FC0-4A3A-AEC4-C7C086240FED}" srcOrd="24" destOrd="0" presId="urn:microsoft.com/office/officeart/2008/layout/LinedList"/>
    <dgm:cxn modelId="{B06DF0AF-BD3D-400F-B52A-9A9D1EF0A570}" type="presParOf" srcId="{46D5A510-F528-4601-9EBB-27C99CFC9F02}" destId="{797DBFBD-ACAD-4D3C-B985-5E7A130C63A5}" srcOrd="25" destOrd="0" presId="urn:microsoft.com/office/officeart/2008/layout/LinedList"/>
    <dgm:cxn modelId="{A13DD77B-6763-4B37-8829-FD5C7D029DAE}" type="presParOf" srcId="{797DBFBD-ACAD-4D3C-B985-5E7A130C63A5}" destId="{DB549732-5A17-4C55-9703-74771A5A1313}" srcOrd="0" destOrd="0" presId="urn:microsoft.com/office/officeart/2008/layout/LinedList"/>
    <dgm:cxn modelId="{0E545440-3317-4690-9A89-E36F7BA6D480}" type="presParOf" srcId="{797DBFBD-ACAD-4D3C-B985-5E7A130C63A5}" destId="{31B3B833-1BE2-43C8-9521-C1263E78E572}" srcOrd="1" destOrd="0" presId="urn:microsoft.com/office/officeart/2008/layout/LinedList"/>
    <dgm:cxn modelId="{D4B7912F-4D90-4C96-A083-DD277A46274E}" type="presParOf" srcId="{46D5A510-F528-4601-9EBB-27C99CFC9F02}" destId="{992C337F-DCF1-4EF4-A8D9-B558803B96B5}" srcOrd="26" destOrd="0" presId="urn:microsoft.com/office/officeart/2008/layout/LinedList"/>
    <dgm:cxn modelId="{345C62F8-220B-4C4C-9536-31E7B96BD4AC}" type="presParOf" srcId="{46D5A510-F528-4601-9EBB-27C99CFC9F02}" destId="{4B15DE37-F73E-4B8A-B90A-672336A8637E}" srcOrd="27" destOrd="0" presId="urn:microsoft.com/office/officeart/2008/layout/LinedList"/>
    <dgm:cxn modelId="{1645E5CB-96A5-44C2-89C3-9582627E90AC}" type="presParOf" srcId="{4B15DE37-F73E-4B8A-B90A-672336A8637E}" destId="{DCA19C5D-18E3-4726-BB9B-AC71BC8BF87D}" srcOrd="0" destOrd="0" presId="urn:microsoft.com/office/officeart/2008/layout/LinedList"/>
    <dgm:cxn modelId="{5CBA6350-768F-46F6-A409-2306781E0722}" type="presParOf" srcId="{4B15DE37-F73E-4B8A-B90A-672336A8637E}" destId="{984E26DE-9D4B-45A9-BF31-1CE67698E498}" srcOrd="1" destOrd="0" presId="urn:microsoft.com/office/officeart/2008/layout/LinedList"/>
    <dgm:cxn modelId="{FD1051A1-0008-4885-ADFA-455B47ED1167}" type="presParOf" srcId="{46D5A510-F528-4601-9EBB-27C99CFC9F02}" destId="{A9DB7A2E-E525-43B4-85F6-1F58B71C18DB}" srcOrd="28" destOrd="0" presId="urn:microsoft.com/office/officeart/2008/layout/LinedList"/>
    <dgm:cxn modelId="{DBCDA641-863E-4AF2-AF58-D6858279962B}" type="presParOf" srcId="{46D5A510-F528-4601-9EBB-27C99CFC9F02}" destId="{9E551D07-9594-42DD-8AAC-F2A7F472CC10}" srcOrd="29" destOrd="0" presId="urn:microsoft.com/office/officeart/2008/layout/LinedList"/>
    <dgm:cxn modelId="{23C3CB72-844B-4228-8053-AFB60533CFCF}" type="presParOf" srcId="{9E551D07-9594-42DD-8AAC-F2A7F472CC10}" destId="{9F13F00F-8000-41EC-B1D1-F5E2115C8D01}" srcOrd="0" destOrd="0" presId="urn:microsoft.com/office/officeart/2008/layout/LinedList"/>
    <dgm:cxn modelId="{D1EC57C7-4D9E-48A4-844F-9205E7997ACC}" type="presParOf" srcId="{9E551D07-9594-42DD-8AAC-F2A7F472CC10}" destId="{125C31C2-5977-4E19-8B8E-7DA4A733ABA4}" srcOrd="1" destOrd="0" presId="urn:microsoft.com/office/officeart/2008/layout/LinedList"/>
    <dgm:cxn modelId="{480501F6-6EB0-4C21-958C-D06D135052B2}" type="presParOf" srcId="{46D5A510-F528-4601-9EBB-27C99CFC9F02}" destId="{B60E9ECC-8473-46DC-8075-5D06B5CD4C51}" srcOrd="30" destOrd="0" presId="urn:microsoft.com/office/officeart/2008/layout/LinedList"/>
    <dgm:cxn modelId="{BEFE4D25-4B5C-4BCE-83C2-68479CF52DDA}" type="presParOf" srcId="{46D5A510-F528-4601-9EBB-27C99CFC9F02}" destId="{EAAED7D0-F174-4A17-BA71-6DDF17B10318}" srcOrd="31" destOrd="0" presId="urn:microsoft.com/office/officeart/2008/layout/LinedList"/>
    <dgm:cxn modelId="{4B97AC47-B937-4539-98B2-54ACA11B2286}" type="presParOf" srcId="{EAAED7D0-F174-4A17-BA71-6DDF17B10318}" destId="{1187EDE9-1AE0-4284-A100-E90B9AA476B4}" srcOrd="0" destOrd="0" presId="urn:microsoft.com/office/officeart/2008/layout/LinedList"/>
    <dgm:cxn modelId="{44936936-BCD1-4871-933F-0082DECE39A6}" type="presParOf" srcId="{EAAED7D0-F174-4A17-BA71-6DDF17B10318}" destId="{B375B1CC-DAD2-4F24-872B-E54A6AEF0674}" srcOrd="1" destOrd="0" presId="urn:microsoft.com/office/officeart/2008/layout/LinedList"/>
    <dgm:cxn modelId="{BEF4EA78-EE87-43D7-8C86-692FB1B2B01D}" type="presParOf" srcId="{46D5A510-F528-4601-9EBB-27C99CFC9F02}" destId="{2F99CEA2-10C7-41F9-896D-D68BFA0AA2DB}" srcOrd="32" destOrd="0" presId="urn:microsoft.com/office/officeart/2008/layout/LinedList"/>
    <dgm:cxn modelId="{9E8A347A-BA1C-40D9-AB91-F827C58F0BAE}" type="presParOf" srcId="{46D5A510-F528-4601-9EBB-27C99CFC9F02}" destId="{7097130C-35BE-4A1C-8112-F50A648D767A}" srcOrd="33" destOrd="0" presId="urn:microsoft.com/office/officeart/2008/layout/LinedList"/>
    <dgm:cxn modelId="{47F1945D-BFA0-4C0A-A16B-38BBF1B003B3}" type="presParOf" srcId="{7097130C-35BE-4A1C-8112-F50A648D767A}" destId="{4C0EB4BA-F40D-41F9-8ACE-14B66C9EDBC2}" srcOrd="0" destOrd="0" presId="urn:microsoft.com/office/officeart/2008/layout/LinedList"/>
    <dgm:cxn modelId="{41FB86F4-3B44-4CA5-B5A5-5EBD0919AC2F}" type="presParOf" srcId="{7097130C-35BE-4A1C-8112-F50A648D767A}" destId="{3B03087A-B2B2-4C50-AFA3-5176300D3E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B56FD1-DE72-4887-8C5C-38065B4C80ED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73115C0F-E2FE-404D-BB2D-E8A64B266C83}">
      <dgm:prSet phldrT="[Testo]" custT="1"/>
      <dgm:spPr/>
      <dgm:t>
        <a:bodyPr/>
        <a:lstStyle/>
        <a:p>
          <a:r>
            <a:rPr lang="it-IT" sz="4100" b="1" dirty="0"/>
            <a:t>3273</a:t>
          </a:r>
          <a:r>
            <a:rPr lang="it-IT" sz="4100" dirty="0"/>
            <a:t/>
          </a:r>
          <a:br>
            <a:rPr lang="it-IT" sz="4100" dirty="0"/>
          </a:br>
          <a:r>
            <a:rPr lang="it-IT" sz="3000" dirty="0"/>
            <a:t>notizie</a:t>
          </a:r>
        </a:p>
      </dgm:t>
    </dgm:pt>
    <dgm:pt modelId="{000CCCB1-E24D-44C0-AC77-1EC82DFD1A5A}" type="parTrans" cxnId="{C458775F-3EAF-4E11-9594-41476D7A770A}">
      <dgm:prSet/>
      <dgm:spPr/>
      <dgm:t>
        <a:bodyPr/>
        <a:lstStyle/>
        <a:p>
          <a:endParaRPr lang="it-IT"/>
        </a:p>
      </dgm:t>
    </dgm:pt>
    <dgm:pt modelId="{F91C6FAF-3C77-46B4-B69C-03A40F9133D8}" type="sibTrans" cxnId="{C458775F-3EAF-4E11-9594-41476D7A770A}">
      <dgm:prSet/>
      <dgm:spPr/>
      <dgm:t>
        <a:bodyPr/>
        <a:lstStyle/>
        <a:p>
          <a:endParaRPr lang="it-IT"/>
        </a:p>
      </dgm:t>
    </dgm:pt>
    <dgm:pt modelId="{3C871433-3CF2-4A62-B5FC-22DDF1967862}">
      <dgm:prSet phldrT="[Testo]" custT="1"/>
      <dgm:spPr/>
      <dgm:t>
        <a:bodyPr/>
        <a:lstStyle/>
        <a:p>
          <a:pPr marL="0" indent="0"/>
          <a:r>
            <a:rPr lang="it-IT" sz="4100" b="1" dirty="0"/>
            <a:t>31,4%</a:t>
          </a:r>
          <a:r>
            <a:rPr lang="it-IT" sz="4100" dirty="0"/>
            <a:t/>
          </a:r>
          <a:br>
            <a:rPr lang="it-IT" sz="4100" dirty="0"/>
          </a:br>
          <a:r>
            <a:rPr lang="it-IT" sz="2800" dirty="0"/>
            <a:t>del totale</a:t>
          </a:r>
          <a:endParaRPr lang="it-IT" sz="3200" dirty="0"/>
        </a:p>
      </dgm:t>
    </dgm:pt>
    <dgm:pt modelId="{082A21F6-4DFA-4FD4-A0BC-739C0ADE0E97}" type="parTrans" cxnId="{894775E8-96A4-498F-9073-FCC77CE3C344}">
      <dgm:prSet/>
      <dgm:spPr/>
      <dgm:t>
        <a:bodyPr/>
        <a:lstStyle/>
        <a:p>
          <a:endParaRPr lang="it-IT"/>
        </a:p>
      </dgm:t>
    </dgm:pt>
    <dgm:pt modelId="{7C57C14B-FCC2-405F-809A-84744AB4F032}" type="sibTrans" cxnId="{894775E8-96A4-498F-9073-FCC77CE3C344}">
      <dgm:prSet/>
      <dgm:spPr/>
      <dgm:t>
        <a:bodyPr/>
        <a:lstStyle/>
        <a:p>
          <a:endParaRPr lang="it-IT"/>
        </a:p>
      </dgm:t>
    </dgm:pt>
    <dgm:pt modelId="{C9B2812D-D0CD-4A02-A7D2-6B36705AE3E1}" type="pres">
      <dgm:prSet presAssocID="{CBB56FD1-DE72-4887-8C5C-38065B4C80ED}" presName="compositeShape" presStyleCnt="0">
        <dgm:presLayoutVars>
          <dgm:chMax val="7"/>
          <dgm:dir/>
          <dgm:resizeHandles val="exact"/>
        </dgm:presLayoutVars>
      </dgm:prSet>
      <dgm:spPr/>
    </dgm:pt>
    <dgm:pt modelId="{3633A2D6-927C-484E-8A05-07CE85765BE7}" type="pres">
      <dgm:prSet presAssocID="{73115C0F-E2FE-404D-BB2D-E8A64B266C83}" presName="circ1" presStyleLbl="vennNode1" presStyleIdx="0" presStyleCnt="2" custLinFactNeighborX="-23375" custLinFactNeighborY="653"/>
      <dgm:spPr/>
      <dgm:t>
        <a:bodyPr/>
        <a:lstStyle/>
        <a:p>
          <a:endParaRPr lang="it-IT"/>
        </a:p>
      </dgm:t>
    </dgm:pt>
    <dgm:pt modelId="{F0E0AA04-DB3D-4BBA-B089-E5B69B0AC592}" type="pres">
      <dgm:prSet presAssocID="{73115C0F-E2FE-404D-BB2D-E8A64B266C8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7013E0-E35D-4C73-A663-6C110A0F442A}" type="pres">
      <dgm:prSet presAssocID="{3C871433-3CF2-4A62-B5FC-22DDF1967862}" presName="circ2" presStyleLbl="vennNode1" presStyleIdx="1" presStyleCnt="2"/>
      <dgm:spPr/>
      <dgm:t>
        <a:bodyPr/>
        <a:lstStyle/>
        <a:p>
          <a:endParaRPr lang="it-IT"/>
        </a:p>
      </dgm:t>
    </dgm:pt>
    <dgm:pt modelId="{7A1CEB06-0E43-45B9-A59B-1ECA39183D0D}" type="pres">
      <dgm:prSet presAssocID="{3C871433-3CF2-4A62-B5FC-22DDF196786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A48678E-CCB4-4912-ABED-E08E21794BA3}" type="presOf" srcId="{3C871433-3CF2-4A62-B5FC-22DDF1967862}" destId="{717013E0-E35D-4C73-A663-6C110A0F442A}" srcOrd="0" destOrd="0" presId="urn:microsoft.com/office/officeart/2005/8/layout/venn1"/>
    <dgm:cxn modelId="{E6D280FE-5522-485F-A5B5-79FA5603FB4C}" type="presOf" srcId="{73115C0F-E2FE-404D-BB2D-E8A64B266C83}" destId="{3633A2D6-927C-484E-8A05-07CE85765BE7}" srcOrd="0" destOrd="0" presId="urn:microsoft.com/office/officeart/2005/8/layout/venn1"/>
    <dgm:cxn modelId="{85AF9063-50F7-415D-8725-BCEF04D40109}" type="presOf" srcId="{3C871433-3CF2-4A62-B5FC-22DDF1967862}" destId="{7A1CEB06-0E43-45B9-A59B-1ECA39183D0D}" srcOrd="1" destOrd="0" presId="urn:microsoft.com/office/officeart/2005/8/layout/venn1"/>
    <dgm:cxn modelId="{C458775F-3EAF-4E11-9594-41476D7A770A}" srcId="{CBB56FD1-DE72-4887-8C5C-38065B4C80ED}" destId="{73115C0F-E2FE-404D-BB2D-E8A64B266C83}" srcOrd="0" destOrd="0" parTransId="{000CCCB1-E24D-44C0-AC77-1EC82DFD1A5A}" sibTransId="{F91C6FAF-3C77-46B4-B69C-03A40F9133D8}"/>
    <dgm:cxn modelId="{B78C4C87-C426-4EE7-825D-552E7DBF51B2}" type="presOf" srcId="{73115C0F-E2FE-404D-BB2D-E8A64B266C83}" destId="{F0E0AA04-DB3D-4BBA-B089-E5B69B0AC592}" srcOrd="1" destOrd="0" presId="urn:microsoft.com/office/officeart/2005/8/layout/venn1"/>
    <dgm:cxn modelId="{894775E8-96A4-498F-9073-FCC77CE3C344}" srcId="{CBB56FD1-DE72-4887-8C5C-38065B4C80ED}" destId="{3C871433-3CF2-4A62-B5FC-22DDF1967862}" srcOrd="1" destOrd="0" parTransId="{082A21F6-4DFA-4FD4-A0BC-739C0ADE0E97}" sibTransId="{7C57C14B-FCC2-405F-809A-84744AB4F032}"/>
    <dgm:cxn modelId="{D87A8CC5-DE49-4566-8C41-0380A8A539A0}" type="presOf" srcId="{CBB56FD1-DE72-4887-8C5C-38065B4C80ED}" destId="{C9B2812D-D0CD-4A02-A7D2-6B36705AE3E1}" srcOrd="0" destOrd="0" presId="urn:microsoft.com/office/officeart/2005/8/layout/venn1"/>
    <dgm:cxn modelId="{074A3FF0-9D9F-4F22-A31C-BCF6F1F42C5E}" type="presParOf" srcId="{C9B2812D-D0CD-4A02-A7D2-6B36705AE3E1}" destId="{3633A2D6-927C-484E-8A05-07CE85765BE7}" srcOrd="0" destOrd="0" presId="urn:microsoft.com/office/officeart/2005/8/layout/venn1"/>
    <dgm:cxn modelId="{13D89AF6-E0C5-4AB6-BDDC-F0DB2F8571F6}" type="presParOf" srcId="{C9B2812D-D0CD-4A02-A7D2-6B36705AE3E1}" destId="{F0E0AA04-DB3D-4BBA-B089-E5B69B0AC592}" srcOrd="1" destOrd="0" presId="urn:microsoft.com/office/officeart/2005/8/layout/venn1"/>
    <dgm:cxn modelId="{DC07DAC9-A3F4-4113-8792-A68CCAC6D27B}" type="presParOf" srcId="{C9B2812D-D0CD-4A02-A7D2-6B36705AE3E1}" destId="{717013E0-E35D-4C73-A663-6C110A0F442A}" srcOrd="2" destOrd="0" presId="urn:microsoft.com/office/officeart/2005/8/layout/venn1"/>
    <dgm:cxn modelId="{C054ED94-4927-4F7E-9D55-187F2A3FC109}" type="presParOf" srcId="{C9B2812D-D0CD-4A02-A7D2-6B36705AE3E1}" destId="{7A1CEB06-0E43-45B9-A59B-1ECA39183D0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6D6596-B1BF-420F-900E-ACA8AF30E030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193ABD-AD0B-49DC-A48E-18887F527CD4}">
      <dgm:prSet/>
      <dgm:spPr/>
      <dgm:t>
        <a:bodyPr/>
        <a:lstStyle/>
        <a:p>
          <a:r>
            <a:rPr lang="it-IT" dirty="0"/>
            <a:t>Nera e giudiziaria:</a:t>
          </a:r>
          <a:br>
            <a:rPr lang="it-IT" dirty="0"/>
          </a:br>
          <a:r>
            <a:rPr lang="it-IT" dirty="0"/>
            <a:t>fulcro della narrazione</a:t>
          </a:r>
          <a:endParaRPr lang="en-US" dirty="0"/>
        </a:p>
      </dgm:t>
    </dgm:pt>
    <dgm:pt modelId="{8882D0A6-C687-423E-B212-529F6C52149E}" type="parTrans" cxnId="{825CEF99-7C83-43F2-8561-B23AF3E7D98E}">
      <dgm:prSet/>
      <dgm:spPr/>
      <dgm:t>
        <a:bodyPr/>
        <a:lstStyle/>
        <a:p>
          <a:endParaRPr lang="en-US"/>
        </a:p>
      </dgm:t>
    </dgm:pt>
    <dgm:pt modelId="{02ADC8D9-BA25-4B2D-9CC2-1933033B3652}" type="sibTrans" cxnId="{825CEF99-7C83-43F2-8561-B23AF3E7D98E}">
      <dgm:prSet/>
      <dgm:spPr/>
      <dgm:t>
        <a:bodyPr/>
        <a:lstStyle/>
        <a:p>
          <a:endParaRPr lang="en-US"/>
        </a:p>
      </dgm:t>
    </dgm:pt>
    <dgm:pt modelId="{DDF71718-E1E4-45B5-8C78-ABEAB6776231}">
      <dgm:prSet/>
      <dgm:spPr/>
      <dgm:t>
        <a:bodyPr/>
        <a:lstStyle/>
        <a:p>
          <a:r>
            <a:rPr lang="it-IT" dirty="0"/>
            <a:t>Sicurezza: </a:t>
          </a:r>
          <a:br>
            <a:rPr lang="it-IT" dirty="0"/>
          </a:br>
          <a:r>
            <a:rPr lang="it-IT" dirty="0"/>
            <a:t>cifra retorica trasversale</a:t>
          </a:r>
          <a:endParaRPr lang="en-US" dirty="0"/>
        </a:p>
      </dgm:t>
    </dgm:pt>
    <dgm:pt modelId="{CF5A9275-D7CA-4809-AFC7-CDFE924D6197}" type="parTrans" cxnId="{D094C73B-B8DE-4713-B011-BC658FB2CDEB}">
      <dgm:prSet/>
      <dgm:spPr/>
      <dgm:t>
        <a:bodyPr/>
        <a:lstStyle/>
        <a:p>
          <a:endParaRPr lang="en-US"/>
        </a:p>
      </dgm:t>
    </dgm:pt>
    <dgm:pt modelId="{0BF99EE5-29E5-4764-8FAA-9F427B2AAC2F}" type="sibTrans" cxnId="{D094C73B-B8DE-4713-B011-BC658FB2CDEB}">
      <dgm:prSet/>
      <dgm:spPr/>
      <dgm:t>
        <a:bodyPr/>
        <a:lstStyle/>
        <a:p>
          <a:endParaRPr lang="en-US"/>
        </a:p>
      </dgm:t>
    </dgm:pt>
    <dgm:pt modelId="{82F715E6-DEA5-4421-B7F6-41D311F5C99B}">
      <dgm:prSet/>
      <dgm:spPr/>
      <dgm:t>
        <a:bodyPr/>
        <a:lstStyle/>
        <a:p>
          <a:r>
            <a:rPr lang="it-IT" dirty="0"/>
            <a:t>La routine dell’emergenza</a:t>
          </a:r>
          <a:endParaRPr lang="en-US" dirty="0"/>
        </a:p>
      </dgm:t>
    </dgm:pt>
    <dgm:pt modelId="{C60962C4-A4C0-4C66-A374-62C71ECB316F}" type="parTrans" cxnId="{B5927972-4F83-4D66-88DB-209F88ECEC97}">
      <dgm:prSet/>
      <dgm:spPr/>
      <dgm:t>
        <a:bodyPr/>
        <a:lstStyle/>
        <a:p>
          <a:endParaRPr lang="en-US"/>
        </a:p>
      </dgm:t>
    </dgm:pt>
    <dgm:pt modelId="{21997FD0-2BB3-44BC-9D5E-192324A43CDC}" type="sibTrans" cxnId="{B5927972-4F83-4D66-88DB-209F88ECEC97}">
      <dgm:prSet/>
      <dgm:spPr/>
      <dgm:t>
        <a:bodyPr/>
        <a:lstStyle/>
        <a:p>
          <a:endParaRPr lang="en-US"/>
        </a:p>
      </dgm:t>
    </dgm:pt>
    <dgm:pt modelId="{819C0C7C-23D9-427C-B3D6-A67F412BBBE6}" type="pres">
      <dgm:prSet presAssocID="{5E6D6596-B1BF-420F-900E-ACA8AF30E03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DB1F2F47-C104-4949-885C-D90E6DD674D0}" type="pres">
      <dgm:prSet presAssocID="{AC193ABD-AD0B-49DC-A48E-18887F527CD4}" presName="composite" presStyleCnt="0"/>
      <dgm:spPr/>
    </dgm:pt>
    <dgm:pt modelId="{B0AD7B42-7168-4BED-8B10-85DC1FA0D82C}" type="pres">
      <dgm:prSet presAssocID="{AC193ABD-AD0B-49DC-A48E-18887F527CD4}" presName="LShape" presStyleLbl="alignNode1" presStyleIdx="0" presStyleCnt="5"/>
      <dgm:spPr/>
    </dgm:pt>
    <dgm:pt modelId="{3114A376-D54C-4053-B2C5-43BDF5CE054E}" type="pres">
      <dgm:prSet presAssocID="{AC193ABD-AD0B-49DC-A48E-18887F527CD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A6A7DB-2628-4366-82E7-1DD124C6B571}" type="pres">
      <dgm:prSet presAssocID="{AC193ABD-AD0B-49DC-A48E-18887F527CD4}" presName="Triangle" presStyleLbl="alignNode1" presStyleIdx="1" presStyleCnt="5"/>
      <dgm:spPr/>
    </dgm:pt>
    <dgm:pt modelId="{789BEF75-4588-4336-AEE6-B8171FAE48A5}" type="pres">
      <dgm:prSet presAssocID="{02ADC8D9-BA25-4B2D-9CC2-1933033B3652}" presName="sibTrans" presStyleCnt="0"/>
      <dgm:spPr/>
    </dgm:pt>
    <dgm:pt modelId="{3C743FE2-7A68-478A-8E95-0F7D75A602D3}" type="pres">
      <dgm:prSet presAssocID="{02ADC8D9-BA25-4B2D-9CC2-1933033B3652}" presName="space" presStyleCnt="0"/>
      <dgm:spPr/>
    </dgm:pt>
    <dgm:pt modelId="{BF3F875C-2C80-4BBD-BBEF-4301259B1DAF}" type="pres">
      <dgm:prSet presAssocID="{DDF71718-E1E4-45B5-8C78-ABEAB6776231}" presName="composite" presStyleCnt="0"/>
      <dgm:spPr/>
    </dgm:pt>
    <dgm:pt modelId="{642336FE-67C5-4853-A551-00E0E26B2976}" type="pres">
      <dgm:prSet presAssocID="{DDF71718-E1E4-45B5-8C78-ABEAB6776231}" presName="LShape" presStyleLbl="alignNode1" presStyleIdx="2" presStyleCnt="5"/>
      <dgm:spPr/>
    </dgm:pt>
    <dgm:pt modelId="{563009C2-F94F-44E8-A524-3A33F5485FF4}" type="pres">
      <dgm:prSet presAssocID="{DDF71718-E1E4-45B5-8C78-ABEAB6776231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7BCEA7-BB2B-49B4-AB91-FF4A57F42C29}" type="pres">
      <dgm:prSet presAssocID="{DDF71718-E1E4-45B5-8C78-ABEAB6776231}" presName="Triangle" presStyleLbl="alignNode1" presStyleIdx="3" presStyleCnt="5"/>
      <dgm:spPr/>
    </dgm:pt>
    <dgm:pt modelId="{908371D6-C167-4D1B-BB57-C3976DD85147}" type="pres">
      <dgm:prSet presAssocID="{0BF99EE5-29E5-4764-8FAA-9F427B2AAC2F}" presName="sibTrans" presStyleCnt="0"/>
      <dgm:spPr/>
    </dgm:pt>
    <dgm:pt modelId="{1771CDF2-A40A-45E6-8EDB-459734AB06D1}" type="pres">
      <dgm:prSet presAssocID="{0BF99EE5-29E5-4764-8FAA-9F427B2AAC2F}" presName="space" presStyleCnt="0"/>
      <dgm:spPr/>
    </dgm:pt>
    <dgm:pt modelId="{B931425C-FDE6-41A1-B936-7DC33182AF8E}" type="pres">
      <dgm:prSet presAssocID="{82F715E6-DEA5-4421-B7F6-41D311F5C99B}" presName="composite" presStyleCnt="0"/>
      <dgm:spPr/>
    </dgm:pt>
    <dgm:pt modelId="{8F1BA496-2B22-4672-BA42-3EEB1C473E58}" type="pres">
      <dgm:prSet presAssocID="{82F715E6-DEA5-4421-B7F6-41D311F5C99B}" presName="LShape" presStyleLbl="alignNode1" presStyleIdx="4" presStyleCnt="5"/>
      <dgm:spPr/>
    </dgm:pt>
    <dgm:pt modelId="{7C792724-D40E-4B5E-BD15-F2D26D500EF6}" type="pres">
      <dgm:prSet presAssocID="{82F715E6-DEA5-4421-B7F6-41D311F5C99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5927972-4F83-4D66-88DB-209F88ECEC97}" srcId="{5E6D6596-B1BF-420F-900E-ACA8AF30E030}" destId="{82F715E6-DEA5-4421-B7F6-41D311F5C99B}" srcOrd="2" destOrd="0" parTransId="{C60962C4-A4C0-4C66-A374-62C71ECB316F}" sibTransId="{21997FD0-2BB3-44BC-9D5E-192324A43CDC}"/>
    <dgm:cxn modelId="{F77BD9F2-6826-4E04-877B-104D08653A96}" type="presOf" srcId="{5E6D6596-B1BF-420F-900E-ACA8AF30E030}" destId="{819C0C7C-23D9-427C-B3D6-A67F412BBBE6}" srcOrd="0" destOrd="0" presId="urn:microsoft.com/office/officeart/2009/3/layout/StepUpProcess"/>
    <dgm:cxn modelId="{75B1A2BE-6F50-47B8-BCF0-A031B62A3254}" type="presOf" srcId="{DDF71718-E1E4-45B5-8C78-ABEAB6776231}" destId="{563009C2-F94F-44E8-A524-3A33F5485FF4}" srcOrd="0" destOrd="0" presId="urn:microsoft.com/office/officeart/2009/3/layout/StepUpProcess"/>
    <dgm:cxn modelId="{D094C73B-B8DE-4713-B011-BC658FB2CDEB}" srcId="{5E6D6596-B1BF-420F-900E-ACA8AF30E030}" destId="{DDF71718-E1E4-45B5-8C78-ABEAB6776231}" srcOrd="1" destOrd="0" parTransId="{CF5A9275-D7CA-4809-AFC7-CDFE924D6197}" sibTransId="{0BF99EE5-29E5-4764-8FAA-9F427B2AAC2F}"/>
    <dgm:cxn modelId="{A6F3A1CE-40BC-4D43-97A7-70CC238325F0}" type="presOf" srcId="{AC193ABD-AD0B-49DC-A48E-18887F527CD4}" destId="{3114A376-D54C-4053-B2C5-43BDF5CE054E}" srcOrd="0" destOrd="0" presId="urn:microsoft.com/office/officeart/2009/3/layout/StepUpProcess"/>
    <dgm:cxn modelId="{825CEF99-7C83-43F2-8561-B23AF3E7D98E}" srcId="{5E6D6596-B1BF-420F-900E-ACA8AF30E030}" destId="{AC193ABD-AD0B-49DC-A48E-18887F527CD4}" srcOrd="0" destOrd="0" parTransId="{8882D0A6-C687-423E-B212-529F6C52149E}" sibTransId="{02ADC8D9-BA25-4B2D-9CC2-1933033B3652}"/>
    <dgm:cxn modelId="{505D961C-42F9-41FD-9129-3070B576116A}" type="presOf" srcId="{82F715E6-DEA5-4421-B7F6-41D311F5C99B}" destId="{7C792724-D40E-4B5E-BD15-F2D26D500EF6}" srcOrd="0" destOrd="0" presId="urn:microsoft.com/office/officeart/2009/3/layout/StepUpProcess"/>
    <dgm:cxn modelId="{33B2F72D-164C-4677-A928-628E0D2441B8}" type="presParOf" srcId="{819C0C7C-23D9-427C-B3D6-A67F412BBBE6}" destId="{DB1F2F47-C104-4949-885C-D90E6DD674D0}" srcOrd="0" destOrd="0" presId="urn:microsoft.com/office/officeart/2009/3/layout/StepUpProcess"/>
    <dgm:cxn modelId="{685B3A5F-74B2-42BD-A324-CD4B7AC9433B}" type="presParOf" srcId="{DB1F2F47-C104-4949-885C-D90E6DD674D0}" destId="{B0AD7B42-7168-4BED-8B10-85DC1FA0D82C}" srcOrd="0" destOrd="0" presId="urn:microsoft.com/office/officeart/2009/3/layout/StepUpProcess"/>
    <dgm:cxn modelId="{31FF875F-D6C9-4583-9132-22799E789285}" type="presParOf" srcId="{DB1F2F47-C104-4949-885C-D90E6DD674D0}" destId="{3114A376-D54C-4053-B2C5-43BDF5CE054E}" srcOrd="1" destOrd="0" presId="urn:microsoft.com/office/officeart/2009/3/layout/StepUpProcess"/>
    <dgm:cxn modelId="{36C9A065-A556-47D8-8B43-5AF4B9B224D6}" type="presParOf" srcId="{DB1F2F47-C104-4949-885C-D90E6DD674D0}" destId="{37A6A7DB-2628-4366-82E7-1DD124C6B571}" srcOrd="2" destOrd="0" presId="urn:microsoft.com/office/officeart/2009/3/layout/StepUpProcess"/>
    <dgm:cxn modelId="{B2DB8AE5-AAC4-426A-AF7C-301E8ED84C9B}" type="presParOf" srcId="{819C0C7C-23D9-427C-B3D6-A67F412BBBE6}" destId="{789BEF75-4588-4336-AEE6-B8171FAE48A5}" srcOrd="1" destOrd="0" presId="urn:microsoft.com/office/officeart/2009/3/layout/StepUpProcess"/>
    <dgm:cxn modelId="{C00B2CB2-008F-4F0E-BB96-6AE7D5E3F091}" type="presParOf" srcId="{789BEF75-4588-4336-AEE6-B8171FAE48A5}" destId="{3C743FE2-7A68-478A-8E95-0F7D75A602D3}" srcOrd="0" destOrd="0" presId="urn:microsoft.com/office/officeart/2009/3/layout/StepUpProcess"/>
    <dgm:cxn modelId="{F6FA46BD-0BD0-4C58-B80C-ABC93E4207D4}" type="presParOf" srcId="{819C0C7C-23D9-427C-B3D6-A67F412BBBE6}" destId="{BF3F875C-2C80-4BBD-BBEF-4301259B1DAF}" srcOrd="2" destOrd="0" presId="urn:microsoft.com/office/officeart/2009/3/layout/StepUpProcess"/>
    <dgm:cxn modelId="{08C6FB50-D63C-4BE4-8062-FC4ED7F8C5F4}" type="presParOf" srcId="{BF3F875C-2C80-4BBD-BBEF-4301259B1DAF}" destId="{642336FE-67C5-4853-A551-00E0E26B2976}" srcOrd="0" destOrd="0" presId="urn:microsoft.com/office/officeart/2009/3/layout/StepUpProcess"/>
    <dgm:cxn modelId="{A89D2781-2EDD-49AA-90F5-5E9D21B09476}" type="presParOf" srcId="{BF3F875C-2C80-4BBD-BBEF-4301259B1DAF}" destId="{563009C2-F94F-44E8-A524-3A33F5485FF4}" srcOrd="1" destOrd="0" presId="urn:microsoft.com/office/officeart/2009/3/layout/StepUpProcess"/>
    <dgm:cxn modelId="{07197475-DAA5-4A8D-AE88-86C1B8D2B576}" type="presParOf" srcId="{BF3F875C-2C80-4BBD-BBEF-4301259B1DAF}" destId="{677BCEA7-BB2B-49B4-AB91-FF4A57F42C29}" srcOrd="2" destOrd="0" presId="urn:microsoft.com/office/officeart/2009/3/layout/StepUpProcess"/>
    <dgm:cxn modelId="{17E487BD-52ED-41F0-AE98-8F90E22050BC}" type="presParOf" srcId="{819C0C7C-23D9-427C-B3D6-A67F412BBBE6}" destId="{908371D6-C167-4D1B-BB57-C3976DD85147}" srcOrd="3" destOrd="0" presId="urn:microsoft.com/office/officeart/2009/3/layout/StepUpProcess"/>
    <dgm:cxn modelId="{0FA6DCC1-CC1D-4B46-8173-E1C2128473F1}" type="presParOf" srcId="{908371D6-C167-4D1B-BB57-C3976DD85147}" destId="{1771CDF2-A40A-45E6-8EDB-459734AB06D1}" srcOrd="0" destOrd="0" presId="urn:microsoft.com/office/officeart/2009/3/layout/StepUpProcess"/>
    <dgm:cxn modelId="{1272925F-A410-46E2-BFED-252E206334C4}" type="presParOf" srcId="{819C0C7C-23D9-427C-B3D6-A67F412BBBE6}" destId="{B931425C-FDE6-41A1-B936-7DC33182AF8E}" srcOrd="4" destOrd="0" presId="urn:microsoft.com/office/officeart/2009/3/layout/StepUpProcess"/>
    <dgm:cxn modelId="{ADD68F38-0D8A-4237-9E01-5112C2E3860C}" type="presParOf" srcId="{B931425C-FDE6-41A1-B936-7DC33182AF8E}" destId="{8F1BA496-2B22-4672-BA42-3EEB1C473E58}" srcOrd="0" destOrd="0" presId="urn:microsoft.com/office/officeart/2009/3/layout/StepUpProcess"/>
    <dgm:cxn modelId="{370DD27F-5807-45AD-850E-3D46EC06F92F}" type="presParOf" srcId="{B931425C-FDE6-41A1-B936-7DC33182AF8E}" destId="{7C792724-D40E-4B5E-BD15-F2D26D500EF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A6CFA-6023-4B2C-BF2A-17F1356CDDBE}">
      <dsp:nvSpPr>
        <dsp:cNvPr id="0" name=""/>
        <dsp:cNvSpPr/>
      </dsp:nvSpPr>
      <dsp:spPr>
        <a:xfrm>
          <a:off x="1563018" y="11018"/>
          <a:ext cx="4028755" cy="4028755"/>
        </a:xfrm>
        <a:prstGeom prst="ellipse">
          <a:avLst/>
        </a:prstGeom>
        <a:solidFill>
          <a:srgbClr val="4F81BD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/>
            <a:t>Emergenze sociali </a:t>
          </a:r>
          <a:br>
            <a:rPr lang="it-IT" sz="2400" b="1" kern="1200" dirty="0"/>
          </a:br>
          <a:r>
            <a:rPr lang="it-IT" sz="2400" b="1" kern="1200" dirty="0"/>
            <a:t>e racconto giornalistico</a:t>
          </a:r>
          <a:endParaRPr lang="it-IT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Quali issues </a:t>
          </a:r>
          <a:br>
            <a:rPr lang="it-IT" sz="1800" kern="1200" dirty="0"/>
          </a:br>
          <a:r>
            <a:rPr lang="it-IT" sz="1800" kern="1200" dirty="0"/>
            <a:t>sono privilegiati?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Quali sono </a:t>
          </a:r>
          <a:br>
            <a:rPr lang="it-IT" sz="1800" kern="1200" dirty="0"/>
          </a:br>
          <a:r>
            <a:rPr lang="it-IT" sz="1800" kern="1200" dirty="0"/>
            <a:t>i soggetti vulnerabili più rappresentati?</a:t>
          </a:r>
        </a:p>
      </dsp:txBody>
      <dsp:txXfrm>
        <a:off x="2125592" y="486095"/>
        <a:ext cx="2322886" cy="3078601"/>
      </dsp:txXfrm>
    </dsp:sp>
    <dsp:sp modelId="{7AC3E0CD-6A67-4E9A-98B4-7B485094B13A}">
      <dsp:nvSpPr>
        <dsp:cNvPr id="0" name=""/>
        <dsp:cNvSpPr/>
      </dsp:nvSpPr>
      <dsp:spPr>
        <a:xfrm>
          <a:off x="4997253" y="19"/>
          <a:ext cx="4028755" cy="4028755"/>
        </a:xfrm>
        <a:prstGeom prst="ellipse">
          <a:avLst/>
        </a:prstGeom>
        <a:solidFill>
          <a:srgbClr val="CC0000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/>
            <a:t>Fratture narrative?</a:t>
          </a:r>
          <a:endParaRPr lang="it-IT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Primavera pugliese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Crisi economica</a:t>
          </a:r>
        </a:p>
      </dsp:txBody>
      <dsp:txXfrm>
        <a:off x="6140548" y="475096"/>
        <a:ext cx="2322886" cy="3078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68818-B3C2-4AC2-B868-450EE983D032}">
      <dsp:nvSpPr>
        <dsp:cNvPr id="0" name=""/>
        <dsp:cNvSpPr/>
      </dsp:nvSpPr>
      <dsp:spPr>
        <a:xfrm>
          <a:off x="2946" y="172467"/>
          <a:ext cx="2337792" cy="32729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Frame teorico</a:t>
          </a:r>
          <a:br>
            <a:rPr lang="it-IT" sz="1800" b="1" kern="1200" dirty="0"/>
          </a:br>
          <a:r>
            <a:rPr lang="it-IT" sz="1800" b="1" kern="1200" dirty="0"/>
            <a:t/>
          </a:r>
          <a:br>
            <a:rPr lang="it-IT" sz="1800" b="1" kern="1200" dirty="0"/>
          </a:br>
          <a:r>
            <a:rPr lang="en-US" sz="1800" kern="1200" dirty="0" err="1"/>
            <a:t>Costruzionismo</a:t>
          </a:r>
          <a:r>
            <a:rPr lang="en-US" sz="1800" kern="1200" dirty="0"/>
            <a:t/>
          </a:r>
          <a:br>
            <a:rPr lang="en-US" sz="1800" kern="1200" dirty="0"/>
          </a:br>
          <a:r>
            <a:rPr lang="en-US" sz="1800" kern="1200" dirty="0"/>
            <a:t>Agenda setting</a:t>
          </a:r>
          <a:br>
            <a:rPr lang="en-US" sz="1800" kern="1200" dirty="0"/>
          </a:br>
          <a:r>
            <a:rPr lang="en-US" sz="1800" kern="1200" dirty="0" err="1"/>
            <a:t>Immaginario</a:t>
          </a:r>
          <a:r>
            <a:rPr lang="en-US" sz="1800" kern="1200" dirty="0"/>
            <a:t> </a:t>
          </a:r>
          <a:r>
            <a:rPr lang="en-US" sz="1800" kern="1200" dirty="0" err="1"/>
            <a:t>collettivo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2946" y="1416173"/>
        <a:ext cx="2337792" cy="1963745"/>
      </dsp:txXfrm>
    </dsp:sp>
    <dsp:sp modelId="{DCBC62A2-F0AD-4529-BF25-93ACEA58D386}">
      <dsp:nvSpPr>
        <dsp:cNvPr id="0" name=""/>
        <dsp:cNvSpPr/>
      </dsp:nvSpPr>
      <dsp:spPr>
        <a:xfrm>
          <a:off x="680906" y="499758"/>
          <a:ext cx="981872" cy="9818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824698" y="643550"/>
        <a:ext cx="694288" cy="694288"/>
      </dsp:txXfrm>
    </dsp:sp>
    <dsp:sp modelId="{1FA28362-9C3D-414A-A630-71393F9409CA}">
      <dsp:nvSpPr>
        <dsp:cNvPr id="0" name=""/>
        <dsp:cNvSpPr/>
      </dsp:nvSpPr>
      <dsp:spPr>
        <a:xfrm>
          <a:off x="2946" y="3445305"/>
          <a:ext cx="2337792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186BE-F906-468B-8EE1-18BB4DC6331E}">
      <dsp:nvSpPr>
        <dsp:cNvPr id="0" name=""/>
        <dsp:cNvSpPr/>
      </dsp:nvSpPr>
      <dsp:spPr>
        <a:xfrm>
          <a:off x="2574518" y="172467"/>
          <a:ext cx="2337792" cy="327290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Corpus empirico</a:t>
          </a:r>
          <a:br>
            <a:rPr lang="it-IT" sz="1800" b="1" kern="1200" dirty="0"/>
          </a:br>
          <a:r>
            <a:rPr lang="it-IT" sz="1800" b="1" kern="1200" dirty="0"/>
            <a:t/>
          </a:r>
          <a:br>
            <a:rPr lang="it-IT" sz="1800" b="1" kern="1200" dirty="0"/>
          </a:br>
          <a:r>
            <a:rPr lang="en-US" sz="1800" kern="1200" dirty="0" err="1"/>
            <a:t>TgR</a:t>
          </a:r>
          <a:r>
            <a:rPr lang="en-US" sz="1800" kern="1200" dirty="0"/>
            <a:t> Puglia</a:t>
          </a:r>
          <a:br>
            <a:rPr lang="en-US" sz="1800" kern="1200" dirty="0"/>
          </a:br>
          <a:r>
            <a:rPr lang="en-US" sz="1800" kern="1200" dirty="0" err="1"/>
            <a:t>Edizioni</a:t>
          </a:r>
          <a:r>
            <a:rPr lang="en-US" sz="1800" kern="1200" dirty="0"/>
            <a:t> </a:t>
          </a:r>
          <a:r>
            <a:rPr lang="en-US" sz="1800" kern="1200" dirty="0" err="1"/>
            <a:t>meridiane</a:t>
          </a:r>
          <a:r>
            <a:rPr lang="en-US" sz="1800" kern="1200" dirty="0"/>
            <a:t/>
          </a:r>
          <a:br>
            <a:rPr lang="en-US" sz="1800" kern="1200" dirty="0"/>
          </a:br>
          <a:r>
            <a:rPr lang="en-US" sz="1800" kern="1200" dirty="0"/>
            <a:t>2003-2017</a:t>
          </a:r>
          <a:r>
            <a:rPr lang="en-US" sz="2000" kern="1200" dirty="0"/>
            <a:t/>
          </a:r>
          <a:br>
            <a:rPr lang="en-US" sz="2000" kern="1200" dirty="0"/>
          </a:br>
          <a:endParaRPr lang="en-US" sz="2300" kern="1200" dirty="0"/>
        </a:p>
      </dsp:txBody>
      <dsp:txXfrm>
        <a:off x="2574518" y="1416173"/>
        <a:ext cx="2337792" cy="1963745"/>
      </dsp:txXfrm>
    </dsp:sp>
    <dsp:sp modelId="{3C5AAD9B-9C0F-4E68-8B2F-DF9F52D5A053}">
      <dsp:nvSpPr>
        <dsp:cNvPr id="0" name=""/>
        <dsp:cNvSpPr/>
      </dsp:nvSpPr>
      <dsp:spPr>
        <a:xfrm>
          <a:off x="3252477" y="499758"/>
          <a:ext cx="981872" cy="9818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3396269" y="643550"/>
        <a:ext cx="694288" cy="694288"/>
      </dsp:txXfrm>
    </dsp:sp>
    <dsp:sp modelId="{A7413CB6-E3F7-40E9-8993-50F40D7615B7}">
      <dsp:nvSpPr>
        <dsp:cNvPr id="0" name=""/>
        <dsp:cNvSpPr/>
      </dsp:nvSpPr>
      <dsp:spPr>
        <a:xfrm>
          <a:off x="2574518" y="3445305"/>
          <a:ext cx="2337792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C85A5-44DA-4D37-A712-CDA3C03E38D6}">
      <dsp:nvSpPr>
        <dsp:cNvPr id="0" name=""/>
        <dsp:cNvSpPr/>
      </dsp:nvSpPr>
      <dsp:spPr>
        <a:xfrm>
          <a:off x="5146089" y="172467"/>
          <a:ext cx="2337792" cy="327290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Metadati</a:t>
          </a:r>
          <a:br>
            <a:rPr lang="it-IT" sz="1800" b="1" kern="1200" dirty="0"/>
          </a:br>
          <a:r>
            <a:rPr lang="it-IT" sz="1800" b="1" kern="1200" dirty="0"/>
            <a:t/>
          </a:r>
          <a:br>
            <a:rPr lang="it-IT" sz="1800" b="1" kern="1200" dirty="0"/>
          </a:br>
          <a:r>
            <a:rPr lang="it-IT" sz="1800" b="0" kern="1200" dirty="0"/>
            <a:t>Campionamento</a:t>
          </a:r>
          <a:br>
            <a:rPr lang="it-IT" sz="1800" b="0" kern="1200" dirty="0"/>
          </a:br>
          <a:r>
            <a:rPr lang="it-IT" sz="1800" b="0" kern="1200" dirty="0"/>
            <a:t>Raccolta e codifica</a:t>
          </a:r>
          <a:br>
            <a:rPr lang="it-IT" sz="1800" b="0" kern="1200" dirty="0"/>
          </a:br>
          <a:r>
            <a:rPr lang="it-IT" sz="1800" b="0" kern="1200" dirty="0"/>
            <a:t>Categorizzazione</a:t>
          </a:r>
          <a:br>
            <a:rPr lang="it-IT" sz="1800" b="0" kern="1200" dirty="0"/>
          </a:br>
          <a:endParaRPr lang="it-IT" sz="1800" b="0" kern="1200" dirty="0"/>
        </a:p>
      </dsp:txBody>
      <dsp:txXfrm>
        <a:off x="5146089" y="1416173"/>
        <a:ext cx="2337792" cy="1963745"/>
      </dsp:txXfrm>
    </dsp:sp>
    <dsp:sp modelId="{98372F3D-60AF-4E7A-BE46-5ACF7992E303}">
      <dsp:nvSpPr>
        <dsp:cNvPr id="0" name=""/>
        <dsp:cNvSpPr/>
      </dsp:nvSpPr>
      <dsp:spPr>
        <a:xfrm>
          <a:off x="5824049" y="499758"/>
          <a:ext cx="981872" cy="98187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5967841" y="643550"/>
        <a:ext cx="694288" cy="694288"/>
      </dsp:txXfrm>
    </dsp:sp>
    <dsp:sp modelId="{31AAFDDA-DB7E-47DD-98B6-6147066AD2A4}">
      <dsp:nvSpPr>
        <dsp:cNvPr id="0" name=""/>
        <dsp:cNvSpPr/>
      </dsp:nvSpPr>
      <dsp:spPr>
        <a:xfrm>
          <a:off x="5146089" y="3445305"/>
          <a:ext cx="2337792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411D9-6560-4ADC-9109-3F11925F498D}">
      <dsp:nvSpPr>
        <dsp:cNvPr id="0" name=""/>
        <dsp:cNvSpPr/>
      </dsp:nvSpPr>
      <dsp:spPr>
        <a:xfrm>
          <a:off x="7717661" y="172467"/>
          <a:ext cx="2337792" cy="327290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330200" rIns="182263" bIns="33020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Analisi</a:t>
          </a:r>
          <a:br>
            <a:rPr lang="it-IT" sz="1800" b="1" kern="1200" dirty="0"/>
          </a:br>
          <a:r>
            <a:rPr lang="it-IT" sz="1800" b="1" kern="1200" dirty="0"/>
            <a:t/>
          </a:r>
          <a:br>
            <a:rPr lang="it-IT" sz="1800" b="1" kern="1200" dirty="0"/>
          </a:br>
          <a:r>
            <a:rPr lang="it-IT" sz="1800" b="0" kern="1200" dirty="0"/>
            <a:t>Scenario</a:t>
          </a:r>
          <a:br>
            <a:rPr lang="it-IT" sz="1800" b="0" kern="1200" dirty="0"/>
          </a:br>
          <a:r>
            <a:rPr lang="it-IT" sz="1800" b="0" kern="1200" dirty="0"/>
            <a:t>Tematica </a:t>
          </a:r>
          <a:br>
            <a:rPr lang="it-IT" sz="1800" b="0" kern="1200" dirty="0"/>
          </a:br>
          <a:r>
            <a:rPr lang="it-IT" sz="1800" b="0" kern="1200" dirty="0"/>
            <a:t>Contenuto</a:t>
          </a:r>
          <a:endParaRPr lang="it-IT" sz="1800" b="1" kern="1200" dirty="0"/>
        </a:p>
      </dsp:txBody>
      <dsp:txXfrm>
        <a:off x="7717661" y="1416173"/>
        <a:ext cx="2337792" cy="1963745"/>
      </dsp:txXfrm>
    </dsp:sp>
    <dsp:sp modelId="{319D9CC6-EA96-4D4A-9449-59E4C0E1E021}">
      <dsp:nvSpPr>
        <dsp:cNvPr id="0" name=""/>
        <dsp:cNvSpPr/>
      </dsp:nvSpPr>
      <dsp:spPr>
        <a:xfrm>
          <a:off x="8395620" y="499758"/>
          <a:ext cx="981872" cy="9818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51" tIns="12700" rIns="76551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/>
            <a:t>4</a:t>
          </a:r>
        </a:p>
      </dsp:txBody>
      <dsp:txXfrm>
        <a:off x="8539412" y="643550"/>
        <a:ext cx="694288" cy="694288"/>
      </dsp:txXfrm>
    </dsp:sp>
    <dsp:sp modelId="{2E563CAB-CF07-413A-A417-D0A73B7EDBFF}">
      <dsp:nvSpPr>
        <dsp:cNvPr id="0" name=""/>
        <dsp:cNvSpPr/>
      </dsp:nvSpPr>
      <dsp:spPr>
        <a:xfrm>
          <a:off x="7717661" y="3445305"/>
          <a:ext cx="2337792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827D9-604D-42AF-B13A-F5D98D5F9CAE}">
      <dsp:nvSpPr>
        <dsp:cNvPr id="0" name=""/>
        <dsp:cNvSpPr/>
      </dsp:nvSpPr>
      <dsp:spPr>
        <a:xfrm>
          <a:off x="1119722" y="13"/>
          <a:ext cx="3709191" cy="3709191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4129" tIns="58420" rIns="204129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b="1" kern="1200" dirty="0"/>
            <a:t>1060</a:t>
          </a:r>
          <a:r>
            <a:rPr lang="it-IT" sz="2900" b="1" kern="1200" dirty="0"/>
            <a:t> </a:t>
          </a:r>
          <a:br>
            <a:rPr lang="it-IT" sz="2900" b="1" kern="1200" dirty="0"/>
          </a:br>
          <a:r>
            <a:rPr lang="it-IT" sz="2000" kern="1200" dirty="0"/>
            <a:t>le edizioni analizzabili</a:t>
          </a:r>
        </a:p>
      </dsp:txBody>
      <dsp:txXfrm>
        <a:off x="1662920" y="543211"/>
        <a:ext cx="2622795" cy="2622795"/>
      </dsp:txXfrm>
    </dsp:sp>
    <dsp:sp modelId="{0B22EC73-88B3-4910-8CCB-B8DA2370CB9A}">
      <dsp:nvSpPr>
        <dsp:cNvPr id="0" name=""/>
        <dsp:cNvSpPr/>
      </dsp:nvSpPr>
      <dsp:spPr>
        <a:xfrm>
          <a:off x="4087075" y="13"/>
          <a:ext cx="3709191" cy="37091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4129" tIns="58420" rIns="204129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b="1" kern="1200" dirty="0"/>
            <a:t>10427</a:t>
          </a:r>
          <a:br>
            <a:rPr lang="it-IT" sz="4600" b="1" kern="1200" dirty="0"/>
          </a:br>
          <a:r>
            <a:rPr lang="it-IT" sz="2000" kern="1200" dirty="0"/>
            <a:t>i servizi </a:t>
          </a:r>
          <a:br>
            <a:rPr lang="it-IT" sz="2000" kern="1200" dirty="0"/>
          </a:br>
          <a:r>
            <a:rPr lang="it-IT" sz="2000" kern="1200" dirty="0"/>
            <a:t>classificabili</a:t>
          </a:r>
        </a:p>
      </dsp:txBody>
      <dsp:txXfrm>
        <a:off x="4630273" y="543211"/>
        <a:ext cx="2622795" cy="2622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6CB73-5135-422D-93D7-F00D4A2FBC54}">
      <dsp:nvSpPr>
        <dsp:cNvPr id="0" name=""/>
        <dsp:cNvSpPr/>
      </dsp:nvSpPr>
      <dsp:spPr>
        <a:xfrm>
          <a:off x="0" y="1801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9920F-3C56-4A33-883F-FF0F63E94853}">
      <dsp:nvSpPr>
        <dsp:cNvPr id="0" name=""/>
        <dsp:cNvSpPr/>
      </dsp:nvSpPr>
      <dsp:spPr>
        <a:xfrm>
          <a:off x="0" y="1801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droga</a:t>
          </a:r>
        </a:p>
      </dsp:txBody>
      <dsp:txXfrm>
        <a:off x="0" y="1801"/>
        <a:ext cx="10432340" cy="266841"/>
      </dsp:txXfrm>
    </dsp:sp>
    <dsp:sp modelId="{92C64F81-82E2-4EA2-B93C-AD4317131821}">
      <dsp:nvSpPr>
        <dsp:cNvPr id="0" name=""/>
        <dsp:cNvSpPr/>
      </dsp:nvSpPr>
      <dsp:spPr>
        <a:xfrm>
          <a:off x="0" y="268643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4C423-1D0E-4E87-BFA5-294DB9E52A66}">
      <dsp:nvSpPr>
        <dsp:cNvPr id="0" name=""/>
        <dsp:cNvSpPr/>
      </dsp:nvSpPr>
      <dsp:spPr>
        <a:xfrm>
          <a:off x="0" y="268643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infanzia e minori</a:t>
          </a:r>
        </a:p>
      </dsp:txBody>
      <dsp:txXfrm>
        <a:off x="0" y="268643"/>
        <a:ext cx="10432340" cy="266841"/>
      </dsp:txXfrm>
    </dsp:sp>
    <dsp:sp modelId="{4E889667-D9B8-4DD5-815D-D299F2F8FF0C}">
      <dsp:nvSpPr>
        <dsp:cNvPr id="0" name=""/>
        <dsp:cNvSpPr/>
      </dsp:nvSpPr>
      <dsp:spPr>
        <a:xfrm>
          <a:off x="0" y="535485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FE64B-2903-4AB0-B20F-939D3B0FA14D}">
      <dsp:nvSpPr>
        <dsp:cNvPr id="0" name=""/>
        <dsp:cNvSpPr/>
      </dsp:nvSpPr>
      <dsp:spPr>
        <a:xfrm>
          <a:off x="0" y="535485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famiglia</a:t>
          </a:r>
        </a:p>
      </dsp:txBody>
      <dsp:txXfrm>
        <a:off x="0" y="535485"/>
        <a:ext cx="10432340" cy="266841"/>
      </dsp:txXfrm>
    </dsp:sp>
    <dsp:sp modelId="{C7FF538B-351A-4428-86FC-98E1A2D1261A}">
      <dsp:nvSpPr>
        <dsp:cNvPr id="0" name=""/>
        <dsp:cNvSpPr/>
      </dsp:nvSpPr>
      <dsp:spPr>
        <a:xfrm>
          <a:off x="0" y="802327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DCC9C-7735-4A56-8ED0-2CE345BFB39A}">
      <dsp:nvSpPr>
        <dsp:cNvPr id="0" name=""/>
        <dsp:cNvSpPr/>
      </dsp:nvSpPr>
      <dsp:spPr>
        <a:xfrm>
          <a:off x="0" y="802327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giovani</a:t>
          </a:r>
        </a:p>
      </dsp:txBody>
      <dsp:txXfrm>
        <a:off x="0" y="802327"/>
        <a:ext cx="10432340" cy="266841"/>
      </dsp:txXfrm>
    </dsp:sp>
    <dsp:sp modelId="{E93D20DA-CE0B-471F-9EFD-51D5A7F918D2}">
      <dsp:nvSpPr>
        <dsp:cNvPr id="0" name=""/>
        <dsp:cNvSpPr/>
      </dsp:nvSpPr>
      <dsp:spPr>
        <a:xfrm>
          <a:off x="0" y="1069169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BD7A8-03BB-4408-AC9D-CA7764032140}">
      <dsp:nvSpPr>
        <dsp:cNvPr id="0" name=""/>
        <dsp:cNvSpPr/>
      </dsp:nvSpPr>
      <dsp:spPr>
        <a:xfrm>
          <a:off x="0" y="1069169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donne</a:t>
          </a:r>
        </a:p>
      </dsp:txBody>
      <dsp:txXfrm>
        <a:off x="0" y="1069169"/>
        <a:ext cx="10432340" cy="266841"/>
      </dsp:txXfrm>
    </dsp:sp>
    <dsp:sp modelId="{E7F12D95-AD78-4076-97ED-6ED34D15E940}">
      <dsp:nvSpPr>
        <dsp:cNvPr id="0" name=""/>
        <dsp:cNvSpPr/>
      </dsp:nvSpPr>
      <dsp:spPr>
        <a:xfrm>
          <a:off x="0" y="1336011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1B998-6D21-4D18-A4FD-403B9C8FA7AF}">
      <dsp:nvSpPr>
        <dsp:cNvPr id="0" name=""/>
        <dsp:cNvSpPr/>
      </dsp:nvSpPr>
      <dsp:spPr>
        <a:xfrm>
          <a:off x="0" y="1336011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anziani</a:t>
          </a:r>
        </a:p>
      </dsp:txBody>
      <dsp:txXfrm>
        <a:off x="0" y="1336011"/>
        <a:ext cx="10432340" cy="266841"/>
      </dsp:txXfrm>
    </dsp:sp>
    <dsp:sp modelId="{E2ED6726-37FF-4EA9-A4D3-4EAB6F1619A8}">
      <dsp:nvSpPr>
        <dsp:cNvPr id="0" name=""/>
        <dsp:cNvSpPr/>
      </dsp:nvSpPr>
      <dsp:spPr>
        <a:xfrm>
          <a:off x="0" y="1602853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201F6-7A8B-4F2F-A1E0-5D20E4E9B23E}">
      <dsp:nvSpPr>
        <dsp:cNvPr id="0" name=""/>
        <dsp:cNvSpPr/>
      </dsp:nvSpPr>
      <dsp:spPr>
        <a:xfrm>
          <a:off x="0" y="1602853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migrazioni</a:t>
          </a:r>
        </a:p>
      </dsp:txBody>
      <dsp:txXfrm>
        <a:off x="0" y="1602853"/>
        <a:ext cx="10432340" cy="266841"/>
      </dsp:txXfrm>
    </dsp:sp>
    <dsp:sp modelId="{A387D601-69A9-43C2-A352-D22BA1B58260}">
      <dsp:nvSpPr>
        <dsp:cNvPr id="0" name=""/>
        <dsp:cNvSpPr/>
      </dsp:nvSpPr>
      <dsp:spPr>
        <a:xfrm>
          <a:off x="0" y="1869695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A691A-D69F-46DE-8C4B-97D0FF67CA14}">
      <dsp:nvSpPr>
        <dsp:cNvPr id="0" name=""/>
        <dsp:cNvSpPr/>
      </dsp:nvSpPr>
      <dsp:spPr>
        <a:xfrm>
          <a:off x="0" y="1869695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gruppi criminali</a:t>
          </a:r>
        </a:p>
      </dsp:txBody>
      <dsp:txXfrm>
        <a:off x="0" y="1869695"/>
        <a:ext cx="10432340" cy="266841"/>
      </dsp:txXfrm>
    </dsp:sp>
    <dsp:sp modelId="{2837036B-C5D8-44C2-8422-A8C2199AE664}">
      <dsp:nvSpPr>
        <dsp:cNvPr id="0" name=""/>
        <dsp:cNvSpPr/>
      </dsp:nvSpPr>
      <dsp:spPr>
        <a:xfrm>
          <a:off x="0" y="2136537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12540-46E6-4E0E-98A0-ABF08C739AA6}">
      <dsp:nvSpPr>
        <dsp:cNvPr id="0" name=""/>
        <dsp:cNvSpPr/>
      </dsp:nvSpPr>
      <dsp:spPr>
        <a:xfrm>
          <a:off x="0" y="2136537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razzismo</a:t>
          </a:r>
        </a:p>
      </dsp:txBody>
      <dsp:txXfrm>
        <a:off x="0" y="2136537"/>
        <a:ext cx="10432340" cy="266841"/>
      </dsp:txXfrm>
    </dsp:sp>
    <dsp:sp modelId="{7F3757A7-C1E2-466F-84C6-EAF57B629C2E}">
      <dsp:nvSpPr>
        <dsp:cNvPr id="0" name=""/>
        <dsp:cNvSpPr/>
      </dsp:nvSpPr>
      <dsp:spPr>
        <a:xfrm>
          <a:off x="0" y="2403378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C225F-C4CB-4AF0-A189-3C6A578EE29B}">
      <dsp:nvSpPr>
        <dsp:cNvPr id="0" name=""/>
        <dsp:cNvSpPr/>
      </dsp:nvSpPr>
      <dsp:spPr>
        <a:xfrm>
          <a:off x="0" y="2403378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pedofilia</a:t>
          </a:r>
        </a:p>
      </dsp:txBody>
      <dsp:txXfrm>
        <a:off x="0" y="2403378"/>
        <a:ext cx="10432340" cy="266841"/>
      </dsp:txXfrm>
    </dsp:sp>
    <dsp:sp modelId="{A9E5189F-E3EA-4B00-90DB-38827BE3607F}">
      <dsp:nvSpPr>
        <dsp:cNvPr id="0" name=""/>
        <dsp:cNvSpPr/>
      </dsp:nvSpPr>
      <dsp:spPr>
        <a:xfrm>
          <a:off x="0" y="2670220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79D5C-717E-4247-ACBF-7DC27A6F6984}">
      <dsp:nvSpPr>
        <dsp:cNvPr id="0" name=""/>
        <dsp:cNvSpPr/>
      </dsp:nvSpPr>
      <dsp:spPr>
        <a:xfrm>
          <a:off x="0" y="2670220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/>
            <a:t>omicidi</a:t>
          </a:r>
        </a:p>
      </dsp:txBody>
      <dsp:txXfrm>
        <a:off x="0" y="2670220"/>
        <a:ext cx="10432340" cy="266841"/>
      </dsp:txXfrm>
    </dsp:sp>
    <dsp:sp modelId="{82EE9278-72E2-4EBF-90F4-611CCD531072}">
      <dsp:nvSpPr>
        <dsp:cNvPr id="0" name=""/>
        <dsp:cNvSpPr/>
      </dsp:nvSpPr>
      <dsp:spPr>
        <a:xfrm>
          <a:off x="0" y="2937062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2429E-0570-44F3-854A-68E1865ECEA3}">
      <dsp:nvSpPr>
        <dsp:cNvPr id="0" name=""/>
        <dsp:cNvSpPr/>
      </dsp:nvSpPr>
      <dsp:spPr>
        <a:xfrm>
          <a:off x="0" y="2937062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/>
            <a:t>emergenze ambientali</a:t>
          </a:r>
        </a:p>
      </dsp:txBody>
      <dsp:txXfrm>
        <a:off x="0" y="2937062"/>
        <a:ext cx="10432340" cy="266841"/>
      </dsp:txXfrm>
    </dsp:sp>
    <dsp:sp modelId="{BBDDFC63-1FC0-4A3A-AEC4-C7C086240FED}">
      <dsp:nvSpPr>
        <dsp:cNvPr id="0" name=""/>
        <dsp:cNvSpPr/>
      </dsp:nvSpPr>
      <dsp:spPr>
        <a:xfrm>
          <a:off x="0" y="3203904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49732-5A17-4C55-9703-74771A5A1313}">
      <dsp:nvSpPr>
        <dsp:cNvPr id="0" name=""/>
        <dsp:cNvSpPr/>
      </dsp:nvSpPr>
      <dsp:spPr>
        <a:xfrm>
          <a:off x="0" y="3203904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/>
            <a:t>emergenze sanitarie</a:t>
          </a:r>
        </a:p>
      </dsp:txBody>
      <dsp:txXfrm>
        <a:off x="0" y="3203904"/>
        <a:ext cx="10432340" cy="266841"/>
      </dsp:txXfrm>
    </dsp:sp>
    <dsp:sp modelId="{992C337F-DCF1-4EF4-A8D9-B558803B96B5}">
      <dsp:nvSpPr>
        <dsp:cNvPr id="0" name=""/>
        <dsp:cNvSpPr/>
      </dsp:nvSpPr>
      <dsp:spPr>
        <a:xfrm>
          <a:off x="0" y="3470746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19C5D-18E3-4726-BB9B-AC71BC8BF87D}">
      <dsp:nvSpPr>
        <dsp:cNvPr id="0" name=""/>
        <dsp:cNvSpPr/>
      </dsp:nvSpPr>
      <dsp:spPr>
        <a:xfrm>
          <a:off x="0" y="3470746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/>
            <a:t>sicurezza sul lavoro</a:t>
          </a:r>
        </a:p>
      </dsp:txBody>
      <dsp:txXfrm>
        <a:off x="0" y="3470746"/>
        <a:ext cx="10432340" cy="266841"/>
      </dsp:txXfrm>
    </dsp:sp>
    <dsp:sp modelId="{A9DB7A2E-E525-43B4-85F6-1F58B71C18DB}">
      <dsp:nvSpPr>
        <dsp:cNvPr id="0" name=""/>
        <dsp:cNvSpPr/>
      </dsp:nvSpPr>
      <dsp:spPr>
        <a:xfrm>
          <a:off x="0" y="3737588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3F00F-8000-41EC-B1D1-F5E2115C8D01}">
      <dsp:nvSpPr>
        <dsp:cNvPr id="0" name=""/>
        <dsp:cNvSpPr/>
      </dsp:nvSpPr>
      <dsp:spPr>
        <a:xfrm>
          <a:off x="0" y="3737588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/>
            <a:t>ordine pubblico</a:t>
          </a:r>
        </a:p>
      </dsp:txBody>
      <dsp:txXfrm>
        <a:off x="0" y="3737588"/>
        <a:ext cx="10432340" cy="266841"/>
      </dsp:txXfrm>
    </dsp:sp>
    <dsp:sp modelId="{B60E9ECC-8473-46DC-8075-5D06B5CD4C51}">
      <dsp:nvSpPr>
        <dsp:cNvPr id="0" name=""/>
        <dsp:cNvSpPr/>
      </dsp:nvSpPr>
      <dsp:spPr>
        <a:xfrm>
          <a:off x="0" y="4004430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7EDE9-1AE0-4284-A100-E90B9AA476B4}">
      <dsp:nvSpPr>
        <dsp:cNvPr id="0" name=""/>
        <dsp:cNvSpPr/>
      </dsp:nvSpPr>
      <dsp:spPr>
        <a:xfrm>
          <a:off x="0" y="4004430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/>
            <a:t>dipendenze</a:t>
          </a:r>
        </a:p>
      </dsp:txBody>
      <dsp:txXfrm>
        <a:off x="0" y="4004430"/>
        <a:ext cx="10432340" cy="266841"/>
      </dsp:txXfrm>
    </dsp:sp>
    <dsp:sp modelId="{2F99CEA2-10C7-41F9-896D-D68BFA0AA2DB}">
      <dsp:nvSpPr>
        <dsp:cNvPr id="0" name=""/>
        <dsp:cNvSpPr/>
      </dsp:nvSpPr>
      <dsp:spPr>
        <a:xfrm>
          <a:off x="0" y="4271272"/>
          <a:ext cx="10432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EB4BA-F40D-41F9-8ACE-14B66C9EDBC2}">
      <dsp:nvSpPr>
        <dsp:cNvPr id="0" name=""/>
        <dsp:cNvSpPr/>
      </dsp:nvSpPr>
      <dsp:spPr>
        <a:xfrm>
          <a:off x="0" y="4271272"/>
          <a:ext cx="10432340" cy="266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/>
            <a:t>altre notizie sulla sicurezza</a:t>
          </a:r>
        </a:p>
      </dsp:txBody>
      <dsp:txXfrm>
        <a:off x="0" y="4271272"/>
        <a:ext cx="10432340" cy="2668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3A2D6-927C-484E-8A05-07CE85765BE7}">
      <dsp:nvSpPr>
        <dsp:cNvPr id="0" name=""/>
        <dsp:cNvSpPr/>
      </dsp:nvSpPr>
      <dsp:spPr>
        <a:xfrm>
          <a:off x="0" y="281273"/>
          <a:ext cx="2895241" cy="289524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b="1" kern="1200" dirty="0"/>
            <a:t>3273</a:t>
          </a:r>
          <a:r>
            <a:rPr lang="it-IT" sz="4100" kern="1200" dirty="0"/>
            <a:t/>
          </a:r>
          <a:br>
            <a:rPr lang="it-IT" sz="4100" kern="1200" dirty="0"/>
          </a:br>
          <a:r>
            <a:rPr lang="it-IT" sz="3000" kern="1200" dirty="0"/>
            <a:t>notizie</a:t>
          </a:r>
        </a:p>
      </dsp:txBody>
      <dsp:txXfrm>
        <a:off x="404290" y="622684"/>
        <a:ext cx="1669328" cy="2212418"/>
      </dsp:txXfrm>
    </dsp:sp>
    <dsp:sp modelId="{717013E0-E35D-4C73-A663-6C110A0F442A}">
      <dsp:nvSpPr>
        <dsp:cNvPr id="0" name=""/>
        <dsp:cNvSpPr/>
      </dsp:nvSpPr>
      <dsp:spPr>
        <a:xfrm>
          <a:off x="2204035" y="262367"/>
          <a:ext cx="2895241" cy="2895241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b="1" kern="1200" dirty="0"/>
            <a:t>31,4%</a:t>
          </a:r>
          <a:r>
            <a:rPr lang="it-IT" sz="4100" kern="1200" dirty="0"/>
            <a:t/>
          </a:r>
          <a:br>
            <a:rPr lang="it-IT" sz="4100" kern="1200" dirty="0"/>
          </a:br>
          <a:r>
            <a:rPr lang="it-IT" sz="2800" kern="1200" dirty="0"/>
            <a:t>del totale</a:t>
          </a:r>
          <a:endParaRPr lang="it-IT" sz="3200" kern="1200" dirty="0"/>
        </a:p>
      </dsp:txBody>
      <dsp:txXfrm>
        <a:off x="3025657" y="603779"/>
        <a:ext cx="1669328" cy="2212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D7B42-7168-4BED-8B10-85DC1FA0D82C}">
      <dsp:nvSpPr>
        <dsp:cNvPr id="0" name=""/>
        <dsp:cNvSpPr/>
      </dsp:nvSpPr>
      <dsp:spPr>
        <a:xfrm rot="5400000">
          <a:off x="537458" y="1367999"/>
          <a:ext cx="1611733" cy="268188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14A376-D54C-4053-B2C5-43BDF5CE054E}">
      <dsp:nvSpPr>
        <dsp:cNvPr id="0" name=""/>
        <dsp:cNvSpPr/>
      </dsp:nvSpPr>
      <dsp:spPr>
        <a:xfrm>
          <a:off x="268419" y="2169305"/>
          <a:ext cx="2421223" cy="2122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/>
            <a:t>Nera e giudiziaria:</a:t>
          </a:r>
          <a:br>
            <a:rPr lang="it-IT" sz="2600" kern="1200" dirty="0"/>
          </a:br>
          <a:r>
            <a:rPr lang="it-IT" sz="2600" kern="1200" dirty="0"/>
            <a:t>fulcro della narrazione</a:t>
          </a:r>
          <a:endParaRPr lang="en-US" sz="2600" kern="1200" dirty="0"/>
        </a:p>
      </dsp:txBody>
      <dsp:txXfrm>
        <a:off x="268419" y="2169305"/>
        <a:ext cx="2421223" cy="2122344"/>
      </dsp:txXfrm>
    </dsp:sp>
    <dsp:sp modelId="{37A6A7DB-2628-4366-82E7-1DD124C6B571}">
      <dsp:nvSpPr>
        <dsp:cNvPr id="0" name=""/>
        <dsp:cNvSpPr/>
      </dsp:nvSpPr>
      <dsp:spPr>
        <a:xfrm>
          <a:off x="2232808" y="1170555"/>
          <a:ext cx="456834" cy="456834"/>
        </a:xfrm>
        <a:prstGeom prst="triangle">
          <a:avLst>
            <a:gd name="adj" fmla="val 10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127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336FE-67C5-4853-A551-00E0E26B2976}">
      <dsp:nvSpPr>
        <dsp:cNvPr id="0" name=""/>
        <dsp:cNvSpPr/>
      </dsp:nvSpPr>
      <dsp:spPr>
        <a:xfrm rot="5400000">
          <a:off x="3501508" y="634541"/>
          <a:ext cx="1611733" cy="268188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27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009C2-F94F-44E8-A524-3A33F5485FF4}">
      <dsp:nvSpPr>
        <dsp:cNvPr id="0" name=""/>
        <dsp:cNvSpPr/>
      </dsp:nvSpPr>
      <dsp:spPr>
        <a:xfrm>
          <a:off x="3232470" y="1435848"/>
          <a:ext cx="2421223" cy="2122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/>
            <a:t>Sicurezza: </a:t>
          </a:r>
          <a:br>
            <a:rPr lang="it-IT" sz="2600" kern="1200" dirty="0"/>
          </a:br>
          <a:r>
            <a:rPr lang="it-IT" sz="2600" kern="1200" dirty="0"/>
            <a:t>cifra retorica trasversale</a:t>
          </a:r>
          <a:endParaRPr lang="en-US" sz="2600" kern="1200" dirty="0"/>
        </a:p>
      </dsp:txBody>
      <dsp:txXfrm>
        <a:off x="3232470" y="1435848"/>
        <a:ext cx="2421223" cy="2122344"/>
      </dsp:txXfrm>
    </dsp:sp>
    <dsp:sp modelId="{677BCEA7-BB2B-49B4-AB91-FF4A57F42C29}">
      <dsp:nvSpPr>
        <dsp:cNvPr id="0" name=""/>
        <dsp:cNvSpPr/>
      </dsp:nvSpPr>
      <dsp:spPr>
        <a:xfrm>
          <a:off x="5196859" y="437098"/>
          <a:ext cx="456834" cy="456834"/>
        </a:xfrm>
        <a:prstGeom prst="triangle">
          <a:avLst>
            <a:gd name="adj" fmla="val 10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127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BA496-2B22-4672-BA42-3EEB1C473E58}">
      <dsp:nvSpPr>
        <dsp:cNvPr id="0" name=""/>
        <dsp:cNvSpPr/>
      </dsp:nvSpPr>
      <dsp:spPr>
        <a:xfrm rot="5400000">
          <a:off x="6465559" y="-98915"/>
          <a:ext cx="1611733" cy="268188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27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92724-D40E-4B5E-BD15-F2D26D500EF6}">
      <dsp:nvSpPr>
        <dsp:cNvPr id="0" name=""/>
        <dsp:cNvSpPr/>
      </dsp:nvSpPr>
      <dsp:spPr>
        <a:xfrm>
          <a:off x="6196520" y="702391"/>
          <a:ext cx="2421223" cy="2122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/>
            <a:t>La routine dell’emergenza</a:t>
          </a:r>
          <a:endParaRPr lang="en-US" sz="2600" kern="1200" dirty="0"/>
        </a:p>
      </dsp:txBody>
      <dsp:txXfrm>
        <a:off x="6196520" y="702391"/>
        <a:ext cx="2421223" cy="2122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C02CD-5C9D-4158-AAC8-F73B776252DA}" type="datetimeFigureOut">
              <a:rPr lang="it-IT" smtClean="0"/>
              <a:t>07/11/2019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5F5AB-96C6-4207-9150-6C31167EB8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47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5F5AB-96C6-4207-9150-6C31167EB86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358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5F5AB-96C6-4207-9150-6C31167EB86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33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1D60-1894-40C7-8A2B-B076143EEE08}" type="datetime1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81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3C12-70E7-49DD-98D4-640960B8DA37}" type="datetime1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68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23-8E31-4E6F-8155-BB5C51C6C9FA}" type="datetime1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65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B1D-8045-4029-A575-4A75991FB5D5}" type="datetime1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1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AE2F402-C2E4-4453-B15F-584DF8B6A82A}" type="datetime1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10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AC05-A712-4AEB-A3D6-094956A26991}" type="datetime1">
              <a:rPr lang="it-IT" smtClean="0"/>
              <a:t>07/11/2019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21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27F6-7F28-4DC0-B286-007E66E18594}" type="datetime1">
              <a:rPr lang="it-IT" smtClean="0"/>
              <a:t>07/11/2019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4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A72-0656-48B1-A479-521539E6D8CE}" type="datetime1">
              <a:rPr lang="it-IT" smtClean="0"/>
              <a:t>07/11/2019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29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2435-C232-475D-8CB0-A17143C7BDD7}" type="datetime1">
              <a:rPr lang="it-IT" smtClean="0"/>
              <a:t>07/11/2019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95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3BC0-C158-4AC8-83A2-F38B6518BEBA}" type="datetime1">
              <a:rPr lang="it-IT" smtClean="0"/>
              <a:t>07/11/2019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57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56D4-8D3E-4200-B569-50FD31DE5DDD}" type="datetime1">
              <a:rPr lang="it-IT" smtClean="0"/>
              <a:t>07/11/2019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43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2BD8675-4942-4575-804D-C7AA413CF1AC}" type="datetime1">
              <a:rPr lang="it-IT" smtClean="0"/>
              <a:t>07/11/2019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7174571-FBFD-4588-BC25-9E09F76F9E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44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76C0DFDE-6363-4485-AAF5-8514D9C53C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397ED09B-959B-46A7-9205-3318FE5C84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5316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B8E7849-EADC-497E-85F9-0006C0535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845" y="643468"/>
            <a:ext cx="6537918" cy="5571065"/>
          </a:xfrm>
        </p:spPr>
        <p:txBody>
          <a:bodyPr>
            <a:normAutofit/>
          </a:bodyPr>
          <a:lstStyle/>
          <a:p>
            <a:pPr algn="ctr"/>
            <a:r>
              <a:rPr lang="it-IT" sz="7000" b="1" dirty="0">
                <a:solidFill>
                  <a:srgbClr val="FFFFFF"/>
                </a:solidFill>
              </a:rPr>
              <a:t>La Puglia allo specchio</a:t>
            </a:r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xmlns="" id="{66040056-521D-4899-85D7-161D0E847E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66383" y="0"/>
            <a:ext cx="452256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magin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124" y="1"/>
            <a:ext cx="4894876" cy="6858000"/>
          </a:xfrm>
          <a:prstGeom prst="rect">
            <a:avLst/>
          </a:prstGeom>
        </p:spPr>
      </p:pic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49751" y="4765963"/>
            <a:ext cx="6632106" cy="108093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Il racconto delle emergenze sociali nello sguardo della RAI regionale</a:t>
            </a:r>
          </a:p>
          <a:p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AA3334E1-5527-4ABF-BBE2-5E7E2755C3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74" y="58487"/>
            <a:ext cx="3954876" cy="122998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824" y="58488"/>
            <a:ext cx="1710354" cy="98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79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76C0DFDE-6363-4485-AAF5-8514D9C53C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397ED09B-959B-46A7-9205-3318FE5C84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5316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B8E7849-EADC-497E-85F9-0006C0535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6"/>
            <a:ext cx="6537918" cy="5571065"/>
          </a:xfrm>
        </p:spPr>
        <p:txBody>
          <a:bodyPr>
            <a:normAutofit/>
          </a:bodyPr>
          <a:lstStyle/>
          <a:p>
            <a:pPr algn="r"/>
            <a:r>
              <a:rPr lang="it-IT" sz="7000" b="1" dirty="0">
                <a:solidFill>
                  <a:srgbClr val="FFFFFF"/>
                </a:solidFill>
              </a:rPr>
              <a:t>Grazie</a:t>
            </a:r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xmlns="" id="{66040056-521D-4899-85D7-161D0E847E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66383" y="0"/>
            <a:ext cx="452256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5C4A4C0-69F0-49E6-B0AD-AEB1DE53D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4423" y="932823"/>
            <a:ext cx="3584110" cy="5571064"/>
          </a:xfrm>
        </p:spPr>
        <p:txBody>
          <a:bodyPr anchor="ctr">
            <a:normAutofit/>
          </a:bodyPr>
          <a:lstStyle/>
          <a:p>
            <a:r>
              <a:rPr lang="it-IT" b="1" dirty="0" smtClean="0">
                <a:latin typeface="+mj-lt"/>
              </a:rPr>
              <a:t>Gli Autori</a:t>
            </a:r>
            <a:endParaRPr lang="it-IT" b="1" dirty="0">
              <a:latin typeface="+mj-lt"/>
            </a:endParaRPr>
          </a:p>
          <a:p>
            <a:pPr lvl="1" algn="l"/>
            <a:endParaRPr lang="it-IT" dirty="0">
              <a:latin typeface="+mj-lt"/>
            </a:endParaRPr>
          </a:p>
          <a:p>
            <a:pPr lvl="1" algn="l"/>
            <a:r>
              <a:rPr lang="it-IT" dirty="0" smtClean="0">
                <a:latin typeface="+mj-lt"/>
              </a:rPr>
              <a:t>Patrizia </a:t>
            </a:r>
            <a:r>
              <a:rPr lang="it-IT" dirty="0" err="1">
                <a:latin typeface="+mj-lt"/>
              </a:rPr>
              <a:t>Calefato</a:t>
            </a:r>
            <a:r>
              <a:rPr lang="it-IT" dirty="0">
                <a:latin typeface="+mj-lt"/>
              </a:rPr>
              <a:t> </a:t>
            </a:r>
          </a:p>
          <a:p>
            <a:pPr lvl="1" algn="l"/>
            <a:r>
              <a:rPr lang="it-IT" dirty="0">
                <a:latin typeface="+mj-lt"/>
              </a:rPr>
              <a:t>Sabino Di </a:t>
            </a:r>
            <a:r>
              <a:rPr lang="it-IT" dirty="0" err="1">
                <a:latin typeface="+mj-lt"/>
              </a:rPr>
              <a:t>Chio</a:t>
            </a:r>
            <a:r>
              <a:rPr lang="it-IT" dirty="0">
                <a:latin typeface="+mj-lt"/>
              </a:rPr>
              <a:t> </a:t>
            </a:r>
          </a:p>
          <a:p>
            <a:pPr lvl="1" algn="l"/>
            <a:r>
              <a:rPr lang="it-IT" dirty="0">
                <a:latin typeface="+mj-lt"/>
              </a:rPr>
              <a:t>Paolo Inno </a:t>
            </a:r>
          </a:p>
          <a:p>
            <a:pPr lvl="1" algn="l"/>
            <a:r>
              <a:rPr lang="it-IT" dirty="0">
                <a:latin typeface="+mj-lt"/>
              </a:rPr>
              <a:t>Francesca Bitetto </a:t>
            </a:r>
          </a:p>
          <a:p>
            <a:pPr lvl="1" algn="l"/>
            <a:r>
              <a:rPr lang="it-IT" dirty="0">
                <a:latin typeface="+mj-lt"/>
              </a:rPr>
              <a:t>Maurizio </a:t>
            </a:r>
            <a:r>
              <a:rPr lang="it-IT" dirty="0" err="1">
                <a:latin typeface="+mj-lt"/>
              </a:rPr>
              <a:t>Brunialti</a:t>
            </a:r>
            <a:r>
              <a:rPr lang="it-IT" dirty="0">
                <a:latin typeface="+mj-lt"/>
              </a:rPr>
              <a:t> </a:t>
            </a:r>
          </a:p>
          <a:p>
            <a:pPr lvl="1" algn="l"/>
            <a:r>
              <a:rPr lang="it-IT" dirty="0" smtClean="0">
                <a:latin typeface="+mj-lt"/>
              </a:rPr>
              <a:t>Lidia </a:t>
            </a:r>
            <a:r>
              <a:rPr lang="it-IT" dirty="0">
                <a:latin typeface="+mj-lt"/>
              </a:rPr>
              <a:t>Greco </a:t>
            </a:r>
          </a:p>
          <a:p>
            <a:pPr lvl="1" algn="l"/>
            <a:r>
              <a:rPr lang="it-IT" dirty="0">
                <a:latin typeface="+mj-lt"/>
              </a:rPr>
              <a:t>Daniele Petrosino </a:t>
            </a:r>
          </a:p>
          <a:p>
            <a:pPr lvl="1" algn="l"/>
            <a:r>
              <a:rPr lang="it-IT" dirty="0">
                <a:latin typeface="+mj-lt"/>
              </a:rPr>
              <a:t>Raffaella </a:t>
            </a:r>
            <a:r>
              <a:rPr lang="it-IT" dirty="0" err="1">
                <a:latin typeface="+mj-lt"/>
              </a:rPr>
              <a:t>Scelzi</a:t>
            </a:r>
            <a:endParaRPr lang="it-IT" dirty="0">
              <a:latin typeface="+mj-lt"/>
            </a:endParaRPr>
          </a:p>
          <a:p>
            <a:endParaRPr lang="it-IT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127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48423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it-IT" sz="3600" dirty="0" smtClean="0"/>
              <a:t>Indice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7418" y="1385455"/>
            <a:ext cx="10310830" cy="4786745"/>
          </a:xfrm>
        </p:spPr>
        <p:txBody>
          <a:bodyPr>
            <a:normAutofit lnSpcReduction="10000"/>
          </a:bodyPr>
          <a:lstStyle/>
          <a:p>
            <a:r>
              <a:rPr lang="it-IT" sz="1700" dirty="0"/>
              <a:t>CAPITOLO 1 // LA PUGLIA ALLO </a:t>
            </a:r>
            <a:r>
              <a:rPr lang="it-IT" sz="1700" dirty="0" smtClean="0"/>
              <a:t>SPECCHIO, di </a:t>
            </a:r>
            <a:r>
              <a:rPr lang="it-IT" sz="1700" dirty="0"/>
              <a:t>Patrizia </a:t>
            </a:r>
            <a:r>
              <a:rPr lang="it-IT" sz="1700" dirty="0" err="1"/>
              <a:t>Calefato</a:t>
            </a:r>
            <a:r>
              <a:rPr lang="it-IT" sz="1700" dirty="0"/>
              <a:t>, Sabino Di </a:t>
            </a:r>
            <a:r>
              <a:rPr lang="it-IT" sz="1700" dirty="0" err="1"/>
              <a:t>Chio</a:t>
            </a:r>
            <a:r>
              <a:rPr lang="it-IT" sz="1700" dirty="0"/>
              <a:t>, Paolo </a:t>
            </a:r>
            <a:r>
              <a:rPr lang="it-IT" sz="1700" dirty="0" smtClean="0"/>
              <a:t>Inno</a:t>
            </a:r>
          </a:p>
          <a:p>
            <a:r>
              <a:rPr lang="it-IT" sz="1700" dirty="0"/>
              <a:t>CAPITOLO 2 // SCENARIO: UNA MAPPA DELLE CATEGORIE </a:t>
            </a:r>
            <a:r>
              <a:rPr lang="it-IT" sz="1700" dirty="0" smtClean="0"/>
              <a:t>ANALITICHE, di </a:t>
            </a:r>
            <a:r>
              <a:rPr lang="it-IT" sz="1700" dirty="0"/>
              <a:t>Paolo Inno</a:t>
            </a:r>
          </a:p>
          <a:p>
            <a:r>
              <a:rPr lang="it-IT" sz="1700" dirty="0"/>
              <a:t>CAPITOLO 3 // VECCHIE E NUOVE DIPENDENZE: LA PUGLIA </a:t>
            </a:r>
            <a:r>
              <a:rPr lang="it-IT" sz="1700" dirty="0" smtClean="0"/>
              <a:t>DALLA ROTTA </a:t>
            </a:r>
            <a:r>
              <a:rPr lang="it-IT" sz="1700" dirty="0"/>
              <a:t>ADRIATICA ALLA “TERRA DELLA </a:t>
            </a:r>
            <a:r>
              <a:rPr lang="it-IT" sz="1700" dirty="0" smtClean="0"/>
              <a:t>FORTUNA”, di </a:t>
            </a:r>
            <a:r>
              <a:rPr lang="it-IT" sz="1700" dirty="0"/>
              <a:t>Sabino Di </a:t>
            </a:r>
            <a:r>
              <a:rPr lang="it-IT" sz="1700" dirty="0" err="1"/>
              <a:t>Chio</a:t>
            </a:r>
            <a:r>
              <a:rPr lang="it-IT" sz="1700" dirty="0"/>
              <a:t> </a:t>
            </a:r>
            <a:endParaRPr lang="it-IT" sz="1700" dirty="0" smtClean="0"/>
          </a:p>
          <a:p>
            <a:r>
              <a:rPr lang="it-IT" sz="1700" dirty="0"/>
              <a:t>CAPITOLO 4 // TUTTO SOTTO CONTROLLO! LA RAPPRESENTAZIONE DEI </a:t>
            </a:r>
            <a:r>
              <a:rPr lang="it-IT" sz="1700" dirty="0" smtClean="0"/>
              <a:t>MINORI NELLO </a:t>
            </a:r>
            <a:r>
              <a:rPr lang="it-IT" sz="1700" dirty="0"/>
              <a:t>SGUARDO DELLA </a:t>
            </a:r>
            <a:r>
              <a:rPr lang="it-IT" sz="1700" dirty="0" smtClean="0"/>
              <a:t>RAI, di </a:t>
            </a:r>
            <a:r>
              <a:rPr lang="it-IT" sz="1700" dirty="0"/>
              <a:t>Francesca Ursula Bitetto </a:t>
            </a:r>
          </a:p>
          <a:p>
            <a:r>
              <a:rPr lang="it-IT" sz="1700" dirty="0"/>
              <a:t>CAPITOLO 5 // LA PRESENZA DELLE DONNE NELLA VITA PUBBLICA NELLO SGUARDO DELLA </a:t>
            </a:r>
            <a:r>
              <a:rPr lang="it-IT" sz="1700" dirty="0" smtClean="0"/>
              <a:t>RAI, di </a:t>
            </a:r>
            <a:r>
              <a:rPr lang="it-IT" sz="1700" dirty="0"/>
              <a:t>Patrizia </a:t>
            </a:r>
            <a:r>
              <a:rPr lang="it-IT" sz="1700" dirty="0" err="1"/>
              <a:t>Calefato</a:t>
            </a:r>
            <a:endParaRPr lang="it-IT" sz="1700" dirty="0"/>
          </a:p>
          <a:p>
            <a:r>
              <a:rPr lang="it-IT" sz="1700" dirty="0"/>
              <a:t>CAPITOLO 6 // DONNE E SALUTE NELLO SGUARDO DELLA RAI: IL DATO DIGITALE </a:t>
            </a:r>
            <a:r>
              <a:rPr lang="it-IT" sz="1700" dirty="0" smtClean="0"/>
              <a:t>SEMANTIZZATO, di </a:t>
            </a:r>
            <a:r>
              <a:rPr lang="it-IT" sz="1700" dirty="0"/>
              <a:t>Raffaella </a:t>
            </a:r>
            <a:r>
              <a:rPr lang="it-IT" sz="1700" dirty="0" err="1" smtClean="0"/>
              <a:t>Scelzi</a:t>
            </a:r>
            <a:endParaRPr lang="it-IT" sz="1700" dirty="0" smtClean="0"/>
          </a:p>
          <a:p>
            <a:r>
              <a:rPr lang="it-IT" sz="1700" dirty="0"/>
              <a:t>CAPITOLO 7 // IL LAVORO DELLE DONNE NELL’INFORMAZIONE</a:t>
            </a:r>
          </a:p>
          <a:p>
            <a:r>
              <a:rPr lang="it-IT" sz="1700" dirty="0"/>
              <a:t>REGIONALE </a:t>
            </a:r>
            <a:r>
              <a:rPr lang="it-IT" sz="1700" dirty="0" smtClean="0"/>
              <a:t>PUGLIESE, di </a:t>
            </a:r>
            <a:r>
              <a:rPr lang="it-IT" sz="1700" dirty="0"/>
              <a:t>Lidia </a:t>
            </a:r>
            <a:r>
              <a:rPr lang="it-IT" sz="1700" dirty="0" smtClean="0"/>
              <a:t>Greco</a:t>
            </a:r>
          </a:p>
          <a:p>
            <a:r>
              <a:rPr lang="it-IT" sz="1700" dirty="0"/>
              <a:t>CAPITOLO 8 // NON È UNA REGIONE PER </a:t>
            </a:r>
            <a:r>
              <a:rPr lang="it-IT" sz="1700" dirty="0" smtClean="0"/>
              <a:t>IMMIGRATI, di </a:t>
            </a:r>
            <a:r>
              <a:rPr lang="it-IT" sz="1700" dirty="0"/>
              <a:t>Daniele </a:t>
            </a:r>
            <a:r>
              <a:rPr lang="it-IT" sz="1700" dirty="0" smtClean="0"/>
              <a:t>Petrosino</a:t>
            </a:r>
          </a:p>
          <a:p>
            <a:r>
              <a:rPr lang="it-IT" sz="1700" dirty="0"/>
              <a:t>CAPITOLO 9 // L’ARCHIVIO NECESSARIO. LE TECHE RAI DI BARI </a:t>
            </a:r>
            <a:r>
              <a:rPr lang="it-IT" sz="1700" dirty="0" smtClean="0"/>
              <a:t>FRA SERVIZIO </a:t>
            </a:r>
            <a:r>
              <a:rPr lang="it-IT" sz="1700" dirty="0"/>
              <a:t>PUBBLICO E FONTE DI </a:t>
            </a:r>
            <a:r>
              <a:rPr lang="it-IT" sz="1700" dirty="0" smtClean="0"/>
              <a:t>RICERCA, di </a:t>
            </a:r>
            <a:r>
              <a:rPr lang="it-IT" sz="1700" dirty="0"/>
              <a:t>Maurizio </a:t>
            </a:r>
            <a:r>
              <a:rPr lang="it-IT" sz="1700" dirty="0" err="1"/>
              <a:t>Brunialti</a:t>
            </a:r>
            <a:endParaRPr lang="it-IT" sz="17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773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52B155-9E9C-44C3-A2C2-282A81C8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it-IT" dirty="0"/>
              <a:t>Obiettivi della ricerca</a:t>
            </a:r>
          </a:p>
        </p:txBody>
      </p:sp>
      <p:graphicFrame>
        <p:nvGraphicFramePr>
          <p:cNvPr id="36" name="Segnaposto contenuto 35">
            <a:extLst>
              <a:ext uri="{FF2B5EF4-FFF2-40B4-BE49-F238E27FC236}">
                <a16:creationId xmlns:a16="http://schemas.microsoft.com/office/drawing/2014/main" xmlns="" id="{404B83EF-ACC3-4A64-BA08-BF0AB1210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246391"/>
              </p:ext>
            </p:extLst>
          </p:nvPr>
        </p:nvGraphicFramePr>
        <p:xfrm>
          <a:off x="825909" y="2093681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88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52B155-9E9C-44C3-A2C2-282A81C8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it-IT" dirty="0"/>
              <a:t>Metodologia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2A093B8-A2CC-4243-9D24-415419DA14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Segnaposto contenuto 15">
            <a:extLst>
              <a:ext uri="{FF2B5EF4-FFF2-40B4-BE49-F238E27FC236}">
                <a16:creationId xmlns:a16="http://schemas.microsoft.com/office/drawing/2014/main" xmlns="" id="{FDCD9EBD-6565-49ED-BEA1-4A1CA1E2CE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048377"/>
              </p:ext>
            </p:extLst>
          </p:nvPr>
        </p:nvGraphicFramePr>
        <p:xfrm>
          <a:off x="1072896" y="2093976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730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0D62FC7-7920-4633-871D-5F65EA1D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corpus di dati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xmlns="" id="{D287DCA8-9B3F-4D21-9733-B59C5D71F3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005257"/>
              </p:ext>
            </p:extLst>
          </p:nvPr>
        </p:nvGraphicFramePr>
        <p:xfrm>
          <a:off x="1638005" y="2433483"/>
          <a:ext cx="8915990" cy="3709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5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xmlns="" id="{689DD32D-4919-4745-A3B1-97DC9DE5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749" y="4743118"/>
            <a:ext cx="4839743" cy="1805218"/>
          </a:xfrm>
        </p:spPr>
        <p:txBody>
          <a:bodyPr/>
          <a:lstStyle/>
          <a:p>
            <a:r>
              <a:rPr lang="it-IT" dirty="0"/>
              <a:t>Pagine giornalistiche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14D298BD-25C7-4CC4-AC93-CD0C187621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585127"/>
              </p:ext>
            </p:extLst>
          </p:nvPr>
        </p:nvGraphicFramePr>
        <p:xfrm>
          <a:off x="3172691" y="263237"/>
          <a:ext cx="8783782" cy="4821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0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C08BCB8-5A62-47B1-BF9D-D028ED5B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787" y="484632"/>
            <a:ext cx="10464426" cy="1609344"/>
          </a:xfrm>
        </p:spPr>
        <p:txBody>
          <a:bodyPr/>
          <a:lstStyle/>
          <a:p>
            <a:r>
              <a:rPr lang="it-IT" dirty="0"/>
              <a:t>Nera e giudiziaria: primato indiscusso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3B7ED5AC-A11A-4C73-B582-C186AC2FB43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0000257"/>
              </p:ext>
            </p:extLst>
          </p:nvPr>
        </p:nvGraphicFramePr>
        <p:xfrm>
          <a:off x="497305" y="1700463"/>
          <a:ext cx="11036969" cy="4672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20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A560344-D6D0-4B77-A917-62A3B5CC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dirty="0"/>
              <a:t>Categorie </a:t>
            </a:r>
            <a:r>
              <a:rPr lang="it-IT" dirty="0" err="1"/>
              <a:t>CoReCom</a:t>
            </a:r>
            <a:r>
              <a:rPr lang="it-IT" dirty="0"/>
              <a:t> (e oltre)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xmlns="" id="{8A277E83-BD9B-4FBB-B5E5-6528810BA1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3979193"/>
              </p:ext>
            </p:extLst>
          </p:nvPr>
        </p:nvGraphicFramePr>
        <p:xfrm>
          <a:off x="689810" y="1684421"/>
          <a:ext cx="10432341" cy="4539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xmlns="" id="{59A1232F-1A4C-41E2-AA77-4AD368BCDD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357598"/>
              </p:ext>
            </p:extLst>
          </p:nvPr>
        </p:nvGraphicFramePr>
        <p:xfrm>
          <a:off x="5905499" y="2419349"/>
          <a:ext cx="5216651" cy="3419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881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A96F1B-379C-41EF-9D08-BA25D65AD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70" y="560269"/>
            <a:ext cx="3646531" cy="1609344"/>
          </a:xfrm>
        </p:spPr>
        <p:txBody>
          <a:bodyPr/>
          <a:lstStyle/>
          <a:p>
            <a:r>
              <a:rPr lang="it-IT" dirty="0"/>
              <a:t>Conclusioni </a:t>
            </a:r>
            <a:br>
              <a:rPr lang="it-IT" dirty="0"/>
            </a:br>
            <a:r>
              <a:rPr lang="it-IT" dirty="0"/>
              <a:t>generali</a:t>
            </a:r>
          </a:p>
        </p:txBody>
      </p:sp>
      <p:graphicFrame>
        <p:nvGraphicFramePr>
          <p:cNvPr id="8" name="Segnaposto contenuto 2">
            <a:extLst>
              <a:ext uri="{FF2B5EF4-FFF2-40B4-BE49-F238E27FC236}">
                <a16:creationId xmlns:a16="http://schemas.microsoft.com/office/drawing/2014/main" xmlns="" id="{3DCAD532-8DDB-48F2-B36F-3818D9F88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440832"/>
              </p:ext>
            </p:extLst>
          </p:nvPr>
        </p:nvGraphicFramePr>
        <p:xfrm>
          <a:off x="1828800" y="1569919"/>
          <a:ext cx="8620125" cy="472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152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Personalizzato 3">
      <a:dk1>
        <a:sysClr val="windowText" lastClr="000000"/>
      </a:dk1>
      <a:lt1>
        <a:sysClr val="window" lastClr="FFFFFF"/>
      </a:lt1>
      <a:dk2>
        <a:srgbClr val="1F497D"/>
      </a:dk2>
      <a:lt2>
        <a:srgbClr val="F8F8F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309</Words>
  <Application>Microsoft Office PowerPoint</Application>
  <PresentationFormat>Personalizzato</PresentationFormat>
  <Paragraphs>87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Legno</vt:lpstr>
      <vt:lpstr>La Puglia allo specchio</vt:lpstr>
      <vt:lpstr>Indice</vt:lpstr>
      <vt:lpstr>Obiettivi della ricerca</vt:lpstr>
      <vt:lpstr>Metodologia</vt:lpstr>
      <vt:lpstr>Il corpus di dati</vt:lpstr>
      <vt:lpstr>Pagine giornalistiche</vt:lpstr>
      <vt:lpstr>Nera e giudiziaria: primato indiscusso</vt:lpstr>
      <vt:lpstr>Categorie CoReCom (e oltre)</vt:lpstr>
      <vt:lpstr>Conclusioni  generali</vt:lpstr>
      <vt:lpstr>Grazie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Puglia allo specchio</dc:title>
  <dc:creator>Sabino Di Chio</dc:creator>
  <cp:lastModifiedBy>Calefato</cp:lastModifiedBy>
  <cp:revision>10</cp:revision>
  <dcterms:created xsi:type="dcterms:W3CDTF">2019-10-14T10:27:18Z</dcterms:created>
  <dcterms:modified xsi:type="dcterms:W3CDTF">2019-11-07T08:34:09Z</dcterms:modified>
</cp:coreProperties>
</file>