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7" r:id="rId2"/>
    <p:sldId id="270" r:id="rId3"/>
    <p:sldId id="271" r:id="rId4"/>
    <p:sldId id="273" r:id="rId5"/>
    <p:sldId id="272" r:id="rId6"/>
    <p:sldId id="275" r:id="rId7"/>
    <p:sldId id="274" r:id="rId8"/>
    <p:sldId id="277" r:id="rId9"/>
    <p:sldId id="276" r:id="rId10"/>
    <p:sldId id="278" r:id="rId11"/>
    <p:sldId id="258" r:id="rId12"/>
    <p:sldId id="279" r:id="rId13"/>
    <p:sldId id="280" r:id="rId14"/>
    <p:sldId id="281" r:id="rId15"/>
    <p:sldId id="261" r:id="rId16"/>
    <p:sldId id="267" r:id="rId17"/>
    <p:sldId id="265" r:id="rId18"/>
    <p:sldId id="266" r:id="rId19"/>
    <p:sldId id="268" r:id="rId20"/>
    <p:sldId id="269" r:id="rId21"/>
    <p:sldId id="283" r:id="rId22"/>
    <p:sldId id="282" r:id="rId23"/>
    <p:sldId id="346" r:id="rId24"/>
    <p:sldId id="347" r:id="rId25"/>
    <p:sldId id="334" r:id="rId26"/>
    <p:sldId id="332" r:id="rId27"/>
    <p:sldId id="331" r:id="rId28"/>
    <p:sldId id="345" r:id="rId29"/>
    <p:sldId id="316" r:id="rId30"/>
    <p:sldId id="300" r:id="rId31"/>
    <p:sldId id="308" r:id="rId32"/>
    <p:sldId id="306" r:id="rId33"/>
    <p:sldId id="310" r:id="rId34"/>
    <p:sldId id="307" r:id="rId35"/>
    <p:sldId id="309" r:id="rId36"/>
    <p:sldId id="311" r:id="rId37"/>
    <p:sldId id="304" r:id="rId38"/>
    <p:sldId id="259" r:id="rId39"/>
    <p:sldId id="260" r:id="rId4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27"/>
    <p:restoredTop sz="94638"/>
  </p:normalViewPr>
  <p:slideViewPr>
    <p:cSldViewPr snapToGrid="0" snapToObjects="1">
      <p:cViewPr varScale="1">
        <p:scale>
          <a:sx n="60" d="100"/>
          <a:sy n="60" d="100"/>
        </p:scale>
        <p:origin x="200" y="1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45A62E-3DE3-2446-9CB4-9A178C0BE8FE}" type="datetimeFigureOut">
              <a:rPr lang="sv-SE" smtClean="0"/>
              <a:t>2019-12-01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D5776E-5DC0-4946-98F6-5E2C0FC59998}" type="slidenum">
              <a:rPr lang="sv-SE" smtClean="0"/>
              <a:t>‹#›</a:t>
            </a:fld>
            <a:endParaRPr lang="sv-SE"/>
          </a:p>
        </p:txBody>
      </p:sp>
    </p:spTree>
    <p:extLst>
      <p:ext uri="{BB962C8B-B14F-4D97-AF65-F5344CB8AC3E}">
        <p14:creationId xmlns:p14="http://schemas.microsoft.com/office/powerpoint/2010/main" val="2865778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Je tu il </a:t>
            </a:r>
            <a:r>
              <a:rPr lang="sv-SE" dirty="0" err="1"/>
              <a:t>elle</a:t>
            </a:r>
            <a:endParaRPr lang="sv-SE" dirty="0"/>
          </a:p>
        </p:txBody>
      </p:sp>
      <p:sp>
        <p:nvSpPr>
          <p:cNvPr id="4" name="Platshållare för bildnummer 3"/>
          <p:cNvSpPr>
            <a:spLocks noGrp="1"/>
          </p:cNvSpPr>
          <p:nvPr>
            <p:ph type="sldNum" sz="quarter" idx="5"/>
          </p:nvPr>
        </p:nvSpPr>
        <p:spPr/>
        <p:txBody>
          <a:bodyPr/>
          <a:lstStyle/>
          <a:p>
            <a:fld id="{36D5776E-5DC0-4946-98F6-5E2C0FC59998}" type="slidenum">
              <a:rPr lang="sv-SE" smtClean="0"/>
              <a:t>6</a:t>
            </a:fld>
            <a:endParaRPr lang="sv-SE"/>
          </a:p>
        </p:txBody>
      </p:sp>
    </p:spTree>
    <p:extLst>
      <p:ext uri="{BB962C8B-B14F-4D97-AF65-F5344CB8AC3E}">
        <p14:creationId xmlns:p14="http://schemas.microsoft.com/office/powerpoint/2010/main" val="1020964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Anders als </a:t>
            </a:r>
            <a:r>
              <a:rPr lang="sv-SE" dirty="0" err="1"/>
              <a:t>die</a:t>
            </a:r>
            <a:r>
              <a:rPr lang="sv-SE" dirty="0"/>
              <a:t> </a:t>
            </a:r>
            <a:r>
              <a:rPr lang="sv-SE" dirty="0" err="1"/>
              <a:t>Andern</a:t>
            </a:r>
            <a:r>
              <a:rPr lang="sv-SE" dirty="0"/>
              <a:t> 1919; </a:t>
            </a:r>
            <a:r>
              <a:rPr lang="sv-SE" dirty="0" err="1"/>
              <a:t>Vingarne</a:t>
            </a:r>
            <a:r>
              <a:rPr lang="sv-SE" dirty="0"/>
              <a:t> 1916; </a:t>
            </a:r>
            <a:r>
              <a:rPr lang="sv-SE" dirty="0" err="1"/>
              <a:t>Madschen</a:t>
            </a:r>
            <a:r>
              <a:rPr lang="sv-SE" dirty="0"/>
              <a:t> in uniform 1932</a:t>
            </a:r>
          </a:p>
        </p:txBody>
      </p:sp>
      <p:sp>
        <p:nvSpPr>
          <p:cNvPr id="4" name="Platshållare för bildnummer 3"/>
          <p:cNvSpPr>
            <a:spLocks noGrp="1"/>
          </p:cNvSpPr>
          <p:nvPr>
            <p:ph type="sldNum" sz="quarter" idx="5"/>
          </p:nvPr>
        </p:nvSpPr>
        <p:spPr/>
        <p:txBody>
          <a:bodyPr/>
          <a:lstStyle/>
          <a:p>
            <a:fld id="{36D5776E-5DC0-4946-98F6-5E2C0FC59998}" type="slidenum">
              <a:rPr lang="sv-SE" smtClean="0"/>
              <a:t>13</a:t>
            </a:fld>
            <a:endParaRPr lang="sv-SE"/>
          </a:p>
        </p:txBody>
      </p:sp>
    </p:spTree>
    <p:extLst>
      <p:ext uri="{BB962C8B-B14F-4D97-AF65-F5344CB8AC3E}">
        <p14:creationId xmlns:p14="http://schemas.microsoft.com/office/powerpoint/2010/main" val="3160439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Kiki</a:t>
            </a:r>
            <a:r>
              <a:rPr lang="sv-SE" dirty="0"/>
              <a:t> (Sara</a:t>
            </a:r>
            <a:r>
              <a:rPr lang="sv-SE" baseline="0" dirty="0"/>
              <a:t> </a:t>
            </a:r>
            <a:r>
              <a:rPr lang="sv-SE" baseline="0" dirty="0" err="1"/>
              <a:t>Jordenö</a:t>
            </a:r>
            <a:r>
              <a:rPr lang="sv-SE" baseline="0" dirty="0"/>
              <a:t>, 2015)</a:t>
            </a:r>
            <a:endParaRPr lang="sv-SE" dirty="0"/>
          </a:p>
        </p:txBody>
      </p:sp>
      <p:sp>
        <p:nvSpPr>
          <p:cNvPr id="4" name="Platshållare för bildnummer 3"/>
          <p:cNvSpPr>
            <a:spLocks noGrp="1"/>
          </p:cNvSpPr>
          <p:nvPr>
            <p:ph type="sldNum" sz="quarter" idx="10"/>
          </p:nvPr>
        </p:nvSpPr>
        <p:spPr/>
        <p:txBody>
          <a:bodyPr/>
          <a:lstStyle/>
          <a:p>
            <a:fld id="{7CF68309-920E-7644-B905-1E5044772F76}" type="slidenum">
              <a:rPr lang="sv-SE" smtClean="0"/>
              <a:t>20</a:t>
            </a:fld>
            <a:endParaRPr lang="sv-SE"/>
          </a:p>
        </p:txBody>
      </p:sp>
    </p:spTree>
    <p:extLst>
      <p:ext uri="{BB962C8B-B14F-4D97-AF65-F5344CB8AC3E}">
        <p14:creationId xmlns:p14="http://schemas.microsoft.com/office/powerpoint/2010/main" val="638232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Alexej </a:t>
            </a:r>
            <a:r>
              <a:rPr lang="sv-SE"/>
              <a:t>Manvelov</a:t>
            </a:r>
          </a:p>
        </p:txBody>
      </p:sp>
      <p:sp>
        <p:nvSpPr>
          <p:cNvPr id="4" name="Platshållare för bildnummer 3"/>
          <p:cNvSpPr>
            <a:spLocks noGrp="1"/>
          </p:cNvSpPr>
          <p:nvPr>
            <p:ph type="sldNum" sz="quarter" idx="5"/>
          </p:nvPr>
        </p:nvSpPr>
        <p:spPr/>
        <p:txBody>
          <a:bodyPr/>
          <a:lstStyle/>
          <a:p>
            <a:fld id="{36D5776E-5DC0-4946-98F6-5E2C0FC59998}" type="slidenum">
              <a:rPr lang="sv-SE" smtClean="0"/>
              <a:t>23</a:t>
            </a:fld>
            <a:endParaRPr lang="sv-SE"/>
          </a:p>
        </p:txBody>
      </p:sp>
    </p:spTree>
    <p:extLst>
      <p:ext uri="{BB962C8B-B14F-4D97-AF65-F5344CB8AC3E}">
        <p14:creationId xmlns:p14="http://schemas.microsoft.com/office/powerpoint/2010/main" val="1264032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Lynn </a:t>
            </a:r>
            <a:r>
              <a:rPr lang="sv-SE" dirty="0" err="1"/>
              <a:t>KOester</a:t>
            </a:r>
            <a:endParaRPr lang="sv-SE" dirty="0"/>
          </a:p>
        </p:txBody>
      </p:sp>
      <p:sp>
        <p:nvSpPr>
          <p:cNvPr id="4" name="Platshållare för bildnummer 3"/>
          <p:cNvSpPr>
            <a:spLocks noGrp="1"/>
          </p:cNvSpPr>
          <p:nvPr>
            <p:ph type="sldNum" sz="quarter" idx="10"/>
          </p:nvPr>
        </p:nvSpPr>
        <p:spPr/>
        <p:txBody>
          <a:bodyPr/>
          <a:lstStyle/>
          <a:p>
            <a:fld id="{B09D4D53-E759-3F41-A7D3-3650EF1D6D23}" type="slidenum">
              <a:rPr lang="sv-SE" smtClean="0"/>
              <a:t>33</a:t>
            </a:fld>
            <a:endParaRPr lang="sv-SE"/>
          </a:p>
        </p:txBody>
      </p:sp>
    </p:spTree>
    <p:extLst>
      <p:ext uri="{BB962C8B-B14F-4D97-AF65-F5344CB8AC3E}">
        <p14:creationId xmlns:p14="http://schemas.microsoft.com/office/powerpoint/2010/main" val="2424596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DA7D9F-91EE-D641-A05F-7E227548D699}"/>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80318173-8779-C04B-BA6D-61765E4C37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3D6C5FD8-784E-E14F-A70A-1455EA5AA57F}"/>
              </a:ext>
            </a:extLst>
          </p:cNvPr>
          <p:cNvSpPr>
            <a:spLocks noGrp="1"/>
          </p:cNvSpPr>
          <p:nvPr>
            <p:ph type="dt" sz="half" idx="10"/>
          </p:nvPr>
        </p:nvSpPr>
        <p:spPr/>
        <p:txBody>
          <a:bodyPr/>
          <a:lstStyle/>
          <a:p>
            <a:fld id="{7F46C2E5-3FE6-A149-8DD0-C6E22A7D7941}" type="datetimeFigureOut">
              <a:rPr lang="sv-SE" smtClean="0"/>
              <a:t>2019-12-01</a:t>
            </a:fld>
            <a:endParaRPr lang="sv-SE"/>
          </a:p>
        </p:txBody>
      </p:sp>
      <p:sp>
        <p:nvSpPr>
          <p:cNvPr id="5" name="Platshållare för sidfot 4">
            <a:extLst>
              <a:ext uri="{FF2B5EF4-FFF2-40B4-BE49-F238E27FC236}">
                <a16:creationId xmlns:a16="http://schemas.microsoft.com/office/drawing/2014/main" id="{82A96EB7-A2CB-794F-B35F-4CD5656603F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6302DF9-D525-C941-864F-6037E98DAB2F}"/>
              </a:ext>
            </a:extLst>
          </p:cNvPr>
          <p:cNvSpPr>
            <a:spLocks noGrp="1"/>
          </p:cNvSpPr>
          <p:nvPr>
            <p:ph type="sldNum" sz="quarter" idx="12"/>
          </p:nvPr>
        </p:nvSpPr>
        <p:spPr/>
        <p:txBody>
          <a:bodyPr/>
          <a:lstStyle/>
          <a:p>
            <a:fld id="{2B425593-06CF-2040-B3F7-F2CED7F03F91}" type="slidenum">
              <a:rPr lang="sv-SE" smtClean="0"/>
              <a:t>‹#›</a:t>
            </a:fld>
            <a:endParaRPr lang="sv-SE"/>
          </a:p>
        </p:txBody>
      </p:sp>
    </p:spTree>
    <p:extLst>
      <p:ext uri="{BB962C8B-B14F-4D97-AF65-F5344CB8AC3E}">
        <p14:creationId xmlns:p14="http://schemas.microsoft.com/office/powerpoint/2010/main" val="3244922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47F4B4-294A-F346-A829-33343E557144}"/>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A172960A-E602-5345-B9A1-32D27BCD0E96}"/>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69852C4-B32B-F044-B474-4828A2622498}"/>
              </a:ext>
            </a:extLst>
          </p:cNvPr>
          <p:cNvSpPr>
            <a:spLocks noGrp="1"/>
          </p:cNvSpPr>
          <p:nvPr>
            <p:ph type="dt" sz="half" idx="10"/>
          </p:nvPr>
        </p:nvSpPr>
        <p:spPr/>
        <p:txBody>
          <a:bodyPr/>
          <a:lstStyle/>
          <a:p>
            <a:fld id="{7F46C2E5-3FE6-A149-8DD0-C6E22A7D7941}" type="datetimeFigureOut">
              <a:rPr lang="sv-SE" smtClean="0"/>
              <a:t>2019-12-01</a:t>
            </a:fld>
            <a:endParaRPr lang="sv-SE"/>
          </a:p>
        </p:txBody>
      </p:sp>
      <p:sp>
        <p:nvSpPr>
          <p:cNvPr id="5" name="Platshållare för sidfot 4">
            <a:extLst>
              <a:ext uri="{FF2B5EF4-FFF2-40B4-BE49-F238E27FC236}">
                <a16:creationId xmlns:a16="http://schemas.microsoft.com/office/drawing/2014/main" id="{5BBC7A74-79FB-8D42-97F3-66C37885081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5B89644-A707-FB4D-AD14-03D551F9C518}"/>
              </a:ext>
            </a:extLst>
          </p:cNvPr>
          <p:cNvSpPr>
            <a:spLocks noGrp="1"/>
          </p:cNvSpPr>
          <p:nvPr>
            <p:ph type="sldNum" sz="quarter" idx="12"/>
          </p:nvPr>
        </p:nvSpPr>
        <p:spPr/>
        <p:txBody>
          <a:bodyPr/>
          <a:lstStyle/>
          <a:p>
            <a:fld id="{2B425593-06CF-2040-B3F7-F2CED7F03F91}" type="slidenum">
              <a:rPr lang="sv-SE" smtClean="0"/>
              <a:t>‹#›</a:t>
            </a:fld>
            <a:endParaRPr lang="sv-SE"/>
          </a:p>
        </p:txBody>
      </p:sp>
    </p:spTree>
    <p:extLst>
      <p:ext uri="{BB962C8B-B14F-4D97-AF65-F5344CB8AC3E}">
        <p14:creationId xmlns:p14="http://schemas.microsoft.com/office/powerpoint/2010/main" val="2307342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7A618F1E-FBF5-BA46-A0C1-14739DE1B539}"/>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8020F62F-E0F0-954A-B492-B8C842D2AFD4}"/>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36C87E9-0EDB-3142-B418-38DB9F8225BC}"/>
              </a:ext>
            </a:extLst>
          </p:cNvPr>
          <p:cNvSpPr>
            <a:spLocks noGrp="1"/>
          </p:cNvSpPr>
          <p:nvPr>
            <p:ph type="dt" sz="half" idx="10"/>
          </p:nvPr>
        </p:nvSpPr>
        <p:spPr/>
        <p:txBody>
          <a:bodyPr/>
          <a:lstStyle/>
          <a:p>
            <a:fld id="{7F46C2E5-3FE6-A149-8DD0-C6E22A7D7941}" type="datetimeFigureOut">
              <a:rPr lang="sv-SE" smtClean="0"/>
              <a:t>2019-12-01</a:t>
            </a:fld>
            <a:endParaRPr lang="sv-SE"/>
          </a:p>
        </p:txBody>
      </p:sp>
      <p:sp>
        <p:nvSpPr>
          <p:cNvPr id="5" name="Platshållare för sidfot 4">
            <a:extLst>
              <a:ext uri="{FF2B5EF4-FFF2-40B4-BE49-F238E27FC236}">
                <a16:creationId xmlns:a16="http://schemas.microsoft.com/office/drawing/2014/main" id="{E79F31E8-0A78-DF42-B528-537CA9D9FB7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8EDCA14-9DD0-2848-A31B-8E3BAD92EA79}"/>
              </a:ext>
            </a:extLst>
          </p:cNvPr>
          <p:cNvSpPr>
            <a:spLocks noGrp="1"/>
          </p:cNvSpPr>
          <p:nvPr>
            <p:ph type="sldNum" sz="quarter" idx="12"/>
          </p:nvPr>
        </p:nvSpPr>
        <p:spPr/>
        <p:txBody>
          <a:bodyPr/>
          <a:lstStyle/>
          <a:p>
            <a:fld id="{2B425593-06CF-2040-B3F7-F2CED7F03F91}" type="slidenum">
              <a:rPr lang="sv-SE" smtClean="0"/>
              <a:t>‹#›</a:t>
            </a:fld>
            <a:endParaRPr lang="sv-SE"/>
          </a:p>
        </p:txBody>
      </p:sp>
    </p:spTree>
    <p:extLst>
      <p:ext uri="{BB962C8B-B14F-4D97-AF65-F5344CB8AC3E}">
        <p14:creationId xmlns:p14="http://schemas.microsoft.com/office/powerpoint/2010/main" val="1217142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75AB998-23AB-3D4C-8987-FB7B107E0C64}"/>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D0611382-7D22-0845-8D00-69D446BDF207}"/>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E24886C-FEF1-1649-9C45-11B2EBE1B56B}"/>
              </a:ext>
            </a:extLst>
          </p:cNvPr>
          <p:cNvSpPr>
            <a:spLocks noGrp="1"/>
          </p:cNvSpPr>
          <p:nvPr>
            <p:ph type="dt" sz="half" idx="10"/>
          </p:nvPr>
        </p:nvSpPr>
        <p:spPr/>
        <p:txBody>
          <a:bodyPr/>
          <a:lstStyle/>
          <a:p>
            <a:fld id="{7F46C2E5-3FE6-A149-8DD0-C6E22A7D7941}" type="datetimeFigureOut">
              <a:rPr lang="sv-SE" smtClean="0"/>
              <a:t>2019-12-01</a:t>
            </a:fld>
            <a:endParaRPr lang="sv-SE"/>
          </a:p>
        </p:txBody>
      </p:sp>
      <p:sp>
        <p:nvSpPr>
          <p:cNvPr id="5" name="Platshållare för sidfot 4">
            <a:extLst>
              <a:ext uri="{FF2B5EF4-FFF2-40B4-BE49-F238E27FC236}">
                <a16:creationId xmlns:a16="http://schemas.microsoft.com/office/drawing/2014/main" id="{352B30A2-9684-D742-957E-7DE0BBC990C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BED0691-2C12-824D-BF01-C320F1995E0A}"/>
              </a:ext>
            </a:extLst>
          </p:cNvPr>
          <p:cNvSpPr>
            <a:spLocks noGrp="1"/>
          </p:cNvSpPr>
          <p:nvPr>
            <p:ph type="sldNum" sz="quarter" idx="12"/>
          </p:nvPr>
        </p:nvSpPr>
        <p:spPr/>
        <p:txBody>
          <a:bodyPr/>
          <a:lstStyle/>
          <a:p>
            <a:fld id="{2B425593-06CF-2040-B3F7-F2CED7F03F91}" type="slidenum">
              <a:rPr lang="sv-SE" smtClean="0"/>
              <a:t>‹#›</a:t>
            </a:fld>
            <a:endParaRPr lang="sv-SE"/>
          </a:p>
        </p:txBody>
      </p:sp>
    </p:spTree>
    <p:extLst>
      <p:ext uri="{BB962C8B-B14F-4D97-AF65-F5344CB8AC3E}">
        <p14:creationId xmlns:p14="http://schemas.microsoft.com/office/powerpoint/2010/main" val="3636567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218688-7BA9-924C-98B1-733F42EF44C8}"/>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6BB3E76E-0858-BF41-8DEF-42C1B3BA73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B59F2C5A-4236-EB4C-9A13-EC5BC3576438}"/>
              </a:ext>
            </a:extLst>
          </p:cNvPr>
          <p:cNvSpPr>
            <a:spLocks noGrp="1"/>
          </p:cNvSpPr>
          <p:nvPr>
            <p:ph type="dt" sz="half" idx="10"/>
          </p:nvPr>
        </p:nvSpPr>
        <p:spPr/>
        <p:txBody>
          <a:bodyPr/>
          <a:lstStyle/>
          <a:p>
            <a:fld id="{7F46C2E5-3FE6-A149-8DD0-C6E22A7D7941}" type="datetimeFigureOut">
              <a:rPr lang="sv-SE" smtClean="0"/>
              <a:t>2019-12-01</a:t>
            </a:fld>
            <a:endParaRPr lang="sv-SE"/>
          </a:p>
        </p:txBody>
      </p:sp>
      <p:sp>
        <p:nvSpPr>
          <p:cNvPr id="5" name="Platshållare för sidfot 4">
            <a:extLst>
              <a:ext uri="{FF2B5EF4-FFF2-40B4-BE49-F238E27FC236}">
                <a16:creationId xmlns:a16="http://schemas.microsoft.com/office/drawing/2014/main" id="{611713DA-C60F-E841-BC08-1E6ABCB9902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CF02791-FA9A-1C40-988F-F6B92EB12B59}"/>
              </a:ext>
            </a:extLst>
          </p:cNvPr>
          <p:cNvSpPr>
            <a:spLocks noGrp="1"/>
          </p:cNvSpPr>
          <p:nvPr>
            <p:ph type="sldNum" sz="quarter" idx="12"/>
          </p:nvPr>
        </p:nvSpPr>
        <p:spPr/>
        <p:txBody>
          <a:bodyPr/>
          <a:lstStyle/>
          <a:p>
            <a:fld id="{2B425593-06CF-2040-B3F7-F2CED7F03F91}" type="slidenum">
              <a:rPr lang="sv-SE" smtClean="0"/>
              <a:t>‹#›</a:t>
            </a:fld>
            <a:endParaRPr lang="sv-SE"/>
          </a:p>
        </p:txBody>
      </p:sp>
    </p:spTree>
    <p:extLst>
      <p:ext uri="{BB962C8B-B14F-4D97-AF65-F5344CB8AC3E}">
        <p14:creationId xmlns:p14="http://schemas.microsoft.com/office/powerpoint/2010/main" val="3900472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BCAF90-8B6F-DF4C-8B96-757DC2C2BF8B}"/>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66637D1-17C5-A34B-9A1A-CAF8A4DB1CE9}"/>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5D1D2B28-201A-F84B-A309-68AA091A6762}"/>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EF86C161-74FE-8B4B-8525-805CCC5C7B92}"/>
              </a:ext>
            </a:extLst>
          </p:cNvPr>
          <p:cNvSpPr>
            <a:spLocks noGrp="1"/>
          </p:cNvSpPr>
          <p:nvPr>
            <p:ph type="dt" sz="half" idx="10"/>
          </p:nvPr>
        </p:nvSpPr>
        <p:spPr/>
        <p:txBody>
          <a:bodyPr/>
          <a:lstStyle/>
          <a:p>
            <a:fld id="{7F46C2E5-3FE6-A149-8DD0-C6E22A7D7941}" type="datetimeFigureOut">
              <a:rPr lang="sv-SE" smtClean="0"/>
              <a:t>2019-12-01</a:t>
            </a:fld>
            <a:endParaRPr lang="sv-SE"/>
          </a:p>
        </p:txBody>
      </p:sp>
      <p:sp>
        <p:nvSpPr>
          <p:cNvPr id="6" name="Platshållare för sidfot 5">
            <a:extLst>
              <a:ext uri="{FF2B5EF4-FFF2-40B4-BE49-F238E27FC236}">
                <a16:creationId xmlns:a16="http://schemas.microsoft.com/office/drawing/2014/main" id="{6B35E4AE-B4D9-E54E-94DE-298EDB1BC14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7787D9C-3422-BE4B-95EA-4BAE3069664B}"/>
              </a:ext>
            </a:extLst>
          </p:cNvPr>
          <p:cNvSpPr>
            <a:spLocks noGrp="1"/>
          </p:cNvSpPr>
          <p:nvPr>
            <p:ph type="sldNum" sz="quarter" idx="12"/>
          </p:nvPr>
        </p:nvSpPr>
        <p:spPr/>
        <p:txBody>
          <a:bodyPr/>
          <a:lstStyle/>
          <a:p>
            <a:fld id="{2B425593-06CF-2040-B3F7-F2CED7F03F91}" type="slidenum">
              <a:rPr lang="sv-SE" smtClean="0"/>
              <a:t>‹#›</a:t>
            </a:fld>
            <a:endParaRPr lang="sv-SE"/>
          </a:p>
        </p:txBody>
      </p:sp>
    </p:spTree>
    <p:extLst>
      <p:ext uri="{BB962C8B-B14F-4D97-AF65-F5344CB8AC3E}">
        <p14:creationId xmlns:p14="http://schemas.microsoft.com/office/powerpoint/2010/main" val="1706210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55F82C4-C7FD-1A4D-A092-0E116A481B4C}"/>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E6B275C-A537-0C40-BC88-DC46E0622C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21CAB06-3C81-2244-AE7D-C675098FFD1A}"/>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7B6D73B0-FB30-C141-8050-FFBE2343BF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AD182F04-62A6-E949-B6B5-B85AD33DC91E}"/>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088E83DD-945F-AE4B-A781-243ACE2111FE}"/>
              </a:ext>
            </a:extLst>
          </p:cNvPr>
          <p:cNvSpPr>
            <a:spLocks noGrp="1"/>
          </p:cNvSpPr>
          <p:nvPr>
            <p:ph type="dt" sz="half" idx="10"/>
          </p:nvPr>
        </p:nvSpPr>
        <p:spPr/>
        <p:txBody>
          <a:bodyPr/>
          <a:lstStyle/>
          <a:p>
            <a:fld id="{7F46C2E5-3FE6-A149-8DD0-C6E22A7D7941}" type="datetimeFigureOut">
              <a:rPr lang="sv-SE" smtClean="0"/>
              <a:t>2019-12-01</a:t>
            </a:fld>
            <a:endParaRPr lang="sv-SE"/>
          </a:p>
        </p:txBody>
      </p:sp>
      <p:sp>
        <p:nvSpPr>
          <p:cNvPr id="8" name="Platshållare för sidfot 7">
            <a:extLst>
              <a:ext uri="{FF2B5EF4-FFF2-40B4-BE49-F238E27FC236}">
                <a16:creationId xmlns:a16="http://schemas.microsoft.com/office/drawing/2014/main" id="{CB20F6CB-A1FF-0F46-B890-809FA75690C4}"/>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88E7DF50-78E9-174B-BCBA-415B1C3C0467}"/>
              </a:ext>
            </a:extLst>
          </p:cNvPr>
          <p:cNvSpPr>
            <a:spLocks noGrp="1"/>
          </p:cNvSpPr>
          <p:nvPr>
            <p:ph type="sldNum" sz="quarter" idx="12"/>
          </p:nvPr>
        </p:nvSpPr>
        <p:spPr/>
        <p:txBody>
          <a:bodyPr/>
          <a:lstStyle/>
          <a:p>
            <a:fld id="{2B425593-06CF-2040-B3F7-F2CED7F03F91}" type="slidenum">
              <a:rPr lang="sv-SE" smtClean="0"/>
              <a:t>‹#›</a:t>
            </a:fld>
            <a:endParaRPr lang="sv-SE"/>
          </a:p>
        </p:txBody>
      </p:sp>
    </p:spTree>
    <p:extLst>
      <p:ext uri="{BB962C8B-B14F-4D97-AF65-F5344CB8AC3E}">
        <p14:creationId xmlns:p14="http://schemas.microsoft.com/office/powerpoint/2010/main" val="908053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DE8BB7-ECE8-9E4A-B1D1-3FB8F7375E31}"/>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58BD5B6-C372-EA49-A134-5546AB702938}"/>
              </a:ext>
            </a:extLst>
          </p:cNvPr>
          <p:cNvSpPr>
            <a:spLocks noGrp="1"/>
          </p:cNvSpPr>
          <p:nvPr>
            <p:ph type="dt" sz="half" idx="10"/>
          </p:nvPr>
        </p:nvSpPr>
        <p:spPr/>
        <p:txBody>
          <a:bodyPr/>
          <a:lstStyle/>
          <a:p>
            <a:fld id="{7F46C2E5-3FE6-A149-8DD0-C6E22A7D7941}" type="datetimeFigureOut">
              <a:rPr lang="sv-SE" smtClean="0"/>
              <a:t>2019-12-01</a:t>
            </a:fld>
            <a:endParaRPr lang="sv-SE"/>
          </a:p>
        </p:txBody>
      </p:sp>
      <p:sp>
        <p:nvSpPr>
          <p:cNvPr id="4" name="Platshållare för sidfot 3">
            <a:extLst>
              <a:ext uri="{FF2B5EF4-FFF2-40B4-BE49-F238E27FC236}">
                <a16:creationId xmlns:a16="http://schemas.microsoft.com/office/drawing/2014/main" id="{A9DDD79D-E251-ED40-AAF5-7B96E2DD704E}"/>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546BF3A0-6217-3743-91BD-5B6F0009249E}"/>
              </a:ext>
            </a:extLst>
          </p:cNvPr>
          <p:cNvSpPr>
            <a:spLocks noGrp="1"/>
          </p:cNvSpPr>
          <p:nvPr>
            <p:ph type="sldNum" sz="quarter" idx="12"/>
          </p:nvPr>
        </p:nvSpPr>
        <p:spPr/>
        <p:txBody>
          <a:bodyPr/>
          <a:lstStyle/>
          <a:p>
            <a:fld id="{2B425593-06CF-2040-B3F7-F2CED7F03F91}" type="slidenum">
              <a:rPr lang="sv-SE" smtClean="0"/>
              <a:t>‹#›</a:t>
            </a:fld>
            <a:endParaRPr lang="sv-SE"/>
          </a:p>
        </p:txBody>
      </p:sp>
    </p:spTree>
    <p:extLst>
      <p:ext uri="{BB962C8B-B14F-4D97-AF65-F5344CB8AC3E}">
        <p14:creationId xmlns:p14="http://schemas.microsoft.com/office/powerpoint/2010/main" val="426171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D94A41C4-510C-CD4D-9847-4C9B4DF6140B}"/>
              </a:ext>
            </a:extLst>
          </p:cNvPr>
          <p:cNvSpPr>
            <a:spLocks noGrp="1"/>
          </p:cNvSpPr>
          <p:nvPr>
            <p:ph type="dt" sz="half" idx="10"/>
          </p:nvPr>
        </p:nvSpPr>
        <p:spPr/>
        <p:txBody>
          <a:bodyPr/>
          <a:lstStyle/>
          <a:p>
            <a:fld id="{7F46C2E5-3FE6-A149-8DD0-C6E22A7D7941}" type="datetimeFigureOut">
              <a:rPr lang="sv-SE" smtClean="0"/>
              <a:t>2019-12-01</a:t>
            </a:fld>
            <a:endParaRPr lang="sv-SE"/>
          </a:p>
        </p:txBody>
      </p:sp>
      <p:sp>
        <p:nvSpPr>
          <p:cNvPr id="3" name="Platshållare för sidfot 2">
            <a:extLst>
              <a:ext uri="{FF2B5EF4-FFF2-40B4-BE49-F238E27FC236}">
                <a16:creationId xmlns:a16="http://schemas.microsoft.com/office/drawing/2014/main" id="{92CF1E63-40C6-6844-83BB-2FACC7BA5DD5}"/>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9846CF87-A489-D84C-8E04-BEA4D64D97D3}"/>
              </a:ext>
            </a:extLst>
          </p:cNvPr>
          <p:cNvSpPr>
            <a:spLocks noGrp="1"/>
          </p:cNvSpPr>
          <p:nvPr>
            <p:ph type="sldNum" sz="quarter" idx="12"/>
          </p:nvPr>
        </p:nvSpPr>
        <p:spPr/>
        <p:txBody>
          <a:bodyPr/>
          <a:lstStyle/>
          <a:p>
            <a:fld id="{2B425593-06CF-2040-B3F7-F2CED7F03F91}" type="slidenum">
              <a:rPr lang="sv-SE" smtClean="0"/>
              <a:t>‹#›</a:t>
            </a:fld>
            <a:endParaRPr lang="sv-SE"/>
          </a:p>
        </p:txBody>
      </p:sp>
    </p:spTree>
    <p:extLst>
      <p:ext uri="{BB962C8B-B14F-4D97-AF65-F5344CB8AC3E}">
        <p14:creationId xmlns:p14="http://schemas.microsoft.com/office/powerpoint/2010/main" val="227150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E2B6425-B931-4547-9445-5A1D6A811CED}"/>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8DDD4EF-A291-DF43-824E-6F563D0573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71D19ED8-C6A3-9F49-9B26-E29F6E4C4E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AD342DDB-9980-1E45-A01F-1EE92E478D98}"/>
              </a:ext>
            </a:extLst>
          </p:cNvPr>
          <p:cNvSpPr>
            <a:spLocks noGrp="1"/>
          </p:cNvSpPr>
          <p:nvPr>
            <p:ph type="dt" sz="half" idx="10"/>
          </p:nvPr>
        </p:nvSpPr>
        <p:spPr/>
        <p:txBody>
          <a:bodyPr/>
          <a:lstStyle/>
          <a:p>
            <a:fld id="{7F46C2E5-3FE6-A149-8DD0-C6E22A7D7941}" type="datetimeFigureOut">
              <a:rPr lang="sv-SE" smtClean="0"/>
              <a:t>2019-12-01</a:t>
            </a:fld>
            <a:endParaRPr lang="sv-SE"/>
          </a:p>
        </p:txBody>
      </p:sp>
      <p:sp>
        <p:nvSpPr>
          <p:cNvPr id="6" name="Platshållare för sidfot 5">
            <a:extLst>
              <a:ext uri="{FF2B5EF4-FFF2-40B4-BE49-F238E27FC236}">
                <a16:creationId xmlns:a16="http://schemas.microsoft.com/office/drawing/2014/main" id="{0EA26CDE-3382-2242-8D32-4240B62BFA49}"/>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D2E614A4-20D0-1B45-A3DC-997DB6D3E13E}"/>
              </a:ext>
            </a:extLst>
          </p:cNvPr>
          <p:cNvSpPr>
            <a:spLocks noGrp="1"/>
          </p:cNvSpPr>
          <p:nvPr>
            <p:ph type="sldNum" sz="quarter" idx="12"/>
          </p:nvPr>
        </p:nvSpPr>
        <p:spPr/>
        <p:txBody>
          <a:bodyPr/>
          <a:lstStyle/>
          <a:p>
            <a:fld id="{2B425593-06CF-2040-B3F7-F2CED7F03F91}" type="slidenum">
              <a:rPr lang="sv-SE" smtClean="0"/>
              <a:t>‹#›</a:t>
            </a:fld>
            <a:endParaRPr lang="sv-SE"/>
          </a:p>
        </p:txBody>
      </p:sp>
    </p:spTree>
    <p:extLst>
      <p:ext uri="{BB962C8B-B14F-4D97-AF65-F5344CB8AC3E}">
        <p14:creationId xmlns:p14="http://schemas.microsoft.com/office/powerpoint/2010/main" val="4233352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94B0DD-E061-AA4F-92A8-9B8EB98C4747}"/>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4CC9B7BD-FDC0-6147-BBA3-8A92FDF767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08773CC9-B187-7E46-855D-88FBE315D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9F5B6A69-5C3A-0D4D-9036-F1AAADBDCCC0}"/>
              </a:ext>
            </a:extLst>
          </p:cNvPr>
          <p:cNvSpPr>
            <a:spLocks noGrp="1"/>
          </p:cNvSpPr>
          <p:nvPr>
            <p:ph type="dt" sz="half" idx="10"/>
          </p:nvPr>
        </p:nvSpPr>
        <p:spPr/>
        <p:txBody>
          <a:bodyPr/>
          <a:lstStyle/>
          <a:p>
            <a:fld id="{7F46C2E5-3FE6-A149-8DD0-C6E22A7D7941}" type="datetimeFigureOut">
              <a:rPr lang="sv-SE" smtClean="0"/>
              <a:t>2019-12-01</a:t>
            </a:fld>
            <a:endParaRPr lang="sv-SE"/>
          </a:p>
        </p:txBody>
      </p:sp>
      <p:sp>
        <p:nvSpPr>
          <p:cNvPr id="6" name="Platshållare för sidfot 5">
            <a:extLst>
              <a:ext uri="{FF2B5EF4-FFF2-40B4-BE49-F238E27FC236}">
                <a16:creationId xmlns:a16="http://schemas.microsoft.com/office/drawing/2014/main" id="{BC49DD8F-AACC-7F4E-8170-1FB3A65C28A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768E590B-707E-124C-A78F-B9BB40EDD0FA}"/>
              </a:ext>
            </a:extLst>
          </p:cNvPr>
          <p:cNvSpPr>
            <a:spLocks noGrp="1"/>
          </p:cNvSpPr>
          <p:nvPr>
            <p:ph type="sldNum" sz="quarter" idx="12"/>
          </p:nvPr>
        </p:nvSpPr>
        <p:spPr/>
        <p:txBody>
          <a:bodyPr/>
          <a:lstStyle/>
          <a:p>
            <a:fld id="{2B425593-06CF-2040-B3F7-F2CED7F03F91}" type="slidenum">
              <a:rPr lang="sv-SE" smtClean="0"/>
              <a:t>‹#›</a:t>
            </a:fld>
            <a:endParaRPr lang="sv-SE"/>
          </a:p>
        </p:txBody>
      </p:sp>
    </p:spTree>
    <p:extLst>
      <p:ext uri="{BB962C8B-B14F-4D97-AF65-F5344CB8AC3E}">
        <p14:creationId xmlns:p14="http://schemas.microsoft.com/office/powerpoint/2010/main" val="2280100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C49CB16A-33B0-E84E-A29A-AFA6F660A9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E6F6B22-32EF-9349-8EA0-9A5054E837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C3C9248-EA56-AA46-89C6-59974E5BE2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46C2E5-3FE6-A149-8DD0-C6E22A7D7941}" type="datetimeFigureOut">
              <a:rPr lang="sv-SE" smtClean="0"/>
              <a:t>2019-12-01</a:t>
            </a:fld>
            <a:endParaRPr lang="sv-SE"/>
          </a:p>
        </p:txBody>
      </p:sp>
      <p:sp>
        <p:nvSpPr>
          <p:cNvPr id="5" name="Platshållare för sidfot 4">
            <a:extLst>
              <a:ext uri="{FF2B5EF4-FFF2-40B4-BE49-F238E27FC236}">
                <a16:creationId xmlns:a16="http://schemas.microsoft.com/office/drawing/2014/main" id="{64F1E235-114C-874C-8337-9E0BC9F0C5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0EEFAF18-F8FF-364B-B158-9F2975CFFC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425593-06CF-2040-B3F7-F2CED7F03F91}" type="slidenum">
              <a:rPr lang="sv-SE" smtClean="0"/>
              <a:t>‹#›</a:t>
            </a:fld>
            <a:endParaRPr lang="sv-SE"/>
          </a:p>
        </p:txBody>
      </p:sp>
    </p:spTree>
    <p:extLst>
      <p:ext uri="{BB962C8B-B14F-4D97-AF65-F5344CB8AC3E}">
        <p14:creationId xmlns:p14="http://schemas.microsoft.com/office/powerpoint/2010/main" val="2188473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tiff"/><Relationship Id="rId7" Type="http://schemas.openxmlformats.org/officeDocument/2006/relationships/image" Target="../media/image25.tiff"/><Relationship Id="rId2" Type="http://schemas.openxmlformats.org/officeDocument/2006/relationships/image" Target="../media/image20.tiff"/><Relationship Id="rId1" Type="http://schemas.openxmlformats.org/officeDocument/2006/relationships/slideLayout" Target="../slideLayouts/slideLayout2.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22.tiff"/></Relationships>
</file>

<file path=ppt/slides/_rels/slide1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8.tiff"/><Relationship Id="rId4" Type="http://schemas.openxmlformats.org/officeDocument/2006/relationships/image" Target="../media/image27.tiff"/></Relationships>
</file>

<file path=ppt/slides/_rels/slide1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 Id="rId5" Type="http://schemas.openxmlformats.org/officeDocument/2006/relationships/image" Target="../media/image32.tiff"/><Relationship Id="rId4" Type="http://schemas.openxmlformats.org/officeDocument/2006/relationships/image" Target="../media/image31.tiff"/></Relationships>
</file>

<file path=ppt/slides/_rels/slide15.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2.xml"/><Relationship Id="rId4" Type="http://schemas.openxmlformats.org/officeDocument/2006/relationships/image" Target="../media/image41.tiff"/></Relationships>
</file>

<file path=ppt/slides/_rels/slide22.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tiff"/><Relationship Id="rId1" Type="http://schemas.openxmlformats.org/officeDocument/2006/relationships/slideLayout" Target="../slideLayouts/slideLayout2.xml"/><Relationship Id="rId6" Type="http://schemas.openxmlformats.org/officeDocument/2006/relationships/image" Target="../media/image46.tiff"/><Relationship Id="rId5" Type="http://schemas.openxmlformats.org/officeDocument/2006/relationships/image" Target="../media/image45.tiff"/><Relationship Id="rId4" Type="http://schemas.openxmlformats.org/officeDocument/2006/relationships/image" Target="../media/image44.tiff"/></Relationships>
</file>

<file path=ppt/slides/_rels/slide23.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2.xml"/><Relationship Id="rId4" Type="http://schemas.openxmlformats.org/officeDocument/2006/relationships/image" Target="../media/image50.tiff"/></Relationships>
</file>

<file path=ppt/slides/_rels/slide25.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tiff"/><Relationship Id="rId1" Type="http://schemas.openxmlformats.org/officeDocument/2006/relationships/slideLayout" Target="../slideLayouts/slideLayout2.xml"/><Relationship Id="rId6" Type="http://schemas.openxmlformats.org/officeDocument/2006/relationships/image" Target="../media/image59.tiff"/><Relationship Id="rId5" Type="http://schemas.openxmlformats.org/officeDocument/2006/relationships/image" Target="../media/image58.tiff"/><Relationship Id="rId4" Type="http://schemas.openxmlformats.org/officeDocument/2006/relationships/image" Target="../media/image57.tiff"/></Relationships>
</file>

<file path=ppt/slides/_rels/slide28.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tiff"/><Relationship Id="rId1" Type="http://schemas.openxmlformats.org/officeDocument/2006/relationships/slideLayout" Target="../slideLayouts/slideLayout7.xml"/><Relationship Id="rId4" Type="http://schemas.openxmlformats.org/officeDocument/2006/relationships/image" Target="../media/image62.tiff"/></Relationships>
</file>

<file path=ppt/slides/_rels/slide2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7.xml"/><Relationship Id="rId4" Type="http://schemas.openxmlformats.org/officeDocument/2006/relationships/image" Target="../media/image68.jpg"/></Relationships>
</file>

<file path=ppt/slides/_rels/slide3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 Id="rId4" Type="http://schemas.openxmlformats.org/officeDocument/2006/relationships/image" Target="../media/image1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a:latin typeface="Times New Roman" panose="02020603050405020304" pitchFamily="18" charset="0"/>
                <a:cs typeface="Times New Roman" panose="02020603050405020304" pitchFamily="18" charset="0"/>
              </a:rPr>
              <a:t>Alternative Representations</a:t>
            </a:r>
          </a:p>
        </p:txBody>
      </p:sp>
      <p:sp>
        <p:nvSpPr>
          <p:cNvPr id="3" name="Underrubrik 2"/>
          <p:cNvSpPr>
            <a:spLocks noGrp="1"/>
          </p:cNvSpPr>
          <p:nvPr>
            <p:ph type="subTitle" idx="1"/>
          </p:nvPr>
        </p:nvSpPr>
        <p:spPr>
          <a:xfrm>
            <a:off x="1524000" y="4104166"/>
            <a:ext cx="9144000" cy="1153633"/>
          </a:xfrm>
        </p:spPr>
        <p:txBody>
          <a:bodyPr>
            <a:normAutofit/>
          </a:bodyPr>
          <a:lstStyle/>
          <a:p>
            <a:r>
              <a:rPr lang="sv-SE">
                <a:latin typeface="Times New Roman" panose="02020603050405020304" pitchFamily="18" charset="0"/>
                <a:cs typeface="Times New Roman" panose="02020603050405020304" pitchFamily="18" charset="0"/>
              </a:rPr>
              <a:t>December 2, </a:t>
            </a:r>
            <a:r>
              <a:rPr lang="sv-SE" dirty="0">
                <a:latin typeface="Times New Roman" panose="02020603050405020304" pitchFamily="18" charset="0"/>
                <a:cs typeface="Times New Roman" panose="02020603050405020304" pitchFamily="18" charset="0"/>
              </a:rPr>
              <a:t>2019</a:t>
            </a:r>
          </a:p>
          <a:p>
            <a:r>
              <a:rPr lang="sv-SE" dirty="0">
                <a:latin typeface="Times New Roman" panose="02020603050405020304" pitchFamily="18" charset="0"/>
                <a:cs typeface="Times New Roman" panose="02020603050405020304" pitchFamily="18" charset="0"/>
              </a:rPr>
              <a:t>Louise Wallenberg</a:t>
            </a:r>
          </a:p>
        </p:txBody>
      </p:sp>
    </p:spTree>
    <p:extLst>
      <p:ext uri="{BB962C8B-B14F-4D97-AF65-F5344CB8AC3E}">
        <p14:creationId xmlns:p14="http://schemas.microsoft.com/office/powerpoint/2010/main" val="21988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B61109-1F56-134A-8C0B-542B54F0E95A}"/>
              </a:ext>
            </a:extLst>
          </p:cNvPr>
          <p:cNvSpPr>
            <a:spLocks noGrp="1"/>
          </p:cNvSpPr>
          <p:nvPr>
            <p:ph type="title"/>
          </p:nvPr>
        </p:nvSpPr>
        <p:spPr>
          <a:xfrm>
            <a:off x="186018" y="365125"/>
            <a:ext cx="12005982" cy="1325563"/>
          </a:xfrm>
        </p:spPr>
        <p:txBody>
          <a:bodyPr>
            <a:normAutofit/>
          </a:bodyPr>
          <a:lstStyle/>
          <a:p>
            <a:r>
              <a:rPr lang="sv-SE" sz="2800" b="1" dirty="0" err="1">
                <a:latin typeface="Times New Roman" panose="02020603050405020304" pitchFamily="18" charset="0"/>
                <a:cs typeface="Times New Roman" panose="02020603050405020304" pitchFamily="18" charset="0"/>
              </a:rPr>
              <a:t>Looking</a:t>
            </a:r>
            <a:r>
              <a:rPr lang="sv-SE" sz="2800" b="1" dirty="0">
                <a:latin typeface="Times New Roman" panose="02020603050405020304" pitchFamily="18" charset="0"/>
                <a:cs typeface="Times New Roman" panose="02020603050405020304" pitchFamily="18" charset="0"/>
              </a:rPr>
              <a:t> for Langston </a:t>
            </a:r>
            <a:r>
              <a:rPr lang="sv-SE" sz="2800" dirty="0">
                <a:latin typeface="Times New Roman" panose="02020603050405020304" pitchFamily="18" charset="0"/>
                <a:cs typeface="Times New Roman" panose="02020603050405020304" pitchFamily="18" charset="0"/>
              </a:rPr>
              <a:t>(Isaac Julien, 1989) </a:t>
            </a:r>
            <a:r>
              <a:rPr lang="sv-SE" sz="2800" b="1" dirty="0" err="1">
                <a:latin typeface="Times New Roman" panose="02020603050405020304" pitchFamily="18" charset="0"/>
                <a:cs typeface="Times New Roman" panose="02020603050405020304" pitchFamily="18" charset="0"/>
              </a:rPr>
              <a:t>Tongues</a:t>
            </a:r>
            <a:r>
              <a:rPr lang="sv-SE" sz="2800" b="1" dirty="0">
                <a:latin typeface="Times New Roman" panose="02020603050405020304" pitchFamily="18" charset="0"/>
                <a:cs typeface="Times New Roman" panose="02020603050405020304" pitchFamily="18" charset="0"/>
              </a:rPr>
              <a:t> </a:t>
            </a:r>
            <a:r>
              <a:rPr lang="sv-SE" sz="2800" b="1" dirty="0" err="1">
                <a:latin typeface="Times New Roman" panose="02020603050405020304" pitchFamily="18" charset="0"/>
                <a:cs typeface="Times New Roman" panose="02020603050405020304" pitchFamily="18" charset="0"/>
              </a:rPr>
              <a:t>Untied</a:t>
            </a:r>
            <a:r>
              <a:rPr lang="sv-SE" sz="2800" b="1" dirty="0">
                <a:latin typeface="Times New Roman" panose="02020603050405020304" pitchFamily="18" charset="0"/>
                <a:cs typeface="Times New Roman" panose="02020603050405020304" pitchFamily="18" charset="0"/>
              </a:rPr>
              <a:t> </a:t>
            </a:r>
            <a:r>
              <a:rPr lang="sv-SE" sz="2800" dirty="0">
                <a:latin typeface="Times New Roman" panose="02020603050405020304" pitchFamily="18" charset="0"/>
                <a:cs typeface="Times New Roman" panose="02020603050405020304" pitchFamily="18" charset="0"/>
              </a:rPr>
              <a:t>(Marlon Riggs, 1989</a:t>
            </a:r>
            <a:r>
              <a:rPr lang="sv-SE" sz="2800" dirty="0"/>
              <a:t>)</a:t>
            </a:r>
          </a:p>
        </p:txBody>
      </p:sp>
      <p:pic>
        <p:nvPicPr>
          <p:cNvPr id="4" name="Platshållare för innehåll 3">
            <a:extLst>
              <a:ext uri="{FF2B5EF4-FFF2-40B4-BE49-F238E27FC236}">
                <a16:creationId xmlns:a16="http://schemas.microsoft.com/office/drawing/2014/main" id="{15EB2F4B-0D41-DC42-BA5D-8C2AE4BA7F18}"/>
              </a:ext>
            </a:extLst>
          </p:cNvPr>
          <p:cNvPicPr>
            <a:picLocks noGrp="1" noChangeAspect="1"/>
          </p:cNvPicPr>
          <p:nvPr>
            <p:ph idx="1"/>
          </p:nvPr>
        </p:nvPicPr>
        <p:blipFill>
          <a:blip r:embed="rId2"/>
          <a:stretch>
            <a:fillRect/>
          </a:stretch>
        </p:blipFill>
        <p:spPr>
          <a:xfrm>
            <a:off x="5518145" y="1690687"/>
            <a:ext cx="6942796" cy="4807887"/>
          </a:xfrm>
        </p:spPr>
      </p:pic>
      <p:pic>
        <p:nvPicPr>
          <p:cNvPr id="5" name="Bildobjekt 4">
            <a:extLst>
              <a:ext uri="{FF2B5EF4-FFF2-40B4-BE49-F238E27FC236}">
                <a16:creationId xmlns:a16="http://schemas.microsoft.com/office/drawing/2014/main" id="{7294017F-1B36-3F4A-B13F-789FD8304005}"/>
              </a:ext>
            </a:extLst>
          </p:cNvPr>
          <p:cNvPicPr>
            <a:picLocks noChangeAspect="1"/>
          </p:cNvPicPr>
          <p:nvPr/>
        </p:nvPicPr>
        <p:blipFill>
          <a:blip r:embed="rId3"/>
          <a:stretch>
            <a:fillRect/>
          </a:stretch>
        </p:blipFill>
        <p:spPr>
          <a:xfrm>
            <a:off x="-125506" y="2213414"/>
            <a:ext cx="5643651" cy="3762434"/>
          </a:xfrm>
          <a:prstGeom prst="rect">
            <a:avLst/>
          </a:prstGeom>
        </p:spPr>
      </p:pic>
    </p:spTree>
    <p:extLst>
      <p:ext uri="{BB962C8B-B14F-4D97-AF65-F5344CB8AC3E}">
        <p14:creationId xmlns:p14="http://schemas.microsoft.com/office/powerpoint/2010/main" val="360441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latin typeface="Times New Roman" panose="02020603050405020304" pitchFamily="18" charset="0"/>
                <a:cs typeface="Times New Roman" panose="02020603050405020304" pitchFamily="18" charset="0"/>
              </a:rPr>
              <a:t>QUEER</a:t>
            </a:r>
          </a:p>
        </p:txBody>
      </p:sp>
      <p:sp>
        <p:nvSpPr>
          <p:cNvPr id="3" name="Platshållare för innehåll 2"/>
          <p:cNvSpPr>
            <a:spLocks noGrp="1"/>
          </p:cNvSpPr>
          <p:nvPr>
            <p:ph idx="1"/>
          </p:nvPr>
        </p:nvSpPr>
        <p:spPr/>
        <p:txBody>
          <a:bodyPr/>
          <a:lstStyle/>
          <a:p>
            <a:pPr marL="0" indent="0">
              <a:buNone/>
            </a:pPr>
            <a:r>
              <a:rPr lang="en-US" sz="3600" dirty="0">
                <a:latin typeface="Times New Roman" panose="02020603050405020304" pitchFamily="18" charset="0"/>
                <a:cs typeface="Times New Roman" panose="02020603050405020304" pitchFamily="18" charset="0"/>
              </a:rPr>
              <a:t> 1) adj. strange, odd, eccentric; of questionable character, shady, suspect; out of sorts, giddy or faint (esp.</a:t>
            </a:r>
            <a:r>
              <a:rPr lang="en-US" sz="3600" i="1" dirty="0">
                <a:latin typeface="Times New Roman" panose="02020603050405020304" pitchFamily="18" charset="0"/>
                <a:cs typeface="Times New Roman" panose="02020603050405020304" pitchFamily="18" charset="0"/>
              </a:rPr>
              <a:t> feel</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sl</a:t>
            </a:r>
            <a:r>
              <a:rPr lang="en-US" sz="3600" dirty="0">
                <a:latin typeface="Times New Roman" panose="02020603050405020304" pitchFamily="18" charset="0"/>
                <a:cs typeface="Times New Roman" panose="02020603050405020304" pitchFamily="18" charset="0"/>
              </a:rPr>
              <a:t>) homosexual; </a:t>
            </a:r>
            <a:r>
              <a:rPr lang="en-US" sz="3600" i="1" dirty="0">
                <a:latin typeface="Times New Roman" panose="02020603050405020304" pitchFamily="18" charset="0"/>
                <a:cs typeface="Times New Roman" panose="02020603050405020304" pitchFamily="18" charset="0"/>
              </a:rPr>
              <a:t>in Q- street </a:t>
            </a:r>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sl</a:t>
            </a:r>
            <a:r>
              <a:rPr lang="en-US" sz="3600" dirty="0">
                <a:latin typeface="Times New Roman" panose="02020603050405020304" pitchFamily="18" charset="0"/>
                <a:cs typeface="Times New Roman" panose="02020603050405020304" pitchFamily="18" charset="0"/>
              </a:rPr>
              <a:t>), in debt or trouble or disrepute </a:t>
            </a:r>
          </a:p>
          <a:p>
            <a:pPr marL="0" indent="0">
              <a:buNone/>
            </a:pPr>
            <a:r>
              <a:rPr lang="en-US" sz="3600" dirty="0">
                <a:latin typeface="Times New Roman" panose="02020603050405020304" pitchFamily="18" charset="0"/>
                <a:cs typeface="Times New Roman" panose="02020603050405020304" pitchFamily="18" charset="0"/>
              </a:rPr>
              <a:t>2) </a:t>
            </a:r>
            <a:r>
              <a:rPr lang="en-US" sz="3600" dirty="0" err="1">
                <a:latin typeface="Times New Roman" panose="02020603050405020304" pitchFamily="18" charset="0"/>
                <a:cs typeface="Times New Roman" panose="02020603050405020304" pitchFamily="18" charset="0"/>
              </a:rPr>
              <a:t>vt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sl</a:t>
            </a:r>
            <a:r>
              <a:rPr lang="en-US" sz="3600" dirty="0">
                <a:latin typeface="Times New Roman" panose="02020603050405020304" pitchFamily="18" charset="0"/>
                <a:cs typeface="Times New Roman" panose="02020603050405020304" pitchFamily="18" charset="0"/>
              </a:rPr>
              <a:t>) Put out of order (</a:t>
            </a:r>
            <a:r>
              <a:rPr lang="en-US" sz="3600" dirty="0" err="1">
                <a:latin typeface="Times New Roman" panose="02020603050405020304" pitchFamily="18" charset="0"/>
                <a:cs typeface="Times New Roman" panose="02020603050405020304" pitchFamily="18" charset="0"/>
              </a:rPr>
              <a:t>esp</a:t>
            </a:r>
            <a:r>
              <a:rPr lang="en-US" sz="3600" dirty="0">
                <a:latin typeface="Times New Roman" panose="02020603050405020304" pitchFamily="18" charset="0"/>
                <a:cs typeface="Times New Roman" panose="02020603050405020304" pitchFamily="18" charset="0"/>
              </a:rPr>
              <a:t> - the pitch for, secretly spoil the chances of) </a:t>
            </a:r>
          </a:p>
          <a:p>
            <a:pPr marL="0" indent="0">
              <a:buNone/>
            </a:pPr>
            <a:r>
              <a:rPr lang="en-US" sz="3600" dirty="0">
                <a:latin typeface="Times New Roman" panose="02020603050405020304" pitchFamily="18" charset="0"/>
                <a:cs typeface="Times New Roman" panose="02020603050405020304" pitchFamily="18" charset="0"/>
              </a:rPr>
              <a:t>3) n (</a:t>
            </a:r>
            <a:r>
              <a:rPr lang="en-US" sz="3600" dirty="0" err="1">
                <a:latin typeface="Times New Roman" panose="02020603050405020304" pitchFamily="18" charset="0"/>
                <a:cs typeface="Times New Roman" panose="02020603050405020304" pitchFamily="18" charset="0"/>
              </a:rPr>
              <a:t>sl</a:t>
            </a:r>
            <a:r>
              <a:rPr lang="en-US" sz="3600" dirty="0">
                <a:latin typeface="Times New Roman" panose="02020603050405020304" pitchFamily="18" charset="0"/>
                <a:cs typeface="Times New Roman" panose="02020603050405020304" pitchFamily="18" charset="0"/>
              </a:rPr>
              <a:t>) a homosexual</a:t>
            </a:r>
            <a:endParaRPr lang="sv-SE" sz="3600" dirty="0">
              <a:latin typeface="Times New Roman" panose="02020603050405020304" pitchFamily="18" charset="0"/>
              <a:cs typeface="Times New Roman" panose="02020603050405020304" pitchFamily="18" charset="0"/>
            </a:endParaRPr>
          </a:p>
          <a:p>
            <a:endParaRPr lang="sv-SE" dirty="0"/>
          </a:p>
        </p:txBody>
      </p:sp>
    </p:spTree>
    <p:extLst>
      <p:ext uri="{BB962C8B-B14F-4D97-AF65-F5344CB8AC3E}">
        <p14:creationId xmlns:p14="http://schemas.microsoft.com/office/powerpoint/2010/main" val="2142089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a:extLst>
              <a:ext uri="{FF2B5EF4-FFF2-40B4-BE49-F238E27FC236}">
                <a16:creationId xmlns:a16="http://schemas.microsoft.com/office/drawing/2014/main" id="{6BB94EFB-258D-794A-8C7D-BE8154C1BD0A}"/>
              </a:ext>
            </a:extLst>
          </p:cNvPr>
          <p:cNvPicPr>
            <a:picLocks noGrp="1" noChangeAspect="1"/>
          </p:cNvPicPr>
          <p:nvPr>
            <p:ph idx="1"/>
          </p:nvPr>
        </p:nvPicPr>
        <p:blipFill>
          <a:blip r:embed="rId2"/>
          <a:stretch>
            <a:fillRect/>
          </a:stretch>
        </p:blipFill>
        <p:spPr>
          <a:xfrm>
            <a:off x="7709647" y="3641683"/>
            <a:ext cx="3925309" cy="2983235"/>
          </a:xfrm>
        </p:spPr>
      </p:pic>
      <p:pic>
        <p:nvPicPr>
          <p:cNvPr id="5" name="Bildobjekt 4">
            <a:extLst>
              <a:ext uri="{FF2B5EF4-FFF2-40B4-BE49-F238E27FC236}">
                <a16:creationId xmlns:a16="http://schemas.microsoft.com/office/drawing/2014/main" id="{4E0B8F3F-2DD7-BB4E-9D18-78936C74B249}"/>
              </a:ext>
            </a:extLst>
          </p:cNvPr>
          <p:cNvPicPr>
            <a:picLocks noChangeAspect="1"/>
          </p:cNvPicPr>
          <p:nvPr/>
        </p:nvPicPr>
        <p:blipFill>
          <a:blip r:embed="rId3"/>
          <a:stretch>
            <a:fillRect/>
          </a:stretch>
        </p:blipFill>
        <p:spPr>
          <a:xfrm>
            <a:off x="7521893" y="123549"/>
            <a:ext cx="4113063" cy="3092768"/>
          </a:xfrm>
          <a:prstGeom prst="rect">
            <a:avLst/>
          </a:prstGeom>
        </p:spPr>
      </p:pic>
      <p:pic>
        <p:nvPicPr>
          <p:cNvPr id="6" name="Bildobjekt 5">
            <a:extLst>
              <a:ext uri="{FF2B5EF4-FFF2-40B4-BE49-F238E27FC236}">
                <a16:creationId xmlns:a16="http://schemas.microsoft.com/office/drawing/2014/main" id="{308DD217-EB7F-244D-B42E-D250D2C3568A}"/>
              </a:ext>
            </a:extLst>
          </p:cNvPr>
          <p:cNvPicPr>
            <a:picLocks noChangeAspect="1"/>
          </p:cNvPicPr>
          <p:nvPr/>
        </p:nvPicPr>
        <p:blipFill>
          <a:blip r:embed="rId4"/>
          <a:stretch>
            <a:fillRect/>
          </a:stretch>
        </p:blipFill>
        <p:spPr>
          <a:xfrm>
            <a:off x="3757940" y="3581081"/>
            <a:ext cx="3449683" cy="3043838"/>
          </a:xfrm>
          <a:prstGeom prst="rect">
            <a:avLst/>
          </a:prstGeom>
        </p:spPr>
      </p:pic>
      <p:pic>
        <p:nvPicPr>
          <p:cNvPr id="7" name="Bildobjekt 6">
            <a:extLst>
              <a:ext uri="{FF2B5EF4-FFF2-40B4-BE49-F238E27FC236}">
                <a16:creationId xmlns:a16="http://schemas.microsoft.com/office/drawing/2014/main" id="{E894B472-40EB-8046-951B-02420481756C}"/>
              </a:ext>
            </a:extLst>
          </p:cNvPr>
          <p:cNvPicPr>
            <a:picLocks noChangeAspect="1"/>
          </p:cNvPicPr>
          <p:nvPr/>
        </p:nvPicPr>
        <p:blipFill>
          <a:blip r:embed="rId5"/>
          <a:stretch>
            <a:fillRect/>
          </a:stretch>
        </p:blipFill>
        <p:spPr>
          <a:xfrm>
            <a:off x="4210368" y="469425"/>
            <a:ext cx="2359239" cy="2807494"/>
          </a:xfrm>
          <a:prstGeom prst="rect">
            <a:avLst/>
          </a:prstGeom>
        </p:spPr>
      </p:pic>
      <p:pic>
        <p:nvPicPr>
          <p:cNvPr id="8" name="Bildobjekt 7">
            <a:extLst>
              <a:ext uri="{FF2B5EF4-FFF2-40B4-BE49-F238E27FC236}">
                <a16:creationId xmlns:a16="http://schemas.microsoft.com/office/drawing/2014/main" id="{427DC0F2-0E45-D347-9687-170229544E24}"/>
              </a:ext>
            </a:extLst>
          </p:cNvPr>
          <p:cNvPicPr>
            <a:picLocks noChangeAspect="1"/>
          </p:cNvPicPr>
          <p:nvPr/>
        </p:nvPicPr>
        <p:blipFill>
          <a:blip r:embed="rId6"/>
          <a:stretch>
            <a:fillRect/>
          </a:stretch>
        </p:blipFill>
        <p:spPr>
          <a:xfrm>
            <a:off x="367041" y="384035"/>
            <a:ext cx="2635623" cy="3294529"/>
          </a:xfrm>
          <a:prstGeom prst="rect">
            <a:avLst/>
          </a:prstGeom>
        </p:spPr>
      </p:pic>
      <p:pic>
        <p:nvPicPr>
          <p:cNvPr id="9" name="Bildobjekt 8">
            <a:extLst>
              <a:ext uri="{FF2B5EF4-FFF2-40B4-BE49-F238E27FC236}">
                <a16:creationId xmlns:a16="http://schemas.microsoft.com/office/drawing/2014/main" id="{5B8F429A-8531-734B-8DE0-29504DC6513A}"/>
              </a:ext>
            </a:extLst>
          </p:cNvPr>
          <p:cNvPicPr>
            <a:picLocks noChangeAspect="1"/>
          </p:cNvPicPr>
          <p:nvPr/>
        </p:nvPicPr>
        <p:blipFill>
          <a:blip r:embed="rId7"/>
          <a:stretch>
            <a:fillRect/>
          </a:stretch>
        </p:blipFill>
        <p:spPr>
          <a:xfrm>
            <a:off x="231587" y="4044950"/>
            <a:ext cx="2771077" cy="2579968"/>
          </a:xfrm>
          <a:prstGeom prst="rect">
            <a:avLst/>
          </a:prstGeom>
        </p:spPr>
      </p:pic>
    </p:spTree>
    <p:extLst>
      <p:ext uri="{BB962C8B-B14F-4D97-AF65-F5344CB8AC3E}">
        <p14:creationId xmlns:p14="http://schemas.microsoft.com/office/powerpoint/2010/main" val="107666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a:extLst>
              <a:ext uri="{FF2B5EF4-FFF2-40B4-BE49-F238E27FC236}">
                <a16:creationId xmlns:a16="http://schemas.microsoft.com/office/drawing/2014/main" id="{00F15CB6-1F1F-8441-B32E-6DDE5FFF8E0A}"/>
              </a:ext>
            </a:extLst>
          </p:cNvPr>
          <p:cNvPicPr>
            <a:picLocks noGrp="1" noChangeAspect="1"/>
          </p:cNvPicPr>
          <p:nvPr>
            <p:ph idx="1"/>
          </p:nvPr>
        </p:nvPicPr>
        <p:blipFill>
          <a:blip r:embed="rId3"/>
          <a:stretch>
            <a:fillRect/>
          </a:stretch>
        </p:blipFill>
        <p:spPr>
          <a:xfrm>
            <a:off x="1377578" y="2869227"/>
            <a:ext cx="6350000" cy="3733800"/>
          </a:xfrm>
        </p:spPr>
      </p:pic>
      <p:pic>
        <p:nvPicPr>
          <p:cNvPr id="5" name="Bildobjekt 4">
            <a:extLst>
              <a:ext uri="{FF2B5EF4-FFF2-40B4-BE49-F238E27FC236}">
                <a16:creationId xmlns:a16="http://schemas.microsoft.com/office/drawing/2014/main" id="{8BA8219E-AD73-1340-9243-7DBE008CE2E5}"/>
              </a:ext>
            </a:extLst>
          </p:cNvPr>
          <p:cNvPicPr>
            <a:picLocks noChangeAspect="1"/>
          </p:cNvPicPr>
          <p:nvPr/>
        </p:nvPicPr>
        <p:blipFill>
          <a:blip r:embed="rId4"/>
          <a:stretch>
            <a:fillRect/>
          </a:stretch>
        </p:blipFill>
        <p:spPr>
          <a:xfrm>
            <a:off x="345471" y="254973"/>
            <a:ext cx="4363428" cy="2450127"/>
          </a:xfrm>
          <a:prstGeom prst="rect">
            <a:avLst/>
          </a:prstGeom>
        </p:spPr>
      </p:pic>
      <p:pic>
        <p:nvPicPr>
          <p:cNvPr id="6" name="Bildobjekt 5">
            <a:extLst>
              <a:ext uri="{FF2B5EF4-FFF2-40B4-BE49-F238E27FC236}">
                <a16:creationId xmlns:a16="http://schemas.microsoft.com/office/drawing/2014/main" id="{EC01EB8C-5E0D-0740-A7A4-2BC9E530EDEF}"/>
              </a:ext>
            </a:extLst>
          </p:cNvPr>
          <p:cNvPicPr>
            <a:picLocks noChangeAspect="1"/>
          </p:cNvPicPr>
          <p:nvPr/>
        </p:nvPicPr>
        <p:blipFill>
          <a:blip r:embed="rId5"/>
          <a:stretch>
            <a:fillRect/>
          </a:stretch>
        </p:blipFill>
        <p:spPr>
          <a:xfrm>
            <a:off x="7065351" y="271705"/>
            <a:ext cx="4781178" cy="3585884"/>
          </a:xfrm>
          <a:prstGeom prst="rect">
            <a:avLst/>
          </a:prstGeom>
        </p:spPr>
      </p:pic>
    </p:spTree>
    <p:extLst>
      <p:ext uri="{BB962C8B-B14F-4D97-AF65-F5344CB8AC3E}">
        <p14:creationId xmlns:p14="http://schemas.microsoft.com/office/powerpoint/2010/main" val="902947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a:extLst>
              <a:ext uri="{FF2B5EF4-FFF2-40B4-BE49-F238E27FC236}">
                <a16:creationId xmlns:a16="http://schemas.microsoft.com/office/drawing/2014/main" id="{CBA705FD-DAB9-2948-80E6-0072F74CA4DE}"/>
              </a:ext>
            </a:extLst>
          </p:cNvPr>
          <p:cNvPicPr>
            <a:picLocks noGrp="1" noChangeAspect="1"/>
          </p:cNvPicPr>
          <p:nvPr>
            <p:ph idx="1"/>
          </p:nvPr>
        </p:nvPicPr>
        <p:blipFill>
          <a:blip r:embed="rId2"/>
          <a:stretch>
            <a:fillRect/>
          </a:stretch>
        </p:blipFill>
        <p:spPr>
          <a:xfrm>
            <a:off x="4486492" y="421200"/>
            <a:ext cx="4516686" cy="3309938"/>
          </a:xfrm>
        </p:spPr>
      </p:pic>
      <p:pic>
        <p:nvPicPr>
          <p:cNvPr id="5" name="Bildobjekt 4">
            <a:extLst>
              <a:ext uri="{FF2B5EF4-FFF2-40B4-BE49-F238E27FC236}">
                <a16:creationId xmlns:a16="http://schemas.microsoft.com/office/drawing/2014/main" id="{CC2DC601-1859-FF44-A454-0A7B1A1DA120}"/>
              </a:ext>
            </a:extLst>
          </p:cNvPr>
          <p:cNvPicPr>
            <a:picLocks noChangeAspect="1"/>
          </p:cNvPicPr>
          <p:nvPr/>
        </p:nvPicPr>
        <p:blipFill>
          <a:blip r:embed="rId3"/>
          <a:stretch>
            <a:fillRect/>
          </a:stretch>
        </p:blipFill>
        <p:spPr>
          <a:xfrm>
            <a:off x="8317940" y="3325300"/>
            <a:ext cx="3721100" cy="3111500"/>
          </a:xfrm>
          <a:prstGeom prst="rect">
            <a:avLst/>
          </a:prstGeom>
        </p:spPr>
      </p:pic>
      <p:pic>
        <p:nvPicPr>
          <p:cNvPr id="6" name="Bildobjekt 5">
            <a:extLst>
              <a:ext uri="{FF2B5EF4-FFF2-40B4-BE49-F238E27FC236}">
                <a16:creationId xmlns:a16="http://schemas.microsoft.com/office/drawing/2014/main" id="{E7A7E6C1-7955-534B-A2F0-6432A6637E81}"/>
              </a:ext>
            </a:extLst>
          </p:cNvPr>
          <p:cNvPicPr>
            <a:picLocks noChangeAspect="1"/>
          </p:cNvPicPr>
          <p:nvPr/>
        </p:nvPicPr>
        <p:blipFill>
          <a:blip r:embed="rId4"/>
          <a:stretch>
            <a:fillRect/>
          </a:stretch>
        </p:blipFill>
        <p:spPr>
          <a:xfrm>
            <a:off x="152960" y="1262233"/>
            <a:ext cx="4333533" cy="4333533"/>
          </a:xfrm>
          <a:prstGeom prst="rect">
            <a:avLst/>
          </a:prstGeom>
        </p:spPr>
      </p:pic>
      <p:pic>
        <p:nvPicPr>
          <p:cNvPr id="7" name="Bildobjekt 6">
            <a:extLst>
              <a:ext uri="{FF2B5EF4-FFF2-40B4-BE49-F238E27FC236}">
                <a16:creationId xmlns:a16="http://schemas.microsoft.com/office/drawing/2014/main" id="{2A6E960D-0EB0-E549-9711-51C2208404CF}"/>
              </a:ext>
            </a:extLst>
          </p:cNvPr>
          <p:cNvPicPr>
            <a:picLocks noChangeAspect="1"/>
          </p:cNvPicPr>
          <p:nvPr/>
        </p:nvPicPr>
        <p:blipFill>
          <a:blip r:embed="rId5"/>
          <a:stretch>
            <a:fillRect/>
          </a:stretch>
        </p:blipFill>
        <p:spPr>
          <a:xfrm>
            <a:off x="4486491" y="4294749"/>
            <a:ext cx="4137555" cy="2327375"/>
          </a:xfrm>
          <a:prstGeom prst="rect">
            <a:avLst/>
          </a:prstGeom>
        </p:spPr>
      </p:pic>
    </p:spTree>
    <p:extLst>
      <p:ext uri="{BB962C8B-B14F-4D97-AF65-F5344CB8AC3E}">
        <p14:creationId xmlns:p14="http://schemas.microsoft.com/office/powerpoint/2010/main" val="3849995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p:txBody>
          <a:bodyPr/>
          <a:lstStyle/>
          <a:p>
            <a:endParaRPr lang="sv-SE"/>
          </a:p>
        </p:txBody>
      </p:sp>
      <p:pic>
        <p:nvPicPr>
          <p:cNvPr id="4" name="Bildobjekt 3"/>
          <p:cNvPicPr>
            <a:picLocks noChangeAspect="1"/>
          </p:cNvPicPr>
          <p:nvPr/>
        </p:nvPicPr>
        <p:blipFill>
          <a:blip r:embed="rId2"/>
          <a:stretch>
            <a:fillRect/>
          </a:stretch>
        </p:blipFill>
        <p:spPr>
          <a:xfrm>
            <a:off x="0" y="0"/>
            <a:ext cx="12186518" cy="6858000"/>
          </a:xfrm>
          <a:prstGeom prst="rect">
            <a:avLst/>
          </a:prstGeom>
        </p:spPr>
      </p:pic>
    </p:spTree>
    <p:extLst>
      <p:ext uri="{BB962C8B-B14F-4D97-AF65-F5344CB8AC3E}">
        <p14:creationId xmlns:p14="http://schemas.microsoft.com/office/powerpoint/2010/main" val="311250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pPr algn="ctr"/>
            <a:r>
              <a:rPr lang="sv-SE" sz="3600" b="1" dirty="0">
                <a:latin typeface="Times New Roman" panose="02020603050405020304" pitchFamily="18" charset="0"/>
                <a:cs typeface="Times New Roman" panose="02020603050405020304" pitchFamily="18" charset="0"/>
              </a:rPr>
              <a:t>Shinjuku Boys </a:t>
            </a:r>
            <a:r>
              <a:rPr lang="sv-SE" sz="3600" dirty="0">
                <a:latin typeface="Times New Roman" panose="02020603050405020304" pitchFamily="18" charset="0"/>
                <a:cs typeface="Times New Roman" panose="02020603050405020304" pitchFamily="18" charset="0"/>
              </a:rPr>
              <a:t>(Kim </a:t>
            </a:r>
            <a:r>
              <a:rPr lang="sv-SE" sz="3600" dirty="0" err="1">
                <a:latin typeface="Times New Roman" panose="02020603050405020304" pitchFamily="18" charset="0"/>
                <a:cs typeface="Times New Roman" panose="02020603050405020304" pitchFamily="18" charset="0"/>
              </a:rPr>
              <a:t>Longinotto</a:t>
            </a:r>
            <a:r>
              <a:rPr lang="sv-SE" sz="3600" dirty="0">
                <a:latin typeface="Times New Roman" panose="02020603050405020304" pitchFamily="18" charset="0"/>
                <a:cs typeface="Times New Roman" panose="02020603050405020304" pitchFamily="18" charset="0"/>
              </a:rPr>
              <a:t>, 1995)</a:t>
            </a:r>
          </a:p>
        </p:txBody>
      </p:sp>
      <p:pic>
        <p:nvPicPr>
          <p:cNvPr id="4" name="Platshållare för innehåll 3"/>
          <p:cNvPicPr>
            <a:picLocks noGrp="1" noChangeAspect="1"/>
          </p:cNvPicPr>
          <p:nvPr>
            <p:ph idx="1"/>
          </p:nvPr>
        </p:nvPicPr>
        <p:blipFill>
          <a:blip r:embed="rId2"/>
          <a:stretch>
            <a:fillRect/>
          </a:stretch>
        </p:blipFill>
        <p:spPr>
          <a:xfrm>
            <a:off x="613371" y="1823692"/>
            <a:ext cx="10740429" cy="4610359"/>
          </a:xfrm>
        </p:spPr>
      </p:pic>
    </p:spTree>
    <p:extLst>
      <p:ext uri="{BB962C8B-B14F-4D97-AF65-F5344CB8AC3E}">
        <p14:creationId xmlns:p14="http://schemas.microsoft.com/office/powerpoint/2010/main" val="2594058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600" b="1" dirty="0">
                <a:latin typeface="Times New Roman" panose="02020603050405020304" pitchFamily="18" charset="0"/>
                <a:cs typeface="Times New Roman" panose="02020603050405020304" pitchFamily="18" charset="0"/>
              </a:rPr>
              <a:t>Venus </a:t>
            </a:r>
            <a:r>
              <a:rPr lang="sv-SE" sz="3600" b="1" dirty="0" err="1">
                <a:latin typeface="Times New Roman" panose="02020603050405020304" pitchFamily="18" charset="0"/>
                <a:cs typeface="Times New Roman" panose="02020603050405020304" pitchFamily="18" charset="0"/>
              </a:rPr>
              <a:t>Boyz</a:t>
            </a:r>
            <a:r>
              <a:rPr lang="sv-SE" sz="3600" b="1" dirty="0">
                <a:latin typeface="Times New Roman" panose="02020603050405020304" pitchFamily="18" charset="0"/>
                <a:cs typeface="Times New Roman" panose="02020603050405020304" pitchFamily="18" charset="0"/>
              </a:rPr>
              <a:t> </a:t>
            </a:r>
            <a:br>
              <a:rPr lang="sv-SE" sz="3600" dirty="0">
                <a:latin typeface="Times New Roman" panose="02020603050405020304" pitchFamily="18" charset="0"/>
                <a:cs typeface="Times New Roman" panose="02020603050405020304" pitchFamily="18" charset="0"/>
              </a:rPr>
            </a:br>
            <a:r>
              <a:rPr lang="sv-SE" sz="3600" dirty="0">
                <a:latin typeface="Times New Roman" panose="02020603050405020304" pitchFamily="18" charset="0"/>
                <a:cs typeface="Times New Roman" panose="02020603050405020304" pitchFamily="18" charset="0"/>
              </a:rPr>
              <a:t>(Gabriel Bauer, 2002)</a:t>
            </a:r>
          </a:p>
        </p:txBody>
      </p:sp>
      <p:pic>
        <p:nvPicPr>
          <p:cNvPr id="4" name="Bildobjekt 3"/>
          <p:cNvPicPr>
            <a:picLocks noChangeAspect="1"/>
          </p:cNvPicPr>
          <p:nvPr/>
        </p:nvPicPr>
        <p:blipFill>
          <a:blip r:embed="rId2"/>
          <a:stretch>
            <a:fillRect/>
          </a:stretch>
        </p:blipFill>
        <p:spPr>
          <a:xfrm>
            <a:off x="6549887" y="0"/>
            <a:ext cx="4803913" cy="6858000"/>
          </a:xfrm>
          <a:prstGeom prst="rect">
            <a:avLst/>
          </a:prstGeom>
        </p:spPr>
      </p:pic>
    </p:spTree>
    <p:extLst>
      <p:ext uri="{BB962C8B-B14F-4D97-AF65-F5344CB8AC3E}">
        <p14:creationId xmlns:p14="http://schemas.microsoft.com/office/powerpoint/2010/main" val="3114467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600" b="1" dirty="0">
                <a:latin typeface="Times New Roman" panose="02020603050405020304" pitchFamily="18" charset="0"/>
                <a:cs typeface="Times New Roman" panose="02020603050405020304" pitchFamily="18" charset="0"/>
              </a:rPr>
              <a:t>The Aggressives </a:t>
            </a:r>
            <a:r>
              <a:rPr lang="sv-SE" sz="3600" dirty="0">
                <a:latin typeface="Times New Roman" panose="02020603050405020304" pitchFamily="18" charset="0"/>
                <a:cs typeface="Times New Roman" panose="02020603050405020304" pitchFamily="18" charset="0"/>
              </a:rPr>
              <a:t>(Daniel </a:t>
            </a:r>
            <a:r>
              <a:rPr lang="sv-SE" sz="3600" dirty="0" err="1">
                <a:latin typeface="Times New Roman" panose="02020603050405020304" pitchFamily="18" charset="0"/>
                <a:cs typeface="Times New Roman" panose="02020603050405020304" pitchFamily="18" charset="0"/>
              </a:rPr>
              <a:t>Peddle</a:t>
            </a:r>
            <a:r>
              <a:rPr lang="sv-SE" sz="3600" dirty="0">
                <a:latin typeface="Times New Roman" panose="02020603050405020304" pitchFamily="18" charset="0"/>
                <a:cs typeface="Times New Roman" panose="02020603050405020304" pitchFamily="18" charset="0"/>
              </a:rPr>
              <a:t>, 2005)</a:t>
            </a:r>
          </a:p>
        </p:txBody>
      </p:sp>
      <p:pic>
        <p:nvPicPr>
          <p:cNvPr id="4" name="Bildobjekt 3"/>
          <p:cNvPicPr>
            <a:picLocks noChangeAspect="1"/>
          </p:cNvPicPr>
          <p:nvPr/>
        </p:nvPicPr>
        <p:blipFill>
          <a:blip r:embed="rId2"/>
          <a:stretch>
            <a:fillRect/>
          </a:stretch>
        </p:blipFill>
        <p:spPr>
          <a:xfrm>
            <a:off x="1432718" y="1690688"/>
            <a:ext cx="9326564" cy="4710545"/>
          </a:xfrm>
          <a:prstGeom prst="rect">
            <a:avLst/>
          </a:prstGeom>
        </p:spPr>
      </p:pic>
    </p:spTree>
    <p:extLst>
      <p:ext uri="{BB962C8B-B14F-4D97-AF65-F5344CB8AC3E}">
        <p14:creationId xmlns:p14="http://schemas.microsoft.com/office/powerpoint/2010/main" val="2771360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182879"/>
            <a:ext cx="10515600" cy="1873568"/>
          </a:xfrm>
        </p:spPr>
        <p:txBody>
          <a:bodyPr>
            <a:normAutofit/>
          </a:bodyPr>
          <a:lstStyle/>
          <a:p>
            <a:pPr algn="ctr"/>
            <a:r>
              <a:rPr lang="sv-SE" sz="3600" b="1" dirty="0">
                <a:latin typeface="Times New Roman" panose="02020603050405020304" pitchFamily="18" charset="0"/>
                <a:cs typeface="Times New Roman" panose="02020603050405020304" pitchFamily="18" charset="0"/>
              </a:rPr>
              <a:t>Pier Kids </a:t>
            </a:r>
            <a:r>
              <a:rPr lang="sv-SE" sz="3600" dirty="0">
                <a:latin typeface="Times New Roman" panose="02020603050405020304" pitchFamily="18" charset="0"/>
                <a:cs typeface="Times New Roman" panose="02020603050405020304" pitchFamily="18" charset="0"/>
              </a:rPr>
              <a:t>(</a:t>
            </a:r>
            <a:r>
              <a:rPr lang="sv-SE" sz="3600" dirty="0" err="1">
                <a:latin typeface="Times New Roman" panose="02020603050405020304" pitchFamily="18" charset="0"/>
                <a:cs typeface="Times New Roman" panose="02020603050405020304" pitchFamily="18" charset="0"/>
              </a:rPr>
              <a:t>Elegance</a:t>
            </a:r>
            <a:r>
              <a:rPr lang="sv-SE" sz="3600" dirty="0">
                <a:latin typeface="Times New Roman" panose="02020603050405020304" pitchFamily="18" charset="0"/>
                <a:cs typeface="Times New Roman" panose="02020603050405020304" pitchFamily="18" charset="0"/>
              </a:rPr>
              <a:t> </a:t>
            </a:r>
            <a:r>
              <a:rPr lang="sv-SE" sz="3600" dirty="0" err="1">
                <a:latin typeface="Times New Roman" panose="02020603050405020304" pitchFamily="18" charset="0"/>
                <a:cs typeface="Times New Roman" panose="02020603050405020304" pitchFamily="18" charset="0"/>
              </a:rPr>
              <a:t>Bratton</a:t>
            </a:r>
            <a:r>
              <a:rPr lang="sv-SE" sz="3600" dirty="0">
                <a:latin typeface="Times New Roman" panose="02020603050405020304" pitchFamily="18" charset="0"/>
                <a:cs typeface="Times New Roman" panose="02020603050405020304" pitchFamily="18" charset="0"/>
              </a:rPr>
              <a:t>, 2013)</a:t>
            </a:r>
          </a:p>
        </p:txBody>
      </p:sp>
      <p:pic>
        <p:nvPicPr>
          <p:cNvPr id="4" name="Platshållare för innehåll 3"/>
          <p:cNvPicPr>
            <a:picLocks noGrp="1" noChangeAspect="1"/>
          </p:cNvPicPr>
          <p:nvPr>
            <p:ph idx="1"/>
          </p:nvPr>
        </p:nvPicPr>
        <p:blipFill>
          <a:blip r:embed="rId2"/>
          <a:stretch>
            <a:fillRect/>
          </a:stretch>
        </p:blipFill>
        <p:spPr>
          <a:xfrm>
            <a:off x="2225185" y="1424356"/>
            <a:ext cx="7733461" cy="5159323"/>
          </a:xfrm>
        </p:spPr>
      </p:pic>
    </p:spTree>
    <p:extLst>
      <p:ext uri="{BB962C8B-B14F-4D97-AF65-F5344CB8AC3E}">
        <p14:creationId xmlns:p14="http://schemas.microsoft.com/office/powerpoint/2010/main" val="2078933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a:extLst>
              <a:ext uri="{FF2B5EF4-FFF2-40B4-BE49-F238E27FC236}">
                <a16:creationId xmlns:a16="http://schemas.microsoft.com/office/drawing/2014/main" id="{465880A8-9F51-9544-B27D-F19078F4497F}"/>
              </a:ext>
            </a:extLst>
          </p:cNvPr>
          <p:cNvPicPr>
            <a:picLocks noGrp="1" noChangeAspect="1"/>
          </p:cNvPicPr>
          <p:nvPr>
            <p:ph idx="1"/>
          </p:nvPr>
        </p:nvPicPr>
        <p:blipFill>
          <a:blip r:embed="rId2"/>
          <a:stretch>
            <a:fillRect/>
          </a:stretch>
        </p:blipFill>
        <p:spPr>
          <a:xfrm>
            <a:off x="7799295" y="409918"/>
            <a:ext cx="4159624" cy="6038164"/>
          </a:xfrm>
        </p:spPr>
      </p:pic>
      <p:pic>
        <p:nvPicPr>
          <p:cNvPr id="5" name="Bildobjekt 4">
            <a:extLst>
              <a:ext uri="{FF2B5EF4-FFF2-40B4-BE49-F238E27FC236}">
                <a16:creationId xmlns:a16="http://schemas.microsoft.com/office/drawing/2014/main" id="{165A2C10-576E-4B4C-821A-04DD542AB193}"/>
              </a:ext>
            </a:extLst>
          </p:cNvPr>
          <p:cNvPicPr>
            <a:picLocks noChangeAspect="1"/>
          </p:cNvPicPr>
          <p:nvPr/>
        </p:nvPicPr>
        <p:blipFill>
          <a:blip r:embed="rId3"/>
          <a:stretch>
            <a:fillRect/>
          </a:stretch>
        </p:blipFill>
        <p:spPr>
          <a:xfrm>
            <a:off x="233081" y="409917"/>
            <a:ext cx="3816119" cy="6038163"/>
          </a:xfrm>
          <a:prstGeom prst="rect">
            <a:avLst/>
          </a:prstGeom>
        </p:spPr>
      </p:pic>
      <p:pic>
        <p:nvPicPr>
          <p:cNvPr id="6" name="Bildobjekt 5">
            <a:extLst>
              <a:ext uri="{FF2B5EF4-FFF2-40B4-BE49-F238E27FC236}">
                <a16:creationId xmlns:a16="http://schemas.microsoft.com/office/drawing/2014/main" id="{63AE55D0-6CBF-7F4E-B968-7AAB30510456}"/>
              </a:ext>
            </a:extLst>
          </p:cNvPr>
          <p:cNvPicPr>
            <a:picLocks noChangeAspect="1"/>
          </p:cNvPicPr>
          <p:nvPr/>
        </p:nvPicPr>
        <p:blipFill>
          <a:blip r:embed="rId4"/>
          <a:stretch>
            <a:fillRect/>
          </a:stretch>
        </p:blipFill>
        <p:spPr>
          <a:xfrm>
            <a:off x="4424830" y="3504566"/>
            <a:ext cx="1930400" cy="3162300"/>
          </a:xfrm>
          <a:prstGeom prst="rect">
            <a:avLst/>
          </a:prstGeom>
        </p:spPr>
      </p:pic>
      <p:pic>
        <p:nvPicPr>
          <p:cNvPr id="7" name="Bildobjekt 6">
            <a:extLst>
              <a:ext uri="{FF2B5EF4-FFF2-40B4-BE49-F238E27FC236}">
                <a16:creationId xmlns:a16="http://schemas.microsoft.com/office/drawing/2014/main" id="{C66E9361-88A7-6C4C-AE5C-0C06DCDBEA44}"/>
              </a:ext>
            </a:extLst>
          </p:cNvPr>
          <p:cNvPicPr>
            <a:picLocks noChangeAspect="1"/>
          </p:cNvPicPr>
          <p:nvPr/>
        </p:nvPicPr>
        <p:blipFill>
          <a:blip r:embed="rId5"/>
          <a:stretch>
            <a:fillRect/>
          </a:stretch>
        </p:blipFill>
        <p:spPr>
          <a:xfrm>
            <a:off x="5349785" y="191134"/>
            <a:ext cx="2073880" cy="3162300"/>
          </a:xfrm>
          <a:prstGeom prst="rect">
            <a:avLst/>
          </a:prstGeom>
        </p:spPr>
      </p:pic>
    </p:spTree>
    <p:extLst>
      <p:ext uri="{BB962C8B-B14F-4D97-AF65-F5344CB8AC3E}">
        <p14:creationId xmlns:p14="http://schemas.microsoft.com/office/powerpoint/2010/main" val="1000574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p:txBody>
          <a:bodyPr/>
          <a:lstStyle/>
          <a:p>
            <a:endParaRPr lang="sv-SE"/>
          </a:p>
        </p:txBody>
      </p:sp>
      <p:pic>
        <p:nvPicPr>
          <p:cNvPr id="4" name="Bildobjekt 3"/>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28098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a:extLst>
              <a:ext uri="{FF2B5EF4-FFF2-40B4-BE49-F238E27FC236}">
                <a16:creationId xmlns:a16="http://schemas.microsoft.com/office/drawing/2014/main" id="{542FCA1E-4F8F-7447-B5D2-FF52BFB652DE}"/>
              </a:ext>
            </a:extLst>
          </p:cNvPr>
          <p:cNvPicPr>
            <a:picLocks noGrp="1" noChangeAspect="1"/>
          </p:cNvPicPr>
          <p:nvPr>
            <p:ph idx="1"/>
          </p:nvPr>
        </p:nvPicPr>
        <p:blipFill>
          <a:blip r:embed="rId2"/>
          <a:stretch>
            <a:fillRect/>
          </a:stretch>
        </p:blipFill>
        <p:spPr>
          <a:xfrm>
            <a:off x="-113397" y="1777053"/>
            <a:ext cx="5343948" cy="3567085"/>
          </a:xfrm>
        </p:spPr>
      </p:pic>
      <p:pic>
        <p:nvPicPr>
          <p:cNvPr id="5" name="Bildobjekt 4">
            <a:extLst>
              <a:ext uri="{FF2B5EF4-FFF2-40B4-BE49-F238E27FC236}">
                <a16:creationId xmlns:a16="http://schemas.microsoft.com/office/drawing/2014/main" id="{0A35318D-AD24-3947-956C-0A354874E053}"/>
              </a:ext>
            </a:extLst>
          </p:cNvPr>
          <p:cNvPicPr>
            <a:picLocks noChangeAspect="1"/>
          </p:cNvPicPr>
          <p:nvPr/>
        </p:nvPicPr>
        <p:blipFill>
          <a:blip r:embed="rId3"/>
          <a:stretch>
            <a:fillRect/>
          </a:stretch>
        </p:blipFill>
        <p:spPr>
          <a:xfrm>
            <a:off x="5230551" y="515043"/>
            <a:ext cx="3885275" cy="5827913"/>
          </a:xfrm>
          <a:prstGeom prst="rect">
            <a:avLst/>
          </a:prstGeom>
        </p:spPr>
      </p:pic>
      <p:pic>
        <p:nvPicPr>
          <p:cNvPr id="6" name="Bildobjekt 5">
            <a:extLst>
              <a:ext uri="{FF2B5EF4-FFF2-40B4-BE49-F238E27FC236}">
                <a16:creationId xmlns:a16="http://schemas.microsoft.com/office/drawing/2014/main" id="{E44DE43A-44E3-0D49-A7F6-B2EB61108316}"/>
              </a:ext>
            </a:extLst>
          </p:cNvPr>
          <p:cNvPicPr>
            <a:picLocks noChangeAspect="1"/>
          </p:cNvPicPr>
          <p:nvPr/>
        </p:nvPicPr>
        <p:blipFill>
          <a:blip r:embed="rId4"/>
          <a:stretch>
            <a:fillRect/>
          </a:stretch>
        </p:blipFill>
        <p:spPr>
          <a:xfrm>
            <a:off x="9124926" y="1777053"/>
            <a:ext cx="3067073" cy="4151770"/>
          </a:xfrm>
          <a:prstGeom prst="rect">
            <a:avLst/>
          </a:prstGeom>
        </p:spPr>
      </p:pic>
    </p:spTree>
    <p:extLst>
      <p:ext uri="{BB962C8B-B14F-4D97-AF65-F5344CB8AC3E}">
        <p14:creationId xmlns:p14="http://schemas.microsoft.com/office/powerpoint/2010/main" val="4206593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a:extLst>
              <a:ext uri="{FF2B5EF4-FFF2-40B4-BE49-F238E27FC236}">
                <a16:creationId xmlns:a16="http://schemas.microsoft.com/office/drawing/2014/main" id="{7B3E4589-2F34-6846-ABD2-14029CE60C78}"/>
              </a:ext>
            </a:extLst>
          </p:cNvPr>
          <p:cNvPicPr>
            <a:picLocks noGrp="1" noChangeAspect="1"/>
          </p:cNvPicPr>
          <p:nvPr>
            <p:ph idx="1"/>
          </p:nvPr>
        </p:nvPicPr>
        <p:blipFill>
          <a:blip r:embed="rId2"/>
          <a:stretch>
            <a:fillRect/>
          </a:stretch>
        </p:blipFill>
        <p:spPr>
          <a:xfrm>
            <a:off x="6496328" y="3656948"/>
            <a:ext cx="5506665" cy="3056199"/>
          </a:xfrm>
        </p:spPr>
      </p:pic>
      <p:pic>
        <p:nvPicPr>
          <p:cNvPr id="5" name="Bildobjekt 4">
            <a:extLst>
              <a:ext uri="{FF2B5EF4-FFF2-40B4-BE49-F238E27FC236}">
                <a16:creationId xmlns:a16="http://schemas.microsoft.com/office/drawing/2014/main" id="{9ADCAC69-437F-174B-A050-B0CE992F07C3}"/>
              </a:ext>
            </a:extLst>
          </p:cNvPr>
          <p:cNvPicPr>
            <a:picLocks noChangeAspect="1"/>
          </p:cNvPicPr>
          <p:nvPr/>
        </p:nvPicPr>
        <p:blipFill>
          <a:blip r:embed="rId3"/>
          <a:stretch>
            <a:fillRect/>
          </a:stretch>
        </p:blipFill>
        <p:spPr>
          <a:xfrm>
            <a:off x="131483" y="156088"/>
            <a:ext cx="6238824" cy="4451771"/>
          </a:xfrm>
          <a:prstGeom prst="rect">
            <a:avLst/>
          </a:prstGeom>
        </p:spPr>
      </p:pic>
      <p:pic>
        <p:nvPicPr>
          <p:cNvPr id="6" name="Bildobjekt 5">
            <a:extLst>
              <a:ext uri="{FF2B5EF4-FFF2-40B4-BE49-F238E27FC236}">
                <a16:creationId xmlns:a16="http://schemas.microsoft.com/office/drawing/2014/main" id="{7EFC6CD3-1461-DA46-8B7C-0334C1913ADF}"/>
              </a:ext>
            </a:extLst>
          </p:cNvPr>
          <p:cNvPicPr>
            <a:picLocks noChangeAspect="1"/>
          </p:cNvPicPr>
          <p:nvPr/>
        </p:nvPicPr>
        <p:blipFill>
          <a:blip r:embed="rId4"/>
          <a:stretch>
            <a:fillRect/>
          </a:stretch>
        </p:blipFill>
        <p:spPr>
          <a:xfrm>
            <a:off x="271334" y="3656948"/>
            <a:ext cx="2055351" cy="3044964"/>
          </a:xfrm>
          <a:prstGeom prst="rect">
            <a:avLst/>
          </a:prstGeom>
        </p:spPr>
      </p:pic>
      <p:pic>
        <p:nvPicPr>
          <p:cNvPr id="7" name="Bildobjekt 6">
            <a:extLst>
              <a:ext uri="{FF2B5EF4-FFF2-40B4-BE49-F238E27FC236}">
                <a16:creationId xmlns:a16="http://schemas.microsoft.com/office/drawing/2014/main" id="{C0856C1A-3661-2846-A020-7E138B40CB2D}"/>
              </a:ext>
            </a:extLst>
          </p:cNvPr>
          <p:cNvPicPr>
            <a:picLocks noChangeAspect="1"/>
          </p:cNvPicPr>
          <p:nvPr/>
        </p:nvPicPr>
        <p:blipFill>
          <a:blip r:embed="rId5"/>
          <a:stretch>
            <a:fillRect/>
          </a:stretch>
        </p:blipFill>
        <p:spPr>
          <a:xfrm>
            <a:off x="6849035" y="221082"/>
            <a:ext cx="4908923" cy="3056200"/>
          </a:xfrm>
          <a:prstGeom prst="rect">
            <a:avLst/>
          </a:prstGeom>
        </p:spPr>
      </p:pic>
      <p:pic>
        <p:nvPicPr>
          <p:cNvPr id="9" name="Bildobjekt 8">
            <a:extLst>
              <a:ext uri="{FF2B5EF4-FFF2-40B4-BE49-F238E27FC236}">
                <a16:creationId xmlns:a16="http://schemas.microsoft.com/office/drawing/2014/main" id="{973E52C6-CE16-994A-A54C-6661BDFAA5C8}"/>
              </a:ext>
            </a:extLst>
          </p:cNvPr>
          <p:cNvPicPr>
            <a:picLocks noChangeAspect="1"/>
          </p:cNvPicPr>
          <p:nvPr/>
        </p:nvPicPr>
        <p:blipFill>
          <a:blip r:embed="rId6"/>
          <a:stretch>
            <a:fillRect/>
          </a:stretch>
        </p:blipFill>
        <p:spPr>
          <a:xfrm>
            <a:off x="2601824" y="3277282"/>
            <a:ext cx="6098973" cy="3430672"/>
          </a:xfrm>
          <a:prstGeom prst="rect">
            <a:avLst/>
          </a:prstGeom>
        </p:spPr>
      </p:pic>
    </p:spTree>
    <p:extLst>
      <p:ext uri="{BB962C8B-B14F-4D97-AF65-F5344CB8AC3E}">
        <p14:creationId xmlns:p14="http://schemas.microsoft.com/office/powerpoint/2010/main" val="2148317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8D87D6-025E-904A-AFD9-8160CCE7D0AE}"/>
              </a:ext>
            </a:extLst>
          </p:cNvPr>
          <p:cNvSpPr>
            <a:spLocks noGrp="1"/>
          </p:cNvSpPr>
          <p:nvPr>
            <p:ph type="title"/>
          </p:nvPr>
        </p:nvSpPr>
        <p:spPr>
          <a:xfrm>
            <a:off x="838200" y="365126"/>
            <a:ext cx="10515600" cy="761926"/>
          </a:xfrm>
        </p:spPr>
        <p:txBody>
          <a:bodyPr>
            <a:normAutofit/>
          </a:bodyPr>
          <a:lstStyle/>
          <a:p>
            <a:pPr algn="ctr"/>
            <a:r>
              <a:rPr lang="sv-SE" sz="3600" b="1" dirty="0">
                <a:latin typeface="Times New Roman" panose="02020603050405020304" pitchFamily="18" charset="0"/>
                <a:cs typeface="Times New Roman" panose="02020603050405020304" pitchFamily="18" charset="0"/>
              </a:rPr>
              <a:t>Before </a:t>
            </a:r>
            <a:r>
              <a:rPr lang="sv-SE" sz="3600" b="1" dirty="0" err="1">
                <a:latin typeface="Times New Roman" panose="02020603050405020304" pitchFamily="18" charset="0"/>
                <a:cs typeface="Times New Roman" panose="02020603050405020304" pitchFamily="18" charset="0"/>
              </a:rPr>
              <a:t>We</a:t>
            </a:r>
            <a:r>
              <a:rPr lang="sv-SE" sz="3600" b="1" dirty="0">
                <a:latin typeface="Times New Roman" panose="02020603050405020304" pitchFamily="18" charset="0"/>
                <a:cs typeface="Times New Roman" panose="02020603050405020304" pitchFamily="18" charset="0"/>
              </a:rPr>
              <a:t> </a:t>
            </a:r>
            <a:r>
              <a:rPr lang="sv-SE" sz="3600" b="1" dirty="0" err="1">
                <a:latin typeface="Times New Roman" panose="02020603050405020304" pitchFamily="18" charset="0"/>
                <a:cs typeface="Times New Roman" panose="02020603050405020304" pitchFamily="18" charset="0"/>
              </a:rPr>
              <a:t>Die</a:t>
            </a:r>
            <a:r>
              <a:rPr lang="sv-SE" sz="3600" b="1" dirty="0">
                <a:latin typeface="Times New Roman" panose="02020603050405020304" pitchFamily="18" charset="0"/>
                <a:cs typeface="Times New Roman" panose="02020603050405020304" pitchFamily="18" charset="0"/>
              </a:rPr>
              <a:t> </a:t>
            </a:r>
            <a:r>
              <a:rPr lang="sv-SE" sz="3600" dirty="0">
                <a:latin typeface="Times New Roman" panose="02020603050405020304" pitchFamily="18" charset="0"/>
                <a:cs typeface="Times New Roman" panose="02020603050405020304" pitchFamily="18" charset="0"/>
              </a:rPr>
              <a:t>(SVT, 2017-2019)</a:t>
            </a:r>
          </a:p>
        </p:txBody>
      </p:sp>
      <p:pic>
        <p:nvPicPr>
          <p:cNvPr id="4" name="Platshållare för innehåll 3">
            <a:extLst>
              <a:ext uri="{FF2B5EF4-FFF2-40B4-BE49-F238E27FC236}">
                <a16:creationId xmlns:a16="http://schemas.microsoft.com/office/drawing/2014/main" id="{9A4F8636-16D5-4844-BC91-BE5FFA743917}"/>
              </a:ext>
            </a:extLst>
          </p:cNvPr>
          <p:cNvPicPr>
            <a:picLocks noGrp="1" noChangeAspect="1"/>
          </p:cNvPicPr>
          <p:nvPr>
            <p:ph idx="1"/>
          </p:nvPr>
        </p:nvPicPr>
        <p:blipFill>
          <a:blip r:embed="rId3"/>
          <a:stretch>
            <a:fillRect/>
          </a:stretch>
        </p:blipFill>
        <p:spPr>
          <a:xfrm>
            <a:off x="1935126" y="1225210"/>
            <a:ext cx="8250865" cy="5504875"/>
          </a:xfrm>
        </p:spPr>
      </p:pic>
    </p:spTree>
    <p:extLst>
      <p:ext uri="{BB962C8B-B14F-4D97-AF65-F5344CB8AC3E}">
        <p14:creationId xmlns:p14="http://schemas.microsoft.com/office/powerpoint/2010/main" val="943160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a:extLst>
              <a:ext uri="{FF2B5EF4-FFF2-40B4-BE49-F238E27FC236}">
                <a16:creationId xmlns:a16="http://schemas.microsoft.com/office/drawing/2014/main" id="{822FE552-7465-9A4B-A292-076A80AD1F23}"/>
              </a:ext>
            </a:extLst>
          </p:cNvPr>
          <p:cNvPicPr>
            <a:picLocks noGrp="1" noChangeAspect="1"/>
          </p:cNvPicPr>
          <p:nvPr>
            <p:ph idx="1"/>
          </p:nvPr>
        </p:nvPicPr>
        <p:blipFill>
          <a:blip r:embed="rId2"/>
          <a:stretch>
            <a:fillRect/>
          </a:stretch>
        </p:blipFill>
        <p:spPr>
          <a:xfrm>
            <a:off x="185035" y="191385"/>
            <a:ext cx="7200109" cy="4787605"/>
          </a:xfrm>
        </p:spPr>
      </p:pic>
      <p:pic>
        <p:nvPicPr>
          <p:cNvPr id="5" name="Bildobjekt 4">
            <a:extLst>
              <a:ext uri="{FF2B5EF4-FFF2-40B4-BE49-F238E27FC236}">
                <a16:creationId xmlns:a16="http://schemas.microsoft.com/office/drawing/2014/main" id="{F764CCAD-5796-BA4D-AC46-1F64F848F49E}"/>
              </a:ext>
            </a:extLst>
          </p:cNvPr>
          <p:cNvPicPr>
            <a:picLocks noChangeAspect="1"/>
          </p:cNvPicPr>
          <p:nvPr/>
        </p:nvPicPr>
        <p:blipFill>
          <a:blip r:embed="rId3"/>
          <a:stretch>
            <a:fillRect/>
          </a:stretch>
        </p:blipFill>
        <p:spPr>
          <a:xfrm>
            <a:off x="4884630" y="3817681"/>
            <a:ext cx="7122335" cy="2848934"/>
          </a:xfrm>
          <a:prstGeom prst="rect">
            <a:avLst/>
          </a:prstGeom>
        </p:spPr>
      </p:pic>
      <p:pic>
        <p:nvPicPr>
          <p:cNvPr id="6" name="Bildobjekt 5">
            <a:extLst>
              <a:ext uri="{FF2B5EF4-FFF2-40B4-BE49-F238E27FC236}">
                <a16:creationId xmlns:a16="http://schemas.microsoft.com/office/drawing/2014/main" id="{0E68CA65-01CF-014F-A11F-72F46F9389E2}"/>
              </a:ext>
            </a:extLst>
          </p:cNvPr>
          <p:cNvPicPr>
            <a:picLocks noChangeAspect="1"/>
          </p:cNvPicPr>
          <p:nvPr/>
        </p:nvPicPr>
        <p:blipFill>
          <a:blip r:embed="rId4"/>
          <a:stretch>
            <a:fillRect/>
          </a:stretch>
        </p:blipFill>
        <p:spPr>
          <a:xfrm>
            <a:off x="6320465" y="594833"/>
            <a:ext cx="5080000" cy="2819400"/>
          </a:xfrm>
          <a:prstGeom prst="rect">
            <a:avLst/>
          </a:prstGeom>
        </p:spPr>
      </p:pic>
    </p:spTree>
    <p:extLst>
      <p:ext uri="{BB962C8B-B14F-4D97-AF65-F5344CB8AC3E}">
        <p14:creationId xmlns:p14="http://schemas.microsoft.com/office/powerpoint/2010/main" val="1011407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A950D2A-52A9-004D-9808-43AFF6D1D654}"/>
              </a:ext>
            </a:extLst>
          </p:cNvPr>
          <p:cNvSpPr>
            <a:spLocks noGrp="1"/>
          </p:cNvSpPr>
          <p:nvPr>
            <p:ph type="title"/>
          </p:nvPr>
        </p:nvSpPr>
        <p:spPr/>
        <p:txBody>
          <a:bodyPr>
            <a:normAutofit/>
          </a:bodyPr>
          <a:lstStyle/>
          <a:p>
            <a:r>
              <a:rPr lang="sv-SE" sz="3200" dirty="0">
                <a:latin typeface="Big Caslon Medium" panose="02000603090000020003" pitchFamily="2" charset="-79"/>
                <a:cs typeface="Big Caslon Medium" panose="02000603090000020003" pitchFamily="2" charset="-79"/>
              </a:rPr>
              <a:t>No </a:t>
            </a:r>
            <a:r>
              <a:rPr lang="sv-SE" sz="3200" dirty="0" err="1">
                <a:latin typeface="Big Caslon Medium" panose="02000603090000020003" pitchFamily="2" charset="-79"/>
                <a:cs typeface="Big Caslon Medium" panose="02000603090000020003" pitchFamily="2" charset="-79"/>
              </a:rPr>
              <a:t>Sesso</a:t>
            </a:r>
            <a:r>
              <a:rPr lang="sv-SE" sz="3200" dirty="0">
                <a:latin typeface="Big Caslon Medium" panose="02000603090000020003" pitchFamily="2" charset="-79"/>
                <a:cs typeface="Big Caslon Medium" panose="02000603090000020003" pitchFamily="2" charset="-79"/>
              </a:rPr>
              <a:t> Fall/Winter 2019</a:t>
            </a:r>
          </a:p>
        </p:txBody>
      </p:sp>
      <p:pic>
        <p:nvPicPr>
          <p:cNvPr id="4" name="Platshållare för innehåll 3">
            <a:extLst>
              <a:ext uri="{FF2B5EF4-FFF2-40B4-BE49-F238E27FC236}">
                <a16:creationId xmlns:a16="http://schemas.microsoft.com/office/drawing/2014/main" id="{0941FC9F-DF14-9F49-924B-BB6C199A172E}"/>
              </a:ext>
            </a:extLst>
          </p:cNvPr>
          <p:cNvPicPr>
            <a:picLocks noGrp="1" noChangeAspect="1"/>
          </p:cNvPicPr>
          <p:nvPr>
            <p:ph idx="1"/>
          </p:nvPr>
        </p:nvPicPr>
        <p:blipFill>
          <a:blip r:embed="rId2"/>
          <a:stretch>
            <a:fillRect/>
          </a:stretch>
        </p:blipFill>
        <p:spPr>
          <a:xfrm>
            <a:off x="1653078" y="1417638"/>
            <a:ext cx="3460283" cy="5190426"/>
          </a:xfrm>
        </p:spPr>
      </p:pic>
      <p:pic>
        <p:nvPicPr>
          <p:cNvPr id="5" name="Bildobjekt 4">
            <a:extLst>
              <a:ext uri="{FF2B5EF4-FFF2-40B4-BE49-F238E27FC236}">
                <a16:creationId xmlns:a16="http://schemas.microsoft.com/office/drawing/2014/main" id="{B389E84B-211D-FB40-8516-599A2EE54A94}"/>
              </a:ext>
            </a:extLst>
          </p:cNvPr>
          <p:cNvPicPr>
            <a:picLocks noChangeAspect="1"/>
          </p:cNvPicPr>
          <p:nvPr/>
        </p:nvPicPr>
        <p:blipFill>
          <a:blip r:embed="rId3"/>
          <a:stretch>
            <a:fillRect/>
          </a:stretch>
        </p:blipFill>
        <p:spPr>
          <a:xfrm>
            <a:off x="5272017" y="1622652"/>
            <a:ext cx="6173906" cy="4115937"/>
          </a:xfrm>
          <a:prstGeom prst="rect">
            <a:avLst/>
          </a:prstGeom>
        </p:spPr>
      </p:pic>
    </p:spTree>
    <p:extLst>
      <p:ext uri="{BB962C8B-B14F-4D97-AF65-F5344CB8AC3E}">
        <p14:creationId xmlns:p14="http://schemas.microsoft.com/office/powerpoint/2010/main" val="1913223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a:extLst>
              <a:ext uri="{FF2B5EF4-FFF2-40B4-BE49-F238E27FC236}">
                <a16:creationId xmlns:a16="http://schemas.microsoft.com/office/drawing/2014/main" id="{97F2070A-585D-BB41-9277-B4B34115100B}"/>
              </a:ext>
            </a:extLst>
          </p:cNvPr>
          <p:cNvPicPr>
            <a:picLocks noGrp="1" noChangeAspect="1"/>
          </p:cNvPicPr>
          <p:nvPr>
            <p:ph idx="1"/>
          </p:nvPr>
        </p:nvPicPr>
        <p:blipFill>
          <a:blip r:embed="rId2"/>
          <a:stretch>
            <a:fillRect/>
          </a:stretch>
        </p:blipFill>
        <p:spPr>
          <a:xfrm>
            <a:off x="1687774" y="157585"/>
            <a:ext cx="5018575" cy="6269874"/>
          </a:xfrm>
        </p:spPr>
      </p:pic>
      <p:pic>
        <p:nvPicPr>
          <p:cNvPr id="5" name="Bildobjekt 4">
            <a:extLst>
              <a:ext uri="{FF2B5EF4-FFF2-40B4-BE49-F238E27FC236}">
                <a16:creationId xmlns:a16="http://schemas.microsoft.com/office/drawing/2014/main" id="{566B61A5-3DDE-D142-94B9-E455F7319F4A}"/>
              </a:ext>
            </a:extLst>
          </p:cNvPr>
          <p:cNvPicPr>
            <a:picLocks noChangeAspect="1"/>
          </p:cNvPicPr>
          <p:nvPr/>
        </p:nvPicPr>
        <p:blipFill>
          <a:blip r:embed="rId3"/>
          <a:stretch>
            <a:fillRect/>
          </a:stretch>
        </p:blipFill>
        <p:spPr>
          <a:xfrm>
            <a:off x="6486144" y="1405719"/>
            <a:ext cx="3977140" cy="5302155"/>
          </a:xfrm>
          <a:prstGeom prst="rect">
            <a:avLst/>
          </a:prstGeom>
        </p:spPr>
      </p:pic>
    </p:spTree>
    <p:extLst>
      <p:ext uri="{BB962C8B-B14F-4D97-AF65-F5344CB8AC3E}">
        <p14:creationId xmlns:p14="http://schemas.microsoft.com/office/powerpoint/2010/main" val="2477201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1F5B902-FF28-E540-B1A2-168D901E4F39}"/>
              </a:ext>
            </a:extLst>
          </p:cNvPr>
          <p:cNvSpPr>
            <a:spLocks noGrp="1"/>
          </p:cNvSpPr>
          <p:nvPr>
            <p:ph type="title"/>
          </p:nvPr>
        </p:nvSpPr>
        <p:spPr>
          <a:xfrm>
            <a:off x="8033983" y="274638"/>
            <a:ext cx="3895747" cy="2318437"/>
          </a:xfrm>
        </p:spPr>
        <p:txBody>
          <a:bodyPr>
            <a:normAutofit/>
          </a:bodyPr>
          <a:lstStyle/>
          <a:p>
            <a:r>
              <a:rPr lang="sv-SE" sz="2800" dirty="0" err="1">
                <a:latin typeface="Big Caslon Medium" panose="02000603090000020003" pitchFamily="2" charset="-79"/>
                <a:cs typeface="Big Caslon Medium" panose="02000603090000020003" pitchFamily="2" charset="-79"/>
              </a:rPr>
              <a:t>Slay</a:t>
            </a:r>
            <a:r>
              <a:rPr lang="sv-SE" sz="2800" dirty="0">
                <a:latin typeface="Big Caslon Medium" panose="02000603090000020003" pitchFamily="2" charset="-79"/>
                <a:cs typeface="Big Caslon Medium" panose="02000603090000020003" pitchFamily="2" charset="-79"/>
              </a:rPr>
              <a:t> </a:t>
            </a:r>
            <a:r>
              <a:rPr lang="sv-SE" sz="2800" dirty="0" err="1">
                <a:latin typeface="Big Caslon Medium" panose="02000603090000020003" pitchFamily="2" charset="-79"/>
                <a:cs typeface="Big Caslon Medium" panose="02000603090000020003" pitchFamily="2" charset="-79"/>
              </a:rPr>
              <a:t>Model</a:t>
            </a:r>
            <a:r>
              <a:rPr lang="sv-SE" sz="2800" dirty="0">
                <a:latin typeface="Big Caslon Medium" panose="02000603090000020003" pitchFamily="2" charset="-79"/>
                <a:cs typeface="Big Caslon Medium" panose="02000603090000020003" pitchFamily="2" charset="-79"/>
              </a:rPr>
              <a:t> Management</a:t>
            </a:r>
          </a:p>
        </p:txBody>
      </p:sp>
      <p:pic>
        <p:nvPicPr>
          <p:cNvPr id="4" name="Platshållare för innehåll 3">
            <a:extLst>
              <a:ext uri="{FF2B5EF4-FFF2-40B4-BE49-F238E27FC236}">
                <a16:creationId xmlns:a16="http://schemas.microsoft.com/office/drawing/2014/main" id="{C7149FAD-3B72-C24E-8741-89C53AE4AB46}"/>
              </a:ext>
            </a:extLst>
          </p:cNvPr>
          <p:cNvPicPr>
            <a:picLocks noGrp="1" noChangeAspect="1"/>
          </p:cNvPicPr>
          <p:nvPr>
            <p:ph idx="1"/>
          </p:nvPr>
        </p:nvPicPr>
        <p:blipFill>
          <a:blip r:embed="rId2"/>
          <a:stretch>
            <a:fillRect/>
          </a:stretch>
        </p:blipFill>
        <p:spPr>
          <a:xfrm>
            <a:off x="4737112" y="46718"/>
            <a:ext cx="3296871" cy="4890359"/>
          </a:xfrm>
        </p:spPr>
      </p:pic>
      <p:pic>
        <p:nvPicPr>
          <p:cNvPr id="5" name="Bildobjekt 4">
            <a:extLst>
              <a:ext uri="{FF2B5EF4-FFF2-40B4-BE49-F238E27FC236}">
                <a16:creationId xmlns:a16="http://schemas.microsoft.com/office/drawing/2014/main" id="{469A53BC-265C-D745-A21F-7BB3A1322264}"/>
              </a:ext>
            </a:extLst>
          </p:cNvPr>
          <p:cNvPicPr>
            <a:picLocks noChangeAspect="1"/>
          </p:cNvPicPr>
          <p:nvPr/>
        </p:nvPicPr>
        <p:blipFill>
          <a:blip r:embed="rId3"/>
          <a:stretch>
            <a:fillRect/>
          </a:stretch>
        </p:blipFill>
        <p:spPr>
          <a:xfrm>
            <a:off x="1785241" y="1"/>
            <a:ext cx="2634158" cy="3907335"/>
          </a:xfrm>
          <a:prstGeom prst="rect">
            <a:avLst/>
          </a:prstGeom>
        </p:spPr>
      </p:pic>
      <p:pic>
        <p:nvPicPr>
          <p:cNvPr id="6" name="Bildobjekt 5">
            <a:extLst>
              <a:ext uri="{FF2B5EF4-FFF2-40B4-BE49-F238E27FC236}">
                <a16:creationId xmlns:a16="http://schemas.microsoft.com/office/drawing/2014/main" id="{374A6BA8-00E0-8141-BE59-D1754F3BF698}"/>
              </a:ext>
            </a:extLst>
          </p:cNvPr>
          <p:cNvPicPr>
            <a:picLocks noChangeAspect="1"/>
          </p:cNvPicPr>
          <p:nvPr/>
        </p:nvPicPr>
        <p:blipFill>
          <a:blip r:embed="rId4"/>
          <a:stretch>
            <a:fillRect/>
          </a:stretch>
        </p:blipFill>
        <p:spPr>
          <a:xfrm>
            <a:off x="4419399" y="3466531"/>
            <a:ext cx="2717042" cy="4075563"/>
          </a:xfrm>
          <a:prstGeom prst="rect">
            <a:avLst/>
          </a:prstGeom>
        </p:spPr>
      </p:pic>
      <p:pic>
        <p:nvPicPr>
          <p:cNvPr id="7" name="Bildobjekt 6">
            <a:extLst>
              <a:ext uri="{FF2B5EF4-FFF2-40B4-BE49-F238E27FC236}">
                <a16:creationId xmlns:a16="http://schemas.microsoft.com/office/drawing/2014/main" id="{3AFE9A6A-4DFC-9549-8A5D-94876FC4D03B}"/>
              </a:ext>
            </a:extLst>
          </p:cNvPr>
          <p:cNvPicPr>
            <a:picLocks noChangeAspect="1"/>
          </p:cNvPicPr>
          <p:nvPr/>
        </p:nvPicPr>
        <p:blipFill>
          <a:blip r:embed="rId5"/>
          <a:stretch>
            <a:fillRect/>
          </a:stretch>
        </p:blipFill>
        <p:spPr>
          <a:xfrm>
            <a:off x="7788322" y="2790990"/>
            <a:ext cx="2528248" cy="3792372"/>
          </a:xfrm>
          <a:prstGeom prst="rect">
            <a:avLst/>
          </a:prstGeom>
        </p:spPr>
      </p:pic>
      <p:pic>
        <p:nvPicPr>
          <p:cNvPr id="8" name="Bildobjekt 7">
            <a:extLst>
              <a:ext uri="{FF2B5EF4-FFF2-40B4-BE49-F238E27FC236}">
                <a16:creationId xmlns:a16="http://schemas.microsoft.com/office/drawing/2014/main" id="{CA554ED9-ECEB-A741-B8F8-923A68B33CAA}"/>
              </a:ext>
            </a:extLst>
          </p:cNvPr>
          <p:cNvPicPr>
            <a:picLocks noChangeAspect="1"/>
          </p:cNvPicPr>
          <p:nvPr/>
        </p:nvPicPr>
        <p:blipFill>
          <a:blip r:embed="rId6"/>
          <a:stretch>
            <a:fillRect/>
          </a:stretch>
        </p:blipFill>
        <p:spPr>
          <a:xfrm>
            <a:off x="1524000" y="2722728"/>
            <a:ext cx="2756848" cy="4135272"/>
          </a:xfrm>
          <a:prstGeom prst="rect">
            <a:avLst/>
          </a:prstGeom>
        </p:spPr>
      </p:pic>
    </p:spTree>
    <p:extLst>
      <p:ext uri="{BB962C8B-B14F-4D97-AF65-F5344CB8AC3E}">
        <p14:creationId xmlns:p14="http://schemas.microsoft.com/office/powerpoint/2010/main" val="1596154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1CB8091-E939-1F40-93C1-67555E6066B7}"/>
              </a:ext>
            </a:extLst>
          </p:cNvPr>
          <p:cNvPicPr>
            <a:picLocks noChangeAspect="1"/>
          </p:cNvPicPr>
          <p:nvPr/>
        </p:nvPicPr>
        <p:blipFill>
          <a:blip r:embed="rId2"/>
          <a:stretch>
            <a:fillRect/>
          </a:stretch>
        </p:blipFill>
        <p:spPr>
          <a:xfrm>
            <a:off x="7059353" y="0"/>
            <a:ext cx="2764760" cy="3455950"/>
          </a:xfrm>
          <a:prstGeom prst="rect">
            <a:avLst/>
          </a:prstGeom>
        </p:spPr>
      </p:pic>
      <p:pic>
        <p:nvPicPr>
          <p:cNvPr id="3" name="Bildobjekt 2">
            <a:extLst>
              <a:ext uri="{FF2B5EF4-FFF2-40B4-BE49-F238E27FC236}">
                <a16:creationId xmlns:a16="http://schemas.microsoft.com/office/drawing/2014/main" id="{CE7F625A-20F5-954C-B33A-F339CDA92E69}"/>
              </a:ext>
            </a:extLst>
          </p:cNvPr>
          <p:cNvPicPr>
            <a:picLocks noChangeAspect="1"/>
          </p:cNvPicPr>
          <p:nvPr/>
        </p:nvPicPr>
        <p:blipFill>
          <a:blip r:embed="rId3"/>
          <a:stretch>
            <a:fillRect/>
          </a:stretch>
        </p:blipFill>
        <p:spPr>
          <a:xfrm>
            <a:off x="5086446" y="3129231"/>
            <a:ext cx="5581555" cy="3828947"/>
          </a:xfrm>
          <a:prstGeom prst="rect">
            <a:avLst/>
          </a:prstGeom>
        </p:spPr>
      </p:pic>
      <p:pic>
        <p:nvPicPr>
          <p:cNvPr id="5" name="Bildobjekt 4">
            <a:extLst>
              <a:ext uri="{FF2B5EF4-FFF2-40B4-BE49-F238E27FC236}">
                <a16:creationId xmlns:a16="http://schemas.microsoft.com/office/drawing/2014/main" id="{7CA6F12B-5EBA-914E-8B41-8EAFE195E0E5}"/>
              </a:ext>
            </a:extLst>
          </p:cNvPr>
          <p:cNvPicPr>
            <a:picLocks noChangeAspect="1"/>
          </p:cNvPicPr>
          <p:nvPr/>
        </p:nvPicPr>
        <p:blipFill>
          <a:blip r:embed="rId4"/>
          <a:stretch>
            <a:fillRect/>
          </a:stretch>
        </p:blipFill>
        <p:spPr>
          <a:xfrm>
            <a:off x="1524000" y="770489"/>
            <a:ext cx="4416986" cy="4982042"/>
          </a:xfrm>
          <a:prstGeom prst="rect">
            <a:avLst/>
          </a:prstGeom>
        </p:spPr>
      </p:pic>
    </p:spTree>
    <p:extLst>
      <p:ext uri="{BB962C8B-B14F-4D97-AF65-F5344CB8AC3E}">
        <p14:creationId xmlns:p14="http://schemas.microsoft.com/office/powerpoint/2010/main" val="39484716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3beb7c58-95aa-4916-88ac-70703e19c706.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5520" y="0"/>
            <a:ext cx="6858000" cy="6858000"/>
          </a:xfrm>
          <a:prstGeom prst="rect">
            <a:avLst/>
          </a:prstGeom>
        </p:spPr>
      </p:pic>
    </p:spTree>
    <p:extLst>
      <p:ext uri="{BB962C8B-B14F-4D97-AF65-F5344CB8AC3E}">
        <p14:creationId xmlns:p14="http://schemas.microsoft.com/office/powerpoint/2010/main" val="4037429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a:extLst>
              <a:ext uri="{FF2B5EF4-FFF2-40B4-BE49-F238E27FC236}">
                <a16:creationId xmlns:a16="http://schemas.microsoft.com/office/drawing/2014/main" id="{BED5DF96-5AAA-6446-A292-60A18118E7CB}"/>
              </a:ext>
            </a:extLst>
          </p:cNvPr>
          <p:cNvPicPr>
            <a:picLocks noGrp="1" noChangeAspect="1"/>
          </p:cNvPicPr>
          <p:nvPr>
            <p:ph idx="1"/>
          </p:nvPr>
        </p:nvPicPr>
        <p:blipFill>
          <a:blip r:embed="rId2"/>
          <a:stretch>
            <a:fillRect/>
          </a:stretch>
        </p:blipFill>
        <p:spPr>
          <a:xfrm>
            <a:off x="1667435" y="0"/>
            <a:ext cx="3600448" cy="6858000"/>
          </a:xfrm>
        </p:spPr>
      </p:pic>
      <p:pic>
        <p:nvPicPr>
          <p:cNvPr id="5" name="Bildobjekt 4">
            <a:extLst>
              <a:ext uri="{FF2B5EF4-FFF2-40B4-BE49-F238E27FC236}">
                <a16:creationId xmlns:a16="http://schemas.microsoft.com/office/drawing/2014/main" id="{08FDC83F-6A0A-5B40-83F2-CD546DC629B1}"/>
              </a:ext>
            </a:extLst>
          </p:cNvPr>
          <p:cNvPicPr>
            <a:picLocks noChangeAspect="1"/>
          </p:cNvPicPr>
          <p:nvPr/>
        </p:nvPicPr>
        <p:blipFill>
          <a:blip r:embed="rId3"/>
          <a:stretch>
            <a:fillRect/>
          </a:stretch>
        </p:blipFill>
        <p:spPr>
          <a:xfrm>
            <a:off x="6533403" y="673100"/>
            <a:ext cx="4432300" cy="5511800"/>
          </a:xfrm>
          <a:prstGeom prst="rect">
            <a:avLst/>
          </a:prstGeom>
        </p:spPr>
      </p:pic>
    </p:spTree>
    <p:extLst>
      <p:ext uri="{BB962C8B-B14F-4D97-AF65-F5344CB8AC3E}">
        <p14:creationId xmlns:p14="http://schemas.microsoft.com/office/powerpoint/2010/main" val="3292322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mossasdietric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8491" y="1"/>
            <a:ext cx="4980098" cy="6937791"/>
          </a:xfrm>
          <a:prstGeom prst="rect">
            <a:avLst/>
          </a:prstGeom>
        </p:spPr>
      </p:pic>
    </p:spTree>
    <p:extLst>
      <p:ext uri="{BB962C8B-B14F-4D97-AF65-F5344CB8AC3E}">
        <p14:creationId xmlns:p14="http://schemas.microsoft.com/office/powerpoint/2010/main" val="211756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tumblr_m2plk9X9wD1r0894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7672" y="0"/>
            <a:ext cx="5376481" cy="6858000"/>
          </a:xfrm>
          <a:prstGeom prst="rect">
            <a:avLst/>
          </a:prstGeom>
        </p:spPr>
      </p:pic>
    </p:spTree>
    <p:extLst>
      <p:ext uri="{BB962C8B-B14F-4D97-AF65-F5344CB8AC3E}">
        <p14:creationId xmlns:p14="http://schemas.microsoft.com/office/powerpoint/2010/main" val="2784052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Fanzine1372007November_phWe.previe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4129" y="0"/>
            <a:ext cx="5550694" cy="6858000"/>
          </a:xfrm>
          <a:prstGeom prst="rect">
            <a:avLst/>
          </a:prstGeom>
        </p:spPr>
      </p:pic>
      <p:pic>
        <p:nvPicPr>
          <p:cNvPr id="3" name="Bildobjekt 2" descr="09-247121_0x4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2970663"/>
            <a:ext cx="4712361" cy="5930252"/>
          </a:xfrm>
          <a:prstGeom prst="rect">
            <a:avLst/>
          </a:prstGeom>
        </p:spPr>
      </p:pic>
      <p:pic>
        <p:nvPicPr>
          <p:cNvPr id="4" name="Bildobjekt 3" descr="linda_evangelista_1280_800_jan05201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
            <a:ext cx="5300514" cy="3312821"/>
          </a:xfrm>
          <a:prstGeom prst="rect">
            <a:avLst/>
          </a:prstGeom>
        </p:spPr>
      </p:pic>
    </p:spTree>
    <p:extLst>
      <p:ext uri="{BB962C8B-B14F-4D97-AF65-F5344CB8AC3E}">
        <p14:creationId xmlns:p14="http://schemas.microsoft.com/office/powerpoint/2010/main" val="31413316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LynnKoes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7636" y="0"/>
            <a:ext cx="4596515" cy="6858000"/>
          </a:xfrm>
          <a:prstGeom prst="rect">
            <a:avLst/>
          </a:prstGeom>
        </p:spPr>
      </p:pic>
    </p:spTree>
    <p:extLst>
      <p:ext uri="{BB962C8B-B14F-4D97-AF65-F5344CB8AC3E}">
        <p14:creationId xmlns:p14="http://schemas.microsoft.com/office/powerpoint/2010/main" val="25455431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13-2741544_0x42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6635" y="0"/>
            <a:ext cx="6894479" cy="6858000"/>
          </a:xfrm>
          <a:prstGeom prst="rect">
            <a:avLst/>
          </a:prstGeom>
        </p:spPr>
      </p:pic>
    </p:spTree>
    <p:extLst>
      <p:ext uri="{BB962C8B-B14F-4D97-AF65-F5344CB8AC3E}">
        <p14:creationId xmlns:p14="http://schemas.microsoft.com/office/powerpoint/2010/main" val="16981583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Kristen-McMenamy.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7251" y="-28184"/>
            <a:ext cx="4958053" cy="6886184"/>
          </a:xfrm>
          <a:prstGeom prst="rect">
            <a:avLst/>
          </a:prstGeom>
        </p:spPr>
      </p:pic>
    </p:spTree>
    <p:extLst>
      <p:ext uri="{BB962C8B-B14F-4D97-AF65-F5344CB8AC3E}">
        <p14:creationId xmlns:p14="http://schemas.microsoft.com/office/powerpoint/2010/main" val="35709302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tumblr_lfmf39NEEZ1qgquvwo1_5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4070" y="-12736"/>
            <a:ext cx="4984638" cy="6858862"/>
          </a:xfrm>
          <a:prstGeom prst="rect">
            <a:avLst/>
          </a:prstGeom>
        </p:spPr>
      </p:pic>
    </p:spTree>
    <p:extLst>
      <p:ext uri="{BB962C8B-B14F-4D97-AF65-F5344CB8AC3E}">
        <p14:creationId xmlns:p14="http://schemas.microsoft.com/office/powerpoint/2010/main" val="2343440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xin_280303231027609308844-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5156391" cy="6858000"/>
          </a:xfrm>
          <a:prstGeom prst="rect">
            <a:avLst/>
          </a:prstGeom>
        </p:spPr>
      </p:pic>
      <p:pic>
        <p:nvPicPr>
          <p:cNvPr id="4" name="Bildobjekt 3" descr="595856_f2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8151" y="331290"/>
            <a:ext cx="4141712" cy="6212569"/>
          </a:xfrm>
          <a:prstGeom prst="rect">
            <a:avLst/>
          </a:prstGeom>
        </p:spPr>
      </p:pic>
    </p:spTree>
    <p:extLst>
      <p:ext uri="{BB962C8B-B14F-4D97-AF65-F5344CB8AC3E}">
        <p14:creationId xmlns:p14="http://schemas.microsoft.com/office/powerpoint/2010/main" val="1159740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Foucault</a:t>
            </a:r>
          </a:p>
        </p:txBody>
      </p:sp>
      <p:sp>
        <p:nvSpPr>
          <p:cNvPr id="3" name="Platshållare för innehåll 2"/>
          <p:cNvSpPr>
            <a:spLocks noGrp="1"/>
          </p:cNvSpPr>
          <p:nvPr>
            <p:ph idx="1"/>
          </p:nvPr>
        </p:nvSpPr>
        <p:spPr/>
        <p:txBody>
          <a:bodyPr>
            <a:normAutofit/>
          </a:bodyPr>
          <a:lstStyle/>
          <a:p>
            <a:pPr marL="0" indent="0">
              <a:buNone/>
            </a:pPr>
            <a:r>
              <a:rPr lang="en-US" sz="3200" dirty="0"/>
              <a:t>You see, if there was no resistance, there would be no power relations. Because it would simply be a matter of obedience. You have to use power relations to refer to the situation where you’re not doing what you want. So, resistance comes first, and resistance remains superior to the forces of the process; power relations are obliged to change with the resistance. So, I think that resistance is the main word, the key word, in this dynamic. </a:t>
            </a:r>
            <a:endParaRPr lang="sv-SE" sz="3200" dirty="0"/>
          </a:p>
        </p:txBody>
      </p:sp>
    </p:spTree>
    <p:extLst>
      <p:ext uri="{BB962C8B-B14F-4D97-AF65-F5344CB8AC3E}">
        <p14:creationId xmlns:p14="http://schemas.microsoft.com/office/powerpoint/2010/main" val="7035234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Elizabeth </a:t>
            </a:r>
            <a:r>
              <a:rPr lang="sv-SE" dirty="0" err="1"/>
              <a:t>Grosz</a:t>
            </a:r>
            <a:endParaRPr lang="sv-SE" dirty="0"/>
          </a:p>
        </p:txBody>
      </p:sp>
      <p:sp>
        <p:nvSpPr>
          <p:cNvPr id="3" name="Platshållare för innehåll 2"/>
          <p:cNvSpPr>
            <a:spLocks noGrp="1"/>
          </p:cNvSpPr>
          <p:nvPr>
            <p:ph idx="1"/>
          </p:nvPr>
        </p:nvSpPr>
        <p:spPr/>
        <p:txBody>
          <a:bodyPr>
            <a:normAutofit/>
          </a:bodyPr>
          <a:lstStyle/>
          <a:p>
            <a:pPr marL="0" indent="0">
              <a:buNone/>
            </a:pPr>
            <a:r>
              <a:rPr lang="en-US" sz="3600" dirty="0"/>
              <a:t>“Foucault, in short, has provided a sense of hope, a signal of the possibility, indeed necessity, of a certain agency and efficacy for those classified as oppressed."</a:t>
            </a:r>
            <a:endParaRPr lang="sv-SE" sz="3600" dirty="0"/>
          </a:p>
        </p:txBody>
      </p:sp>
    </p:spTree>
    <p:extLst>
      <p:ext uri="{BB962C8B-B14F-4D97-AF65-F5344CB8AC3E}">
        <p14:creationId xmlns:p14="http://schemas.microsoft.com/office/powerpoint/2010/main" val="755259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a:extLst>
              <a:ext uri="{FF2B5EF4-FFF2-40B4-BE49-F238E27FC236}">
                <a16:creationId xmlns:a16="http://schemas.microsoft.com/office/drawing/2014/main" id="{77B3C0F7-6A6C-5E41-BF44-71B063CB6091}"/>
              </a:ext>
            </a:extLst>
          </p:cNvPr>
          <p:cNvPicPr>
            <a:picLocks noGrp="1" noChangeAspect="1"/>
          </p:cNvPicPr>
          <p:nvPr>
            <p:ph idx="1"/>
          </p:nvPr>
        </p:nvPicPr>
        <p:blipFill>
          <a:blip r:embed="rId2"/>
          <a:stretch>
            <a:fillRect/>
          </a:stretch>
        </p:blipFill>
        <p:spPr>
          <a:xfrm>
            <a:off x="212912" y="1039451"/>
            <a:ext cx="6179868" cy="4779098"/>
          </a:xfrm>
        </p:spPr>
      </p:pic>
      <p:pic>
        <p:nvPicPr>
          <p:cNvPr id="5" name="Bildobjekt 4">
            <a:extLst>
              <a:ext uri="{FF2B5EF4-FFF2-40B4-BE49-F238E27FC236}">
                <a16:creationId xmlns:a16="http://schemas.microsoft.com/office/drawing/2014/main" id="{DF3CFE6D-3E1F-C546-A046-847B099FABE0}"/>
              </a:ext>
            </a:extLst>
          </p:cNvPr>
          <p:cNvPicPr>
            <a:picLocks noChangeAspect="1"/>
          </p:cNvPicPr>
          <p:nvPr/>
        </p:nvPicPr>
        <p:blipFill>
          <a:blip r:embed="rId3"/>
          <a:stretch>
            <a:fillRect/>
          </a:stretch>
        </p:blipFill>
        <p:spPr>
          <a:xfrm>
            <a:off x="5964455" y="1978959"/>
            <a:ext cx="6968252" cy="2900082"/>
          </a:xfrm>
          <a:prstGeom prst="rect">
            <a:avLst/>
          </a:prstGeom>
        </p:spPr>
      </p:pic>
    </p:spTree>
    <p:extLst>
      <p:ext uri="{BB962C8B-B14F-4D97-AF65-F5344CB8AC3E}">
        <p14:creationId xmlns:p14="http://schemas.microsoft.com/office/powerpoint/2010/main" val="1895197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a:extLst>
              <a:ext uri="{FF2B5EF4-FFF2-40B4-BE49-F238E27FC236}">
                <a16:creationId xmlns:a16="http://schemas.microsoft.com/office/drawing/2014/main" id="{FBF5EAD2-C930-F749-8B89-4DD7EC28A25B}"/>
              </a:ext>
            </a:extLst>
          </p:cNvPr>
          <p:cNvPicPr>
            <a:picLocks noGrp="1" noChangeAspect="1"/>
          </p:cNvPicPr>
          <p:nvPr>
            <p:ph idx="1"/>
          </p:nvPr>
        </p:nvPicPr>
        <p:blipFill>
          <a:blip r:embed="rId2"/>
          <a:stretch>
            <a:fillRect/>
          </a:stretch>
        </p:blipFill>
        <p:spPr>
          <a:xfrm>
            <a:off x="7359756" y="0"/>
            <a:ext cx="4401937" cy="6847458"/>
          </a:xfrm>
        </p:spPr>
      </p:pic>
      <p:pic>
        <p:nvPicPr>
          <p:cNvPr id="5" name="Bildobjekt 4">
            <a:extLst>
              <a:ext uri="{FF2B5EF4-FFF2-40B4-BE49-F238E27FC236}">
                <a16:creationId xmlns:a16="http://schemas.microsoft.com/office/drawing/2014/main" id="{14124502-153E-514F-844D-6300D5C354C1}"/>
              </a:ext>
            </a:extLst>
          </p:cNvPr>
          <p:cNvPicPr>
            <a:picLocks noChangeAspect="1"/>
          </p:cNvPicPr>
          <p:nvPr/>
        </p:nvPicPr>
        <p:blipFill>
          <a:blip r:embed="rId3"/>
          <a:stretch>
            <a:fillRect/>
          </a:stretch>
        </p:blipFill>
        <p:spPr>
          <a:xfrm>
            <a:off x="430307" y="1628431"/>
            <a:ext cx="6396050" cy="3601137"/>
          </a:xfrm>
          <a:prstGeom prst="rect">
            <a:avLst/>
          </a:prstGeom>
        </p:spPr>
      </p:pic>
    </p:spTree>
    <p:extLst>
      <p:ext uri="{BB962C8B-B14F-4D97-AF65-F5344CB8AC3E}">
        <p14:creationId xmlns:p14="http://schemas.microsoft.com/office/powerpoint/2010/main" val="2091991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a:extLst>
              <a:ext uri="{FF2B5EF4-FFF2-40B4-BE49-F238E27FC236}">
                <a16:creationId xmlns:a16="http://schemas.microsoft.com/office/drawing/2014/main" id="{A241B77A-E732-144A-9D19-5553CA434319}"/>
              </a:ext>
            </a:extLst>
          </p:cNvPr>
          <p:cNvPicPr>
            <a:picLocks noGrp="1" noChangeAspect="1"/>
          </p:cNvPicPr>
          <p:nvPr>
            <p:ph idx="1"/>
          </p:nvPr>
        </p:nvPicPr>
        <p:blipFill>
          <a:blip r:embed="rId3"/>
          <a:stretch>
            <a:fillRect/>
          </a:stretch>
        </p:blipFill>
        <p:spPr>
          <a:xfrm>
            <a:off x="1392293" y="779981"/>
            <a:ext cx="9407413" cy="5298038"/>
          </a:xfrm>
        </p:spPr>
      </p:pic>
    </p:spTree>
    <p:extLst>
      <p:ext uri="{BB962C8B-B14F-4D97-AF65-F5344CB8AC3E}">
        <p14:creationId xmlns:p14="http://schemas.microsoft.com/office/powerpoint/2010/main" val="3774498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a:extLst>
              <a:ext uri="{FF2B5EF4-FFF2-40B4-BE49-F238E27FC236}">
                <a16:creationId xmlns:a16="http://schemas.microsoft.com/office/drawing/2014/main" id="{6B355B13-CBFC-0B47-AA59-7A16C6FFE715}"/>
              </a:ext>
            </a:extLst>
          </p:cNvPr>
          <p:cNvPicPr>
            <a:picLocks noGrp="1" noChangeAspect="1"/>
          </p:cNvPicPr>
          <p:nvPr>
            <p:ph idx="1"/>
          </p:nvPr>
        </p:nvPicPr>
        <p:blipFill>
          <a:blip r:embed="rId2"/>
          <a:stretch>
            <a:fillRect/>
          </a:stretch>
        </p:blipFill>
        <p:spPr>
          <a:xfrm>
            <a:off x="0" y="-231315"/>
            <a:ext cx="5893107" cy="7320630"/>
          </a:xfrm>
        </p:spPr>
      </p:pic>
      <p:pic>
        <p:nvPicPr>
          <p:cNvPr id="5" name="Bildobjekt 4">
            <a:extLst>
              <a:ext uri="{FF2B5EF4-FFF2-40B4-BE49-F238E27FC236}">
                <a16:creationId xmlns:a16="http://schemas.microsoft.com/office/drawing/2014/main" id="{CE6A45C8-4E53-A345-AC88-3E7C665E2669}"/>
              </a:ext>
            </a:extLst>
          </p:cNvPr>
          <p:cNvPicPr>
            <a:picLocks noChangeAspect="1"/>
          </p:cNvPicPr>
          <p:nvPr/>
        </p:nvPicPr>
        <p:blipFill>
          <a:blip r:embed="rId3"/>
          <a:stretch>
            <a:fillRect/>
          </a:stretch>
        </p:blipFill>
        <p:spPr>
          <a:xfrm>
            <a:off x="5755341" y="1553609"/>
            <a:ext cx="6668055" cy="3750781"/>
          </a:xfrm>
          <a:prstGeom prst="rect">
            <a:avLst/>
          </a:prstGeom>
        </p:spPr>
      </p:pic>
    </p:spTree>
    <p:extLst>
      <p:ext uri="{BB962C8B-B14F-4D97-AF65-F5344CB8AC3E}">
        <p14:creationId xmlns:p14="http://schemas.microsoft.com/office/powerpoint/2010/main" val="2382514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B8BE9EC-8D07-1644-AACD-177F2A966C42}"/>
              </a:ext>
            </a:extLst>
          </p:cNvPr>
          <p:cNvSpPr>
            <a:spLocks noGrp="1"/>
          </p:cNvSpPr>
          <p:nvPr>
            <p:ph type="title"/>
          </p:nvPr>
        </p:nvSpPr>
        <p:spPr>
          <a:xfrm>
            <a:off x="3115235" y="347196"/>
            <a:ext cx="10515600" cy="1325563"/>
          </a:xfrm>
        </p:spPr>
        <p:txBody>
          <a:bodyPr>
            <a:normAutofit/>
          </a:bodyPr>
          <a:lstStyle/>
          <a:p>
            <a:r>
              <a:rPr lang="sv-SE" sz="3600" b="1" dirty="0" err="1">
                <a:latin typeface="Times New Roman" panose="02020603050405020304" pitchFamily="18" charset="0"/>
                <a:cs typeface="Times New Roman" panose="02020603050405020304" pitchFamily="18" charset="0"/>
              </a:rPr>
              <a:t>Riddle</a:t>
            </a:r>
            <a:r>
              <a:rPr lang="sv-SE" sz="3600" b="1" dirty="0">
                <a:latin typeface="Times New Roman" panose="02020603050405020304" pitchFamily="18" charset="0"/>
                <a:cs typeface="Times New Roman" panose="02020603050405020304" pitchFamily="18" charset="0"/>
              </a:rPr>
              <a:t> </a:t>
            </a:r>
            <a:r>
              <a:rPr lang="sv-SE" sz="3600" b="1" dirty="0" err="1">
                <a:latin typeface="Times New Roman" panose="02020603050405020304" pitchFamily="18" charset="0"/>
                <a:cs typeface="Times New Roman" panose="02020603050405020304" pitchFamily="18" charset="0"/>
              </a:rPr>
              <a:t>of</a:t>
            </a:r>
            <a:r>
              <a:rPr lang="sv-SE" sz="3600" b="1" dirty="0">
                <a:latin typeface="Times New Roman" panose="02020603050405020304" pitchFamily="18" charset="0"/>
                <a:cs typeface="Times New Roman" panose="02020603050405020304" pitchFamily="18" charset="0"/>
              </a:rPr>
              <a:t> the </a:t>
            </a:r>
            <a:r>
              <a:rPr lang="sv-SE" sz="3600" b="1" dirty="0" err="1">
                <a:latin typeface="Times New Roman" panose="02020603050405020304" pitchFamily="18" charset="0"/>
                <a:cs typeface="Times New Roman" panose="02020603050405020304" pitchFamily="18" charset="0"/>
              </a:rPr>
              <a:t>Sphinx</a:t>
            </a:r>
            <a:r>
              <a:rPr lang="sv-SE" sz="3600" b="1" dirty="0">
                <a:latin typeface="Times New Roman" panose="02020603050405020304" pitchFamily="18" charset="0"/>
                <a:cs typeface="Times New Roman" panose="02020603050405020304" pitchFamily="18" charset="0"/>
              </a:rPr>
              <a:t> </a:t>
            </a:r>
            <a:r>
              <a:rPr lang="sv-SE" sz="3600" dirty="0">
                <a:latin typeface="Times New Roman" panose="02020603050405020304" pitchFamily="18" charset="0"/>
                <a:cs typeface="Times New Roman" panose="02020603050405020304" pitchFamily="18" charset="0"/>
              </a:rPr>
              <a:t>(1977)</a:t>
            </a:r>
          </a:p>
        </p:txBody>
      </p:sp>
      <p:pic>
        <p:nvPicPr>
          <p:cNvPr id="4" name="Platshållare för innehåll 3">
            <a:extLst>
              <a:ext uri="{FF2B5EF4-FFF2-40B4-BE49-F238E27FC236}">
                <a16:creationId xmlns:a16="http://schemas.microsoft.com/office/drawing/2014/main" id="{FECCB5F2-C622-A84C-B706-C37A4A5DE467}"/>
              </a:ext>
            </a:extLst>
          </p:cNvPr>
          <p:cNvPicPr>
            <a:picLocks noGrp="1" noChangeAspect="1"/>
          </p:cNvPicPr>
          <p:nvPr>
            <p:ph idx="1"/>
          </p:nvPr>
        </p:nvPicPr>
        <p:blipFill>
          <a:blip r:embed="rId2"/>
          <a:stretch>
            <a:fillRect/>
          </a:stretch>
        </p:blipFill>
        <p:spPr>
          <a:xfrm>
            <a:off x="1864659" y="1621165"/>
            <a:ext cx="8552329" cy="4810685"/>
          </a:xfrm>
        </p:spPr>
      </p:pic>
    </p:spTree>
    <p:extLst>
      <p:ext uri="{BB962C8B-B14F-4D97-AF65-F5344CB8AC3E}">
        <p14:creationId xmlns:p14="http://schemas.microsoft.com/office/powerpoint/2010/main" val="248165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C104B5-F9F1-A146-BBA8-FD7443DFA62F}"/>
              </a:ext>
            </a:extLst>
          </p:cNvPr>
          <p:cNvSpPr>
            <a:spLocks noGrp="1"/>
          </p:cNvSpPr>
          <p:nvPr>
            <p:ph type="title"/>
          </p:nvPr>
        </p:nvSpPr>
        <p:spPr>
          <a:xfrm>
            <a:off x="2761128" y="365126"/>
            <a:ext cx="8592671" cy="620992"/>
          </a:xfrm>
        </p:spPr>
        <p:txBody>
          <a:bodyPr>
            <a:normAutofit/>
          </a:bodyPr>
          <a:lstStyle/>
          <a:p>
            <a:r>
              <a:rPr lang="sv-SE" sz="3200" b="1" dirty="0" err="1">
                <a:latin typeface="Times New Roman" panose="02020603050405020304" pitchFamily="18" charset="0"/>
                <a:cs typeface="Times New Roman" panose="02020603050405020304" pitchFamily="18" charset="0"/>
              </a:rPr>
              <a:t>Dyketactics</a:t>
            </a:r>
            <a:r>
              <a:rPr lang="sv-SE" sz="3200" dirty="0">
                <a:latin typeface="Times New Roman" panose="02020603050405020304" pitchFamily="18" charset="0"/>
                <a:cs typeface="Times New Roman" panose="02020603050405020304" pitchFamily="18" charset="0"/>
              </a:rPr>
              <a:t> (Barbara Hammer, 1974)</a:t>
            </a:r>
          </a:p>
        </p:txBody>
      </p:sp>
      <p:pic>
        <p:nvPicPr>
          <p:cNvPr id="4" name="Platshållare för innehåll 3">
            <a:extLst>
              <a:ext uri="{FF2B5EF4-FFF2-40B4-BE49-F238E27FC236}">
                <a16:creationId xmlns:a16="http://schemas.microsoft.com/office/drawing/2014/main" id="{671F0AD5-18A6-6943-A94E-3F79FD8EB324}"/>
              </a:ext>
            </a:extLst>
          </p:cNvPr>
          <p:cNvPicPr>
            <a:picLocks noGrp="1" noChangeAspect="1"/>
          </p:cNvPicPr>
          <p:nvPr>
            <p:ph idx="1"/>
          </p:nvPr>
        </p:nvPicPr>
        <p:blipFill>
          <a:blip r:embed="rId2"/>
          <a:stretch>
            <a:fillRect/>
          </a:stretch>
        </p:blipFill>
        <p:spPr>
          <a:xfrm>
            <a:off x="2904565" y="3429000"/>
            <a:ext cx="5962276" cy="3362724"/>
          </a:xfrm>
        </p:spPr>
      </p:pic>
      <p:pic>
        <p:nvPicPr>
          <p:cNvPr id="5" name="Bildobjekt 4">
            <a:extLst>
              <a:ext uri="{FF2B5EF4-FFF2-40B4-BE49-F238E27FC236}">
                <a16:creationId xmlns:a16="http://schemas.microsoft.com/office/drawing/2014/main" id="{CFD1875F-1824-BC4E-BC4C-156585EDF8CC}"/>
              </a:ext>
            </a:extLst>
          </p:cNvPr>
          <p:cNvPicPr>
            <a:picLocks noChangeAspect="1"/>
          </p:cNvPicPr>
          <p:nvPr/>
        </p:nvPicPr>
        <p:blipFill>
          <a:blip r:embed="rId3"/>
          <a:stretch>
            <a:fillRect/>
          </a:stretch>
        </p:blipFill>
        <p:spPr>
          <a:xfrm>
            <a:off x="-129605" y="1263355"/>
            <a:ext cx="4471708" cy="3362724"/>
          </a:xfrm>
          <a:prstGeom prst="rect">
            <a:avLst/>
          </a:prstGeom>
        </p:spPr>
      </p:pic>
      <p:pic>
        <p:nvPicPr>
          <p:cNvPr id="6" name="Bildobjekt 5">
            <a:extLst>
              <a:ext uri="{FF2B5EF4-FFF2-40B4-BE49-F238E27FC236}">
                <a16:creationId xmlns:a16="http://schemas.microsoft.com/office/drawing/2014/main" id="{08CBC5AE-C9A9-BF41-9D7A-DFC2BBBDAB3F}"/>
              </a:ext>
            </a:extLst>
          </p:cNvPr>
          <p:cNvPicPr>
            <a:picLocks noChangeAspect="1"/>
          </p:cNvPicPr>
          <p:nvPr/>
        </p:nvPicPr>
        <p:blipFill>
          <a:blip r:embed="rId4"/>
          <a:stretch>
            <a:fillRect/>
          </a:stretch>
        </p:blipFill>
        <p:spPr>
          <a:xfrm>
            <a:off x="8108949" y="1263355"/>
            <a:ext cx="4280500" cy="3201069"/>
          </a:xfrm>
          <a:prstGeom prst="rect">
            <a:avLst/>
          </a:prstGeom>
        </p:spPr>
      </p:pic>
    </p:spTree>
    <p:extLst>
      <p:ext uri="{BB962C8B-B14F-4D97-AF65-F5344CB8AC3E}">
        <p14:creationId xmlns:p14="http://schemas.microsoft.com/office/powerpoint/2010/main" val="422549426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TotalTime>
  <Words>330</Words>
  <Application>Microsoft Macintosh PowerPoint</Application>
  <PresentationFormat>Bredbild</PresentationFormat>
  <Paragraphs>31</Paragraphs>
  <Slides>39</Slides>
  <Notes>5</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39</vt:i4>
      </vt:variant>
    </vt:vector>
  </HeadingPairs>
  <TitlesOfParts>
    <vt:vector size="45" baseType="lpstr">
      <vt:lpstr>Arial</vt:lpstr>
      <vt:lpstr>Big Caslon Medium</vt:lpstr>
      <vt:lpstr>Calibri</vt:lpstr>
      <vt:lpstr>Calibri Light</vt:lpstr>
      <vt:lpstr>Times New Roman</vt:lpstr>
      <vt:lpstr>Office-tema</vt:lpstr>
      <vt:lpstr>Alternative Representations</vt:lpstr>
      <vt:lpstr>PowerPoint-presentation</vt:lpstr>
      <vt:lpstr>PowerPoint-presentation</vt:lpstr>
      <vt:lpstr>PowerPoint-presentation</vt:lpstr>
      <vt:lpstr>PowerPoint-presentation</vt:lpstr>
      <vt:lpstr>PowerPoint-presentation</vt:lpstr>
      <vt:lpstr>PowerPoint-presentation</vt:lpstr>
      <vt:lpstr>Riddle of the Sphinx (1977)</vt:lpstr>
      <vt:lpstr>Dyketactics (Barbara Hammer, 1974)</vt:lpstr>
      <vt:lpstr>Looking for Langston (Isaac Julien, 1989) Tongues Untied (Marlon Riggs, 1989)</vt:lpstr>
      <vt:lpstr>QUEER</vt:lpstr>
      <vt:lpstr>PowerPoint-presentation</vt:lpstr>
      <vt:lpstr>PowerPoint-presentation</vt:lpstr>
      <vt:lpstr>PowerPoint-presentation</vt:lpstr>
      <vt:lpstr>PowerPoint-presentation</vt:lpstr>
      <vt:lpstr>Shinjuku Boys (Kim Longinotto, 1995)</vt:lpstr>
      <vt:lpstr>Venus Boyz  (Gabriel Bauer, 2002)</vt:lpstr>
      <vt:lpstr>The Aggressives (Daniel Peddle, 2005)</vt:lpstr>
      <vt:lpstr>Pier Kids (Elegance Bratton, 2013)</vt:lpstr>
      <vt:lpstr>PowerPoint-presentation</vt:lpstr>
      <vt:lpstr>PowerPoint-presentation</vt:lpstr>
      <vt:lpstr>PowerPoint-presentation</vt:lpstr>
      <vt:lpstr>Before We Die (SVT, 2017-2019)</vt:lpstr>
      <vt:lpstr>PowerPoint-presentation</vt:lpstr>
      <vt:lpstr>No Sesso Fall/Winter 2019</vt:lpstr>
      <vt:lpstr>PowerPoint-presentation</vt:lpstr>
      <vt:lpstr>Slay Model Management</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Foucault</vt:lpstr>
      <vt:lpstr>Elizabeth Grosz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Alternative Representations</dc:title>
  <dc:creator>Microsoft Office User</dc:creator>
  <cp:lastModifiedBy>Microsoft Office User</cp:lastModifiedBy>
  <cp:revision>24</cp:revision>
  <dcterms:created xsi:type="dcterms:W3CDTF">2019-09-09T12:46:48Z</dcterms:created>
  <dcterms:modified xsi:type="dcterms:W3CDTF">2019-12-01T16:54:57Z</dcterms:modified>
</cp:coreProperties>
</file>