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12"/>
  </p:notesMasterIdLst>
  <p:sldIdLst>
    <p:sldId id="256" r:id="rId2"/>
    <p:sldId id="257" r:id="rId3"/>
    <p:sldId id="258" r:id="rId4"/>
    <p:sldId id="266" r:id="rId5"/>
    <p:sldId id="259" r:id="rId6"/>
    <p:sldId id="260" r:id="rId7"/>
    <p:sldId id="261" r:id="rId8"/>
    <p:sldId id="263" r:id="rId9"/>
    <p:sldId id="264" r:id="rId10"/>
    <p:sldId id="265" r:id="rId11"/>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8">
          <p15:clr>
            <a:srgbClr val="A4A3A4"/>
          </p15:clr>
        </p15:guide>
        <p15:guide id="2" pos="38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80" d="100"/>
          <a:sy n="80" d="100"/>
        </p:scale>
        <p:origin x="-96" y="-606"/>
      </p:cViewPr>
      <p:guideLst>
        <p:guide orient="horz" pos="2158"/>
        <p:guide pos="3838"/>
      </p:guideLst>
    </p:cSldViewPr>
  </p:slideViewPr>
  <p:notesTextViewPr>
    <p:cViewPr>
      <p:scale>
        <a:sx n="100" d="100"/>
        <a:sy n="100" d="100"/>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FE4A05-E31D-48B8-978E-1F25A910C3C8}" type="datetimeFigureOut">
              <a:rPr lang="it-IT"/>
              <a:t>13/02/2016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034DF-AD93-4BAA-A923-C93382C5D739}" type="slidenum">
              <a:rPr lang="it-IT"/>
              <a:t>‹N›</a:t>
            </a:fld>
            <a:endParaRPr lang="it-IT"/>
          </a:p>
        </p:txBody>
      </p:sp>
    </p:spTree>
    <p:extLst>
      <p:ext uri="{BB962C8B-B14F-4D97-AF65-F5344CB8AC3E}">
        <p14:creationId xmlns:p14="http://schemas.microsoft.com/office/powerpoint/2010/main" val="3383574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26034DF-AD93-4BAA-A923-C93382C5D739}" type="slidenum">
              <a:rPr lang="it-IT"/>
              <a:t>1</a:t>
            </a:fld>
            <a:endParaRPr lang="it-IT"/>
          </a:p>
        </p:txBody>
      </p:sp>
    </p:spTree>
    <p:extLst>
      <p:ext uri="{BB962C8B-B14F-4D97-AF65-F5344CB8AC3E}">
        <p14:creationId xmlns:p14="http://schemas.microsoft.com/office/powerpoint/2010/main" val="751728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26034DF-AD93-4BAA-A923-C93382C5D739}" type="slidenum">
              <a:rPr lang="it-IT"/>
              <a:t>10</a:t>
            </a:fld>
            <a:endParaRPr lang="it-IT"/>
          </a:p>
        </p:txBody>
      </p:sp>
    </p:spTree>
    <p:extLst>
      <p:ext uri="{BB962C8B-B14F-4D97-AF65-F5344CB8AC3E}">
        <p14:creationId xmlns:p14="http://schemas.microsoft.com/office/powerpoint/2010/main" val="615258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26034DF-AD93-4BAA-A923-C93382C5D739}" type="slidenum">
              <a:rPr lang="it-IT"/>
              <a:t>2</a:t>
            </a:fld>
            <a:endParaRPr lang="it-IT"/>
          </a:p>
        </p:txBody>
      </p:sp>
    </p:spTree>
    <p:extLst>
      <p:ext uri="{BB962C8B-B14F-4D97-AF65-F5344CB8AC3E}">
        <p14:creationId xmlns:p14="http://schemas.microsoft.com/office/powerpoint/2010/main" val="370964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26034DF-AD93-4BAA-A923-C93382C5D739}" type="slidenum">
              <a:rPr lang="it-IT"/>
              <a:t>3</a:t>
            </a:fld>
            <a:endParaRPr lang="it-IT"/>
          </a:p>
        </p:txBody>
      </p:sp>
    </p:spTree>
    <p:extLst>
      <p:ext uri="{BB962C8B-B14F-4D97-AF65-F5344CB8AC3E}">
        <p14:creationId xmlns:p14="http://schemas.microsoft.com/office/powerpoint/2010/main" val="1476859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26034DF-AD93-4BAA-A923-C93382C5D739}" type="slidenum">
              <a:rPr lang="it-IT"/>
              <a:t>4</a:t>
            </a:fld>
            <a:endParaRPr lang="it-IT"/>
          </a:p>
        </p:txBody>
      </p:sp>
    </p:spTree>
    <p:extLst>
      <p:ext uri="{BB962C8B-B14F-4D97-AF65-F5344CB8AC3E}">
        <p14:creationId xmlns:p14="http://schemas.microsoft.com/office/powerpoint/2010/main" val="1686751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26034DF-AD93-4BAA-A923-C93382C5D739}" type="slidenum">
              <a:rPr lang="it-IT"/>
              <a:t>5</a:t>
            </a:fld>
            <a:endParaRPr lang="it-IT"/>
          </a:p>
        </p:txBody>
      </p:sp>
    </p:spTree>
    <p:extLst>
      <p:ext uri="{BB962C8B-B14F-4D97-AF65-F5344CB8AC3E}">
        <p14:creationId xmlns:p14="http://schemas.microsoft.com/office/powerpoint/2010/main" val="273846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26034DF-AD93-4BAA-A923-C93382C5D739}" type="slidenum">
              <a:rPr lang="it-IT"/>
              <a:t>6</a:t>
            </a:fld>
            <a:endParaRPr lang="it-IT"/>
          </a:p>
        </p:txBody>
      </p:sp>
    </p:spTree>
    <p:extLst>
      <p:ext uri="{BB962C8B-B14F-4D97-AF65-F5344CB8AC3E}">
        <p14:creationId xmlns:p14="http://schemas.microsoft.com/office/powerpoint/2010/main" val="1456265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26034DF-AD93-4BAA-A923-C93382C5D739}" type="slidenum">
              <a:rPr lang="it-IT"/>
              <a:t>7</a:t>
            </a:fld>
            <a:endParaRPr lang="it-IT"/>
          </a:p>
        </p:txBody>
      </p:sp>
    </p:spTree>
    <p:extLst>
      <p:ext uri="{BB962C8B-B14F-4D97-AF65-F5344CB8AC3E}">
        <p14:creationId xmlns:p14="http://schemas.microsoft.com/office/powerpoint/2010/main" val="3596078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26034DF-AD93-4BAA-A923-C93382C5D739}" type="slidenum">
              <a:rPr lang="it-IT"/>
              <a:t>8</a:t>
            </a:fld>
            <a:endParaRPr lang="it-IT"/>
          </a:p>
        </p:txBody>
      </p:sp>
    </p:spTree>
    <p:extLst>
      <p:ext uri="{BB962C8B-B14F-4D97-AF65-F5344CB8AC3E}">
        <p14:creationId xmlns:p14="http://schemas.microsoft.com/office/powerpoint/2010/main" val="282159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26034DF-AD93-4BAA-A923-C93382C5D739}" type="slidenum">
              <a:rPr lang="it-IT"/>
              <a:t>9</a:t>
            </a:fld>
            <a:endParaRPr lang="it-IT"/>
          </a:p>
        </p:txBody>
      </p:sp>
    </p:spTree>
    <p:extLst>
      <p:ext uri="{BB962C8B-B14F-4D97-AF65-F5344CB8AC3E}">
        <p14:creationId xmlns:p14="http://schemas.microsoft.com/office/powerpoint/2010/main" val="4259450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dirty="0"/>
              <a:t>Fare clic per modificare lo stile del titolo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pPr lvl="0" latinLnBrk="0">
              <a:defRPr lang="it-IT" altLang="en-US"/>
            </a:pPr>
            <a:fld id="{940A130E-E3B8-4EBE-931F-81B26B8448AA}" type="datetime1">
              <a:rPr lang="it-IT" altLang=""/>
              <a:pPr lvl="0" latinLnBrk="0">
                <a:defRPr lang="it-IT" altLang="en-US"/>
              </a:pPr>
              <a:t>13/02/2016</a:t>
            </a:fld>
            <a:endParaRPr lang="it-IT" altLang=""/>
          </a:p>
        </p:txBody>
      </p:sp>
      <p:sp>
        <p:nvSpPr>
          <p:cNvPr id="5" name="Footer Placeholder 4"/>
          <p:cNvSpPr>
            <a:spLocks noGrp="1"/>
          </p:cNvSpPr>
          <p:nvPr>
            <p:ph type="ftr" sz="quarter" idx="11"/>
          </p:nvPr>
        </p:nvSpPr>
        <p:spPr>
          <a:xfrm>
            <a:off x="2692397" y="5037663"/>
            <a:ext cx="5214635" cy="279400"/>
          </a:xfrm>
        </p:spPr>
        <p:txBody>
          <a:bodyPr/>
          <a:lstStyle/>
          <a:p>
            <a:pPr lvl="0" latinLnBrk="0">
              <a:defRPr lang="it-IT" altLang="en-US"/>
            </a:pPr>
            <a:endParaRPr lang="it-IT" altLang=""/>
          </a:p>
        </p:txBody>
      </p:sp>
      <p:sp>
        <p:nvSpPr>
          <p:cNvPr id="6" name="Slide Number Placeholder 5"/>
          <p:cNvSpPr>
            <a:spLocks noGrp="1"/>
          </p:cNvSpPr>
          <p:nvPr>
            <p:ph type="sldNum" sz="quarter" idx="12"/>
          </p:nvPr>
        </p:nvSpPr>
        <p:spPr>
          <a:xfrm>
            <a:off x="8956900" y="5037663"/>
            <a:ext cx="551167" cy="279400"/>
          </a:xfrm>
        </p:spPr>
        <p:txBody>
          <a:bodyPr/>
          <a:lstStyle/>
          <a:p>
            <a:pPr lvl="0" latinLnBrk="0">
              <a:defRPr lang="it-IT" altLang="en-US"/>
            </a:pPr>
            <a:fld id="{800C6A38-4290-41DD-B95C-4155372FD4AF}" type="slidenum">
              <a:rPr lang="it-IT" altLang=""/>
              <a:pPr lvl="0" latinLnBrk="0">
                <a:defRPr lang="it-IT" altLang="en-US"/>
              </a:pPr>
              <a:t>‹N›</a:t>
            </a:fld>
            <a:endParaRPr lang="it-IT" altLang=""/>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6013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dirty="0"/>
              <a:t>Fare clic per modificare lo stile del titolo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Modifica gli stili del testo dello schema</a:t>
            </a:r>
          </a:p>
        </p:txBody>
      </p:sp>
      <p:sp>
        <p:nvSpPr>
          <p:cNvPr id="5" name="Date Placeholder 4"/>
          <p:cNvSpPr>
            <a:spLocks noGrp="1"/>
          </p:cNvSpPr>
          <p:nvPr>
            <p:ph type="dt" sz="half" idx="10"/>
          </p:nvPr>
        </p:nvSpPr>
        <p:spPr/>
        <p:txBody>
          <a:bodyPr/>
          <a:lstStyle/>
          <a:p>
            <a:fld id="{D422D86A-5F52-4165-8473-F1B836277586}" type="datetime1">
              <a:rPr lang="ko-KR" altLang="en-US" smtClean="0"/>
              <a:pPr/>
              <a:t>2016-02-13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AD22CD3B-FDDF-4998-970C-76E6E0BEC65F}" type="slidenum">
              <a:rPr lang="ko-KR" altLang="en-US" smtClean="0"/>
              <a:pPr/>
              <a:t>‹N›</a:t>
            </a:fld>
            <a:endParaRPr lang="ko-KR" altLang="en-US"/>
          </a:p>
        </p:txBody>
      </p:sp>
    </p:spTree>
    <p:extLst>
      <p:ext uri="{BB962C8B-B14F-4D97-AF65-F5344CB8AC3E}">
        <p14:creationId xmlns:p14="http://schemas.microsoft.com/office/powerpoint/2010/main" val="313274105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dirty="0"/>
              <a:t>Fare clic per modificare lo stile del titolo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a:t>Modifica gli stili del testo dello schema</a:t>
            </a:r>
          </a:p>
        </p:txBody>
      </p:sp>
      <p:sp>
        <p:nvSpPr>
          <p:cNvPr id="4" name="Date Placeholder 3"/>
          <p:cNvSpPr>
            <a:spLocks noGrp="1"/>
          </p:cNvSpPr>
          <p:nvPr>
            <p:ph type="dt" sz="half" idx="10"/>
          </p:nvPr>
        </p:nvSpPr>
        <p:spPr/>
        <p:txBody>
          <a:bodyPr/>
          <a:lstStyle/>
          <a:p>
            <a:fld id="{D422D86A-5F52-4165-8473-F1B836277586}" type="datetime1">
              <a:rPr lang="ko-KR" altLang="en-US" smtClean="0"/>
              <a:pPr/>
              <a:t>2016-02-13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AD22CD3B-FDDF-4998-970C-76E6E0BEC65F}" type="slidenum">
              <a:rPr lang="ko-KR" altLang="en-US" smtClean="0"/>
              <a:pPr/>
              <a:t>‹N›</a:t>
            </a:fld>
            <a:endParaRPr lang="ko-KR"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39795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dirty="0"/>
              <a:t>Fare clic per modificare lo stile del titolo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dirty="0"/>
              <a:t>Modifica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a:t>Modifica gli stili del testo dello schema</a:t>
            </a:r>
          </a:p>
        </p:txBody>
      </p:sp>
      <p:sp>
        <p:nvSpPr>
          <p:cNvPr id="4" name="Date Placeholder 3"/>
          <p:cNvSpPr>
            <a:spLocks noGrp="1"/>
          </p:cNvSpPr>
          <p:nvPr>
            <p:ph type="dt" sz="half" idx="10"/>
          </p:nvPr>
        </p:nvSpPr>
        <p:spPr/>
        <p:txBody>
          <a:bodyPr/>
          <a:lstStyle/>
          <a:p>
            <a:fld id="{D422D86A-5F52-4165-8473-F1B836277586}" type="datetime1">
              <a:rPr lang="ko-KR" altLang="en-US" smtClean="0"/>
              <a:pPr/>
              <a:t>2016-02-13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AD22CD3B-FDDF-4998-970C-76E6E0BEC65F}" type="slidenum">
              <a:rPr lang="ko-KR" altLang="en-US" smtClean="0"/>
              <a:pPr/>
              <a:t>‹N›</a:t>
            </a:fld>
            <a:endParaRPr lang="ko-KR"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260414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dirty="0"/>
              <a:t>Fare clic per modificare lo stile del titolo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a:t>Modifica gli stili del testo dello schema</a:t>
            </a:r>
          </a:p>
        </p:txBody>
      </p:sp>
      <p:sp>
        <p:nvSpPr>
          <p:cNvPr id="4" name="Date Placeholder 3"/>
          <p:cNvSpPr>
            <a:spLocks noGrp="1"/>
          </p:cNvSpPr>
          <p:nvPr>
            <p:ph type="dt" sz="half" idx="10"/>
          </p:nvPr>
        </p:nvSpPr>
        <p:spPr/>
        <p:txBody>
          <a:bodyPr/>
          <a:lstStyle/>
          <a:p>
            <a:fld id="{D422D86A-5F52-4165-8473-F1B836277586}" type="datetime1">
              <a:rPr lang="ko-KR" altLang="en-US" smtClean="0"/>
              <a:pPr/>
              <a:t>2016-02-13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AD22CD3B-FDDF-4998-970C-76E6E0BEC65F}" type="slidenum">
              <a:rPr lang="ko-KR" altLang="en-US" smtClean="0"/>
              <a:pPr/>
              <a:t>‹N›</a:t>
            </a:fld>
            <a:endParaRPr lang="ko-KR" altLang="en-US"/>
          </a:p>
        </p:txBody>
      </p:sp>
    </p:spTree>
    <p:extLst>
      <p:ext uri="{BB962C8B-B14F-4D97-AF65-F5344CB8AC3E}">
        <p14:creationId xmlns:p14="http://schemas.microsoft.com/office/powerpoint/2010/main" val="213472484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dirty="0"/>
              <a:t>Fare clic per modificare lo stile del titolo</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a:t>Modifica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a:t>Modifica gli stili del testo dello schema</a:t>
            </a:r>
          </a:p>
        </p:txBody>
      </p:sp>
      <p:sp>
        <p:nvSpPr>
          <p:cNvPr id="4" name="Date Placeholder 3"/>
          <p:cNvSpPr>
            <a:spLocks noGrp="1"/>
          </p:cNvSpPr>
          <p:nvPr>
            <p:ph type="dt" sz="half" idx="10"/>
          </p:nvPr>
        </p:nvSpPr>
        <p:spPr/>
        <p:txBody>
          <a:bodyPr/>
          <a:lstStyle/>
          <a:p>
            <a:fld id="{D422D86A-5F52-4165-8473-F1B836277586}" type="datetime1">
              <a:rPr lang="ko-KR" altLang="en-US" smtClean="0"/>
              <a:pPr/>
              <a:t>2016-02-13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AD22CD3B-FDDF-4998-970C-76E6E0BEC65F}" type="slidenum">
              <a:rPr lang="ko-KR" altLang="en-US" smtClean="0"/>
              <a:pPr/>
              <a:t>‹N›</a:t>
            </a:fld>
            <a:endParaRPr lang="ko-KR"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723149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dirty="0"/>
              <a:t>Fare clic per modificare lo stile del titolo</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a:t>Modifica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a:t>Modifica gli stili del testo dello schema</a:t>
            </a:r>
          </a:p>
        </p:txBody>
      </p:sp>
      <p:sp>
        <p:nvSpPr>
          <p:cNvPr id="4" name="Date Placeholder 3"/>
          <p:cNvSpPr>
            <a:spLocks noGrp="1"/>
          </p:cNvSpPr>
          <p:nvPr>
            <p:ph type="dt" sz="half" idx="10"/>
          </p:nvPr>
        </p:nvSpPr>
        <p:spPr/>
        <p:txBody>
          <a:bodyPr/>
          <a:lstStyle/>
          <a:p>
            <a:fld id="{D422D86A-5F52-4165-8473-F1B836277586}" type="datetime1">
              <a:rPr lang="ko-KR" altLang="en-US" smtClean="0"/>
              <a:pPr/>
              <a:t>2016-02-13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AD22CD3B-FDDF-4998-970C-76E6E0BEC65F}" type="slidenum">
              <a:rPr lang="ko-KR" altLang="en-US" smtClean="0"/>
              <a:pPr/>
              <a:t>‹N›</a:t>
            </a:fld>
            <a:endParaRPr lang="ko-KR"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612287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dirty="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10"/>
          </p:nvPr>
        </p:nvSpPr>
        <p:spPr/>
        <p:txBody>
          <a:bodyPr/>
          <a:lstStyle/>
          <a:p>
            <a:fld id="{957F84A3-4F29-4053-ACFD-1BAF2D3F140C}" type="datetime1">
              <a:rPr lang="ko-KR" altLang="en-US" smtClean="0"/>
              <a:pPr/>
              <a:t>2016-02-13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AD22CD3B-FDDF-4998-970C-76E6E0BEC65F}" type="slidenum">
              <a:rPr lang="ko-KR" altLang="en-US" smtClean="0"/>
              <a:pPr/>
              <a:t>‹N›</a:t>
            </a:fld>
            <a:endParaRPr lang="ko-KR"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6802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dirty="0"/>
              <a:t>Fare clic per modificare lo stile del titolo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10"/>
          </p:nvPr>
        </p:nvSpPr>
        <p:spPr/>
        <p:txBody>
          <a:bodyPr/>
          <a:lstStyle/>
          <a:p>
            <a:fld id="{D422D86A-5F52-4165-8473-F1B836277586}" type="datetime1">
              <a:rPr lang="ko-KR" altLang="en-US" smtClean="0"/>
              <a:pPr/>
              <a:t>2016-02-13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AD22CD3B-FDDF-4998-970C-76E6E0BEC65F}" type="slidenum">
              <a:rPr lang="ko-KR" altLang="en-US" smtClean="0"/>
              <a:pPr/>
              <a:t>‹N›</a:t>
            </a:fld>
            <a:endParaRPr lang="ko-KR"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210694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dirty="0"/>
              <a:t>Fare clic per modificare lo stile del titolo</a:t>
            </a:r>
            <a:endParaRPr lang="en-US" dirty="0"/>
          </a:p>
        </p:txBody>
      </p:sp>
      <p:sp>
        <p:nvSpPr>
          <p:cNvPr id="3" name="Content Placeholder 2"/>
          <p:cNvSpPr>
            <a:spLocks noGrp="1"/>
          </p:cNvSpPr>
          <p:nvPr>
            <p:ph idx="1"/>
          </p:nvPr>
        </p:nvSpPr>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10"/>
          </p:nvPr>
        </p:nvSpPr>
        <p:spPr/>
        <p:txBody>
          <a:bodyPr/>
          <a:lstStyle/>
          <a:p>
            <a:pPr lvl="0" latinLnBrk="0">
              <a:defRPr lang="it-IT" altLang="en-US"/>
            </a:pPr>
            <a:fld id="{4953836A-82A3-4C8B-9D31-CD724F3673ED}" type="datetime1">
              <a:rPr lang="it-IT" altLang=""/>
              <a:pPr lvl="0" latinLnBrk="0">
                <a:defRPr lang="it-IT" altLang="en-US"/>
              </a:pPr>
              <a:t>13/02/2016</a:t>
            </a:fld>
            <a:endParaRPr lang="it-IT" altLang=""/>
          </a:p>
        </p:txBody>
      </p:sp>
      <p:sp>
        <p:nvSpPr>
          <p:cNvPr id="5" name="Footer Placeholder 4"/>
          <p:cNvSpPr>
            <a:spLocks noGrp="1"/>
          </p:cNvSpPr>
          <p:nvPr>
            <p:ph type="ftr" sz="quarter" idx="11"/>
          </p:nvPr>
        </p:nvSpPr>
        <p:spPr/>
        <p:txBody>
          <a:bodyPr/>
          <a:lstStyle/>
          <a:p>
            <a:pPr lvl="0" latinLnBrk="0">
              <a:defRPr lang="it-IT" altLang="en-US"/>
            </a:pPr>
            <a:endParaRPr lang="it-IT" altLang=""/>
          </a:p>
        </p:txBody>
      </p:sp>
      <p:sp>
        <p:nvSpPr>
          <p:cNvPr id="6" name="Slide Number Placeholder 5"/>
          <p:cNvSpPr>
            <a:spLocks noGrp="1"/>
          </p:cNvSpPr>
          <p:nvPr>
            <p:ph type="sldNum" sz="quarter" idx="12"/>
          </p:nvPr>
        </p:nvSpPr>
        <p:spPr/>
        <p:txBody>
          <a:bodyPr/>
          <a:lstStyle/>
          <a:p>
            <a:pPr lvl="0" latinLnBrk="0">
              <a:defRPr lang="it-IT" altLang="en-US"/>
            </a:pPr>
            <a:fld id="{AD22CD3B-FDDF-4998-970C-76E6E0BEC65F}" type="slidenum">
              <a:rPr lang="it-IT" altLang=""/>
              <a:pPr lvl="0" latinLnBrk="0">
                <a:defRPr lang="it-IT" altLang="en-US"/>
              </a:pPr>
              <a:t>‹N›</a:t>
            </a:fld>
            <a:endParaRPr lang="it-IT" altLang=""/>
          </a:p>
        </p:txBody>
      </p:sp>
    </p:spTree>
    <p:extLst>
      <p:ext uri="{BB962C8B-B14F-4D97-AF65-F5344CB8AC3E}">
        <p14:creationId xmlns:p14="http://schemas.microsoft.com/office/powerpoint/2010/main" val="1779518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dirty="0"/>
              <a:t>Fare clic per modificare lo stile del titolo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a:t>Modifica gli stili del testo dello schema</a:t>
            </a:r>
          </a:p>
        </p:txBody>
      </p:sp>
      <p:sp>
        <p:nvSpPr>
          <p:cNvPr id="4" name="Date Placeholder 3"/>
          <p:cNvSpPr>
            <a:spLocks noGrp="1"/>
          </p:cNvSpPr>
          <p:nvPr>
            <p:ph type="dt" sz="half" idx="10"/>
          </p:nvPr>
        </p:nvSpPr>
        <p:spPr/>
        <p:txBody>
          <a:bodyPr/>
          <a:lstStyle/>
          <a:p>
            <a:fld id="{60728D28-603B-4EFC-80F8-17E5E9107035}" type="datetime1">
              <a:rPr lang="ko-KR" altLang="en-US" smtClean="0"/>
              <a:pPr/>
              <a:t>2016-02-13</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AD22CD3B-FDDF-4998-970C-76E6E0BEC65F}" type="slidenum">
              <a:rPr lang="ko-KR" altLang="en-US" smtClean="0"/>
              <a:pPr/>
              <a:t>‹N›</a:t>
            </a:fld>
            <a:endParaRPr lang="ko-KR"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0621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dirty="0"/>
              <a:t>Fare clic per modificare lo stile del titolo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5" name="Date Placeholder 4"/>
          <p:cNvSpPr>
            <a:spLocks noGrp="1"/>
          </p:cNvSpPr>
          <p:nvPr>
            <p:ph type="dt" sz="half" idx="10"/>
          </p:nvPr>
        </p:nvSpPr>
        <p:spPr/>
        <p:txBody>
          <a:bodyPr/>
          <a:lstStyle/>
          <a:p>
            <a:fld id="{A27A1F4E-0809-4239-8034-C38E431DAF92}" type="datetime1">
              <a:rPr lang="ko-KR" altLang="en-US" smtClean="0"/>
              <a:pPr/>
              <a:t>2016-02-13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AD22CD3B-FDDF-4998-970C-76E6E0BEC65F}" type="slidenum">
              <a:rPr lang="ko-KR" altLang="en-US" smtClean="0"/>
              <a:pPr/>
              <a:t>‹N›</a:t>
            </a:fld>
            <a:endParaRPr lang="ko-KR" altLang="en-US"/>
          </a:p>
        </p:txBody>
      </p:sp>
    </p:spTree>
    <p:extLst>
      <p:ext uri="{BB962C8B-B14F-4D97-AF65-F5344CB8AC3E}">
        <p14:creationId xmlns:p14="http://schemas.microsoft.com/office/powerpoint/2010/main" val="4055894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dirty="0"/>
              <a:t>Fare clic per modificare lo stile del titolo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Modifica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Modifica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7" name="Date Placeholder 6"/>
          <p:cNvSpPr>
            <a:spLocks noGrp="1"/>
          </p:cNvSpPr>
          <p:nvPr>
            <p:ph type="dt" sz="half" idx="10"/>
          </p:nvPr>
        </p:nvSpPr>
        <p:spPr/>
        <p:txBody>
          <a:bodyPr/>
          <a:lstStyle/>
          <a:p>
            <a:fld id="{D422D86A-5F52-4165-8473-F1B836277586}" type="datetime1">
              <a:rPr lang="ko-KR" altLang="en-US" smtClean="0"/>
              <a:pPr/>
              <a:t>2016-02-13</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AD22CD3B-FDDF-4998-970C-76E6E0BEC65F}" type="slidenum">
              <a:rPr lang="ko-KR" altLang="en-US" smtClean="0"/>
              <a:pPr/>
              <a:t>‹N›</a:t>
            </a:fld>
            <a:endParaRPr lang="ko-KR"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664778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Fare clic per modificare lo stile del titolo</a:t>
            </a:r>
            <a:endParaRPr lang="en-US" dirty="0"/>
          </a:p>
        </p:txBody>
      </p:sp>
      <p:sp>
        <p:nvSpPr>
          <p:cNvPr id="3" name="Date Placeholder 2"/>
          <p:cNvSpPr>
            <a:spLocks noGrp="1"/>
          </p:cNvSpPr>
          <p:nvPr>
            <p:ph type="dt" sz="half" idx="10"/>
          </p:nvPr>
        </p:nvSpPr>
        <p:spPr/>
        <p:txBody>
          <a:bodyPr/>
          <a:lstStyle/>
          <a:p>
            <a:fld id="{5E0DA496-7307-4E8B-88DE-CB97B48BAB6F}" type="datetime1">
              <a:rPr lang="ko-KR" altLang="en-US" smtClean="0"/>
              <a:pPr/>
              <a:t>2016-02-13</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AD22CD3B-FDDF-4998-970C-76E6E0BEC65F}" type="slidenum">
              <a:rPr lang="ko-KR" altLang="en-US" smtClean="0"/>
              <a:pPr/>
              <a:t>‹N›</a:t>
            </a:fld>
            <a:endParaRPr lang="ko-KR"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2697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2EBAF6-36D0-4DD8-B695-D4C1B37E35D6}" type="datetime1">
              <a:rPr lang="ko-KR" altLang="en-US" smtClean="0"/>
              <a:pPr/>
              <a:t>2016-02-13</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AD22CD3B-FDDF-4998-970C-76E6E0BEC65F}" type="slidenum">
              <a:rPr lang="ko-KR" altLang="en-US" smtClean="0"/>
              <a:pPr/>
              <a:t>‹N›</a:t>
            </a:fld>
            <a:endParaRPr lang="ko-KR" altLang="en-US"/>
          </a:p>
        </p:txBody>
      </p:sp>
    </p:spTree>
    <p:extLst>
      <p:ext uri="{BB962C8B-B14F-4D97-AF65-F5344CB8AC3E}">
        <p14:creationId xmlns:p14="http://schemas.microsoft.com/office/powerpoint/2010/main" val="240739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dirty="0"/>
              <a:t>Fare clic per modificare lo stile del titolo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Modifica gli stili del testo dello schema</a:t>
            </a:r>
          </a:p>
        </p:txBody>
      </p:sp>
      <p:sp>
        <p:nvSpPr>
          <p:cNvPr id="5" name="Date Placeholder 4"/>
          <p:cNvSpPr>
            <a:spLocks noGrp="1"/>
          </p:cNvSpPr>
          <p:nvPr>
            <p:ph type="dt" sz="half" idx="10"/>
          </p:nvPr>
        </p:nvSpPr>
        <p:spPr/>
        <p:txBody>
          <a:bodyPr/>
          <a:lstStyle/>
          <a:p>
            <a:fld id="{D422D86A-5F52-4165-8473-F1B836277586}" type="datetime1">
              <a:rPr lang="ko-KR" altLang="en-US" smtClean="0"/>
              <a:pPr/>
              <a:t>2016-02-13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AD22CD3B-FDDF-4998-970C-76E6E0BEC65F}" type="slidenum">
              <a:rPr lang="ko-KR" altLang="en-US" smtClean="0"/>
              <a:pPr/>
              <a:t>‹N›</a:t>
            </a:fld>
            <a:endParaRPr lang="ko-KR"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26492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dirty="0"/>
              <a:t>Fare clic per modificare lo stile del titolo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Modifica gli stili del testo dello schema</a:t>
            </a:r>
          </a:p>
        </p:txBody>
      </p:sp>
      <p:sp>
        <p:nvSpPr>
          <p:cNvPr id="5" name="Date Placeholder 4"/>
          <p:cNvSpPr>
            <a:spLocks noGrp="1"/>
          </p:cNvSpPr>
          <p:nvPr>
            <p:ph type="dt" sz="half" idx="10"/>
          </p:nvPr>
        </p:nvSpPr>
        <p:spPr/>
        <p:txBody>
          <a:bodyPr/>
          <a:lstStyle/>
          <a:p>
            <a:fld id="{5ACE7E28-9336-4363-8674-B91477D8F243}" type="datetime1">
              <a:rPr lang="ko-KR" altLang="en-US" smtClean="0"/>
              <a:pPr/>
              <a:t>2016-02-13</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AD22CD3B-FDDF-4998-970C-76E6E0BEC65F}" type="slidenum">
              <a:rPr lang="ko-KR" altLang="en-US" smtClean="0"/>
              <a:pPr/>
              <a:t>‹N›</a:t>
            </a:fld>
            <a:endParaRPr lang="ko-KR" altLang="en-US"/>
          </a:p>
        </p:txBody>
      </p:sp>
    </p:spTree>
    <p:extLst>
      <p:ext uri="{BB962C8B-B14F-4D97-AF65-F5344CB8AC3E}">
        <p14:creationId xmlns:p14="http://schemas.microsoft.com/office/powerpoint/2010/main" val="4000328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422D86A-5F52-4165-8473-F1B836277586}" type="datetime1">
              <a:rPr lang="ko-KR" altLang="en-US" smtClean="0"/>
              <a:pPr/>
              <a:t>2016-02-13</a:t>
            </a:fld>
            <a:endParaRPr lang="ko-KR"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ko-KR"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22CD3B-FDDF-4998-970C-76E6E0BEC65F}" type="slidenum">
              <a:rPr lang="ko-KR" altLang="en-US" smtClean="0"/>
              <a:pPr/>
              <a:t>‹N›</a:t>
            </a:fld>
            <a:endParaRPr lang="ko-KR" altLang="en-US"/>
          </a:p>
        </p:txBody>
      </p:sp>
    </p:spTree>
    <p:extLst>
      <p:ext uri="{BB962C8B-B14F-4D97-AF65-F5344CB8AC3E}">
        <p14:creationId xmlns:p14="http://schemas.microsoft.com/office/powerpoint/2010/main" val="168267094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hf sldNum="0" hdr="0" ftr="0" dt="0"/>
  <p:txStyles>
    <p:titleStyle>
      <a:lvl1pPr algn="ctr" defTabSz="457200" rtl="0" eaLnBrk="1" latinLnBrk="1"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285750" indent="-285750" algn="l" defTabSz="457200" rtl="0" eaLnBrk="1" latinLnBrk="1"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1"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1"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1"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1"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1"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1"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1"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1"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1" hangingPunct="1">
        <a:defRPr sz="1800" kern="1200">
          <a:solidFill>
            <a:schemeClr val="tx1"/>
          </a:solidFill>
          <a:latin typeface="+mn-lt"/>
          <a:ea typeface="+mn-ea"/>
          <a:cs typeface="+mn-cs"/>
        </a:defRPr>
      </a:lvl1pPr>
      <a:lvl2pPr marL="457200" algn="l" defTabSz="457200" rtl="0" eaLnBrk="1" latinLnBrk="1" hangingPunct="1">
        <a:defRPr sz="1800" kern="1200">
          <a:solidFill>
            <a:schemeClr val="tx1"/>
          </a:solidFill>
          <a:latin typeface="+mn-lt"/>
          <a:ea typeface="+mn-ea"/>
          <a:cs typeface="+mn-cs"/>
        </a:defRPr>
      </a:lvl2pPr>
      <a:lvl3pPr marL="914400" algn="l" defTabSz="457200" rtl="0" eaLnBrk="1" latinLnBrk="1" hangingPunct="1">
        <a:defRPr sz="1800" kern="1200">
          <a:solidFill>
            <a:schemeClr val="tx1"/>
          </a:solidFill>
          <a:latin typeface="+mn-lt"/>
          <a:ea typeface="+mn-ea"/>
          <a:cs typeface="+mn-cs"/>
        </a:defRPr>
      </a:lvl3pPr>
      <a:lvl4pPr marL="1371600" algn="l" defTabSz="457200" rtl="0" eaLnBrk="1" latinLnBrk="1" hangingPunct="1">
        <a:defRPr sz="1800" kern="1200">
          <a:solidFill>
            <a:schemeClr val="tx1"/>
          </a:solidFill>
          <a:latin typeface="+mn-lt"/>
          <a:ea typeface="+mn-ea"/>
          <a:cs typeface="+mn-cs"/>
        </a:defRPr>
      </a:lvl4pPr>
      <a:lvl5pPr marL="1828800" algn="l" defTabSz="457200" rtl="0" eaLnBrk="1" latinLnBrk="1" hangingPunct="1">
        <a:defRPr sz="1800" kern="1200">
          <a:solidFill>
            <a:schemeClr val="tx1"/>
          </a:solidFill>
          <a:latin typeface="+mn-lt"/>
          <a:ea typeface="+mn-ea"/>
          <a:cs typeface="+mn-cs"/>
        </a:defRPr>
      </a:lvl5pPr>
      <a:lvl6pPr marL="2286000" algn="l" defTabSz="457200" rtl="0" eaLnBrk="1" latinLnBrk="1" hangingPunct="1">
        <a:defRPr sz="1800" kern="1200">
          <a:solidFill>
            <a:schemeClr val="tx1"/>
          </a:solidFill>
          <a:latin typeface="+mn-lt"/>
          <a:ea typeface="+mn-ea"/>
          <a:cs typeface="+mn-cs"/>
        </a:defRPr>
      </a:lvl6pPr>
      <a:lvl7pPr marL="2743200" algn="l" defTabSz="457200" rtl="0" eaLnBrk="1" latinLnBrk="1" hangingPunct="1">
        <a:defRPr sz="1800" kern="1200">
          <a:solidFill>
            <a:schemeClr val="tx1"/>
          </a:solidFill>
          <a:latin typeface="+mn-lt"/>
          <a:ea typeface="+mn-ea"/>
          <a:cs typeface="+mn-cs"/>
        </a:defRPr>
      </a:lvl7pPr>
      <a:lvl8pPr marL="3200400" algn="l" defTabSz="457200" rtl="0" eaLnBrk="1" latinLnBrk="1" hangingPunct="1">
        <a:defRPr sz="1800" kern="1200">
          <a:solidFill>
            <a:schemeClr val="tx1"/>
          </a:solidFill>
          <a:latin typeface="+mn-lt"/>
          <a:ea typeface="+mn-ea"/>
          <a:cs typeface="+mn-cs"/>
        </a:defRPr>
      </a:lvl8pPr>
      <a:lvl9pPr marL="3657600" algn="l" defTabSz="4572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latinLnBrk="0">
              <a:defRPr lang="it-IT" altLang="en-US"/>
            </a:pPr>
            <a:r>
              <a:rPr lang="it-IT" altLang="en-US" b="0" i="0" strike="noStrike">
                <a:solidFill>
                  <a:srgbClr val="000000">
                    <a:alpha val="100000"/>
                  </a:srgbClr>
                </a:solidFill>
                <a:latin typeface="Arial"/>
                <a:ea typeface="Calibri"/>
              </a:rPr>
              <a:t>Sociologia dei processi culturali  </a:t>
            </a:r>
          </a:p>
        </p:txBody>
      </p:sp>
      <p:sp>
        <p:nvSpPr>
          <p:cNvPr id="3" name="Sottotitolo 2"/>
          <p:cNvSpPr>
            <a:spLocks noGrp="1"/>
          </p:cNvSpPr>
          <p:nvPr>
            <p:ph type="subTitle" idx="1"/>
          </p:nvPr>
        </p:nvSpPr>
        <p:spPr/>
        <p:txBody>
          <a:bodyPr/>
          <a:lstStyle/>
          <a:p>
            <a:pPr latinLnBrk="0">
              <a:defRPr lang="it-IT" altLang="en-US"/>
            </a:pPr>
            <a:r>
              <a:rPr lang="it-IT" altLang="en-US"/>
              <a:t>Presentazione n.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eaLnBrk="1" hangingPunct="1">
              <a:defRPr/>
            </a:pPr>
            <a:r>
              <a:rPr lang="it-IT" dirty="0" err="1"/>
              <a:t>Princess</a:t>
            </a:r>
            <a:r>
              <a:rPr lang="it-IT" dirty="0"/>
              <a:t> </a:t>
            </a:r>
            <a:r>
              <a:rPr lang="it-IT" dirty="0" err="1"/>
              <a:t>Hijab</a:t>
            </a:r>
            <a:endParaRPr lang="it-IT" dirty="0"/>
          </a:p>
        </p:txBody>
      </p:sp>
      <p:pic>
        <p:nvPicPr>
          <p:cNvPr id="41986" name="Segnaposto contenuto 4" descr="img091122082322_p.jpg"/>
          <p:cNvPicPr>
            <a:picLocks noGrp="1" noChangeAspect="1"/>
          </p:cNvPicPr>
          <p:nvPr>
            <p:ph idx="1"/>
          </p:nvPr>
        </p:nvPicPr>
        <p:blipFill>
          <a:blip r:embed="rId3" cstate="print"/>
          <a:srcRect/>
          <a:stretch>
            <a:fillRect/>
          </a:stretch>
        </p:blipFill>
        <p:spPr>
          <a:xfrm>
            <a:off x="2607734" y="1481138"/>
            <a:ext cx="6976533" cy="4525962"/>
          </a:xfrm>
        </p:spPr>
      </p:pic>
      <p:sp>
        <p:nvSpPr>
          <p:cNvPr id="4" name="Segnaposto numero diapositiva 3"/>
          <p:cNvSpPr>
            <a:spLocks noGrp="1"/>
          </p:cNvSpPr>
          <p:nvPr>
            <p:ph type="sldNum" sz="quarter" idx="12"/>
          </p:nvPr>
        </p:nvSpPr>
        <p:spPr/>
        <p:txBody>
          <a:bodyPr/>
          <a:lstStyle/>
          <a:p>
            <a:pPr>
              <a:defRPr/>
            </a:pPr>
            <a:fld id="{1732E050-B700-4310-89BC-9B5ACDA202D2}" type="slidenum">
              <a:rPr lang="it-IT" smtClean="0"/>
              <a:pPr>
                <a:defRPr/>
              </a:pPr>
              <a:t>10</a:t>
            </a:fld>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atinLnBrk="0">
              <a:defRPr lang="it-IT" altLang="en-US"/>
            </a:pPr>
            <a:r>
              <a:rPr lang="it-IT" altLang="en-US" dirty="0"/>
              <a:t>L'opera dell'immaginazione (</a:t>
            </a:r>
            <a:r>
              <a:rPr lang="it-IT" altLang="en-US" dirty="0" err="1"/>
              <a:t>Appadurai</a:t>
            </a:r>
            <a:r>
              <a:rPr lang="it-IT" altLang="en-US" dirty="0"/>
              <a:t>) </a:t>
            </a:r>
          </a:p>
        </p:txBody>
      </p:sp>
      <p:sp>
        <p:nvSpPr>
          <p:cNvPr id="3" name="Segnaposto contenuto 2"/>
          <p:cNvSpPr>
            <a:spLocks noGrp="1"/>
          </p:cNvSpPr>
          <p:nvPr>
            <p:ph idx="1"/>
          </p:nvPr>
        </p:nvSpPr>
        <p:spPr/>
        <p:txBody>
          <a:bodyPr>
            <a:normAutofit/>
          </a:bodyPr>
          <a:lstStyle/>
          <a:p>
            <a:pPr latinLnBrk="0">
              <a:defRPr lang="it-IT" altLang="en-US"/>
            </a:pPr>
            <a:r>
              <a:rPr lang="it-IT" altLang="en-US" dirty="0"/>
              <a:t>Immaginazione come fatto sociale collettivo</a:t>
            </a:r>
          </a:p>
          <a:p>
            <a:pPr latinLnBrk="0">
              <a:defRPr lang="it-IT" altLang="en-US"/>
            </a:pPr>
            <a:r>
              <a:rPr lang="it-IT" altLang="en-US" dirty="0"/>
              <a:t>È diventata parte del lavoro mentale quotidiano </a:t>
            </a:r>
          </a:p>
          <a:p>
            <a:pPr latinLnBrk="0">
              <a:defRPr lang="it-IT" altLang="en-US"/>
            </a:pPr>
            <a:r>
              <a:rPr lang="it-IT" altLang="en-US" dirty="0"/>
              <a:t>concetto di "vita quotidiana": forme di vita, usi, pratiche sociali, linguaggi, stili di vita</a:t>
            </a:r>
          </a:p>
          <a:p>
            <a:pPr latinLnBrk="0">
              <a:defRPr lang="it-IT" altLang="en-US"/>
            </a:pPr>
            <a:endParaRPr lang="it-IT" altLang="en-US" dirty="0"/>
          </a:p>
          <a:p>
            <a:pPr latinLnBrk="0">
              <a:defRPr lang="it-IT" altLang="en-US"/>
            </a:pPr>
            <a:r>
              <a:rPr lang="it-IT" altLang="en-US" dirty="0"/>
              <a:t>Diaspore: della speranza, del terrore, della disperazione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atinLnBrk="0">
              <a:defRPr lang="it-IT" altLang="en-US"/>
            </a:pPr>
            <a:r>
              <a:rPr lang="it-IT" altLang="en-US"/>
              <a:t>Migrazione odierna</a:t>
            </a:r>
          </a:p>
        </p:txBody>
      </p:sp>
      <p:sp>
        <p:nvSpPr>
          <p:cNvPr id="3" name="Segnaposto contenuto 2"/>
          <p:cNvSpPr>
            <a:spLocks noGrp="1"/>
          </p:cNvSpPr>
          <p:nvPr>
            <p:ph idx="1"/>
          </p:nvPr>
        </p:nvSpPr>
        <p:spPr/>
        <p:txBody>
          <a:bodyPr/>
          <a:lstStyle/>
          <a:p>
            <a:pPr latinLnBrk="0">
              <a:defRPr lang="it-IT" altLang="en-US"/>
            </a:pPr>
            <a:r>
              <a:rPr lang="it-IT" altLang="en-US"/>
              <a:t>Immagini, sceneggiature, modelli, narrazioni passano attraverso la mediazione (media communication) di massa</a:t>
            </a:r>
          </a:p>
          <a:p>
            <a:pPr latinLnBrk="0">
              <a:defRPr lang="it-IT" altLang="en-US"/>
            </a:pPr>
            <a:r>
              <a:rPr lang="it-IT" altLang="en-US"/>
              <a:t>Radio, audiovisivi, tv, stampa, telefono, </a:t>
            </a:r>
            <a:r>
              <a:rPr lang="it-IT" altLang="en-US" i="1"/>
              <a:t>Internet</a:t>
            </a:r>
          </a:p>
          <a:p>
            <a:pPr latinLnBrk="0">
              <a:defRPr lang="it-IT" altLang="en-US"/>
            </a:pPr>
            <a:endParaRPr lang="it-IT" altLang="en-US" i="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Media e memoria</a:t>
            </a:r>
          </a:p>
        </p:txBody>
      </p:sp>
      <p:sp>
        <p:nvSpPr>
          <p:cNvPr id="3" name="Segnaposto contenuto 2"/>
          <p:cNvSpPr>
            <a:spLocks noGrp="1"/>
          </p:cNvSpPr>
          <p:nvPr>
            <p:ph idx="1"/>
          </p:nvPr>
        </p:nvSpPr>
        <p:spPr/>
        <p:txBody>
          <a:bodyPr>
            <a:normAutofit fontScale="77500" lnSpcReduction="20000"/>
          </a:bodyPr>
          <a:lstStyle/>
          <a:p>
            <a:r>
              <a:rPr lang="it-IT" dirty="0"/>
              <a:t>“Prima del diciannovesimo secolo, le percezioni della comunicazione non si preoccupavano esclusivamente della trasmissione e quindi, potremmo dire, della velocità. L’ immagazzinamento e la registrazione, ossia quei modi per “salvare” che ci permettono di rivivere in modo irrevocabile il passato, furono aspetti della comunicazione altrettanto importanti: senza un qualcosa da immagazzinare non si poteva trasmettere nulla. Il successo innovativo del fonografo e del cinematografo, quindi, fu dovuto al fatto che questi erano in grado di immagazzinare il tempo e, pertanto, permettevano la fabbricazione della sensualità e della memoria secondo nuove modalità. Theodor Adorno scriveva negli anni ’30 che gli album di dischi fonografici, quelli fotografici e di francobolli erano tutti: “erbari di vita artificiale presenti nei posti più insignificanti e pronti a rievocare ogni ricordo che altrimenti si sarebbe inesorabilmente sminuzzato tra la fretta e la monotonia della vita privata” (Rey Chow).</a:t>
            </a:r>
          </a:p>
          <a:p>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atinLnBrk="0">
              <a:defRPr lang="it-IT" altLang="en-US"/>
            </a:pPr>
            <a:r>
              <a:rPr lang="it-IT" altLang="en-US"/>
              <a:t>Rey Chow, </a:t>
            </a:r>
            <a:r>
              <a:rPr lang="it-IT" altLang="en-US" i="1"/>
              <a:t>Media, materia, migranti</a:t>
            </a:r>
          </a:p>
        </p:txBody>
      </p:sp>
      <p:sp>
        <p:nvSpPr>
          <p:cNvPr id="3" name="Segnaposto contenuto 2"/>
          <p:cNvSpPr>
            <a:spLocks noGrp="1"/>
          </p:cNvSpPr>
          <p:nvPr>
            <p:ph idx="1"/>
          </p:nvPr>
        </p:nvSpPr>
        <p:spPr/>
        <p:txBody>
          <a:bodyPr>
            <a:normAutofit fontScale="85000" lnSpcReduction="20000"/>
          </a:bodyPr>
          <a:lstStyle/>
          <a:p>
            <a:pPr latinLnBrk="0">
              <a:defRPr lang="it-IT" altLang="en-US"/>
            </a:pPr>
            <a:r>
              <a:rPr lang="it-IT" altLang="en-US" dirty="0"/>
              <a:t>“L’ultima ironia della cultura mediatizzata è l’ “</a:t>
            </a:r>
            <a:r>
              <a:rPr lang="it-IT" altLang="en-US" dirty="0" err="1"/>
              <a:t>elettronificazione</a:t>
            </a:r>
            <a:r>
              <a:rPr lang="it-IT" altLang="en-US" dirty="0"/>
              <a:t>” della stessa migrazione. E’ oggi possibile avere un surplus di umani che lavorano per la tecnologia della velocità senza attraversare fisicamente le frontiere. Un recente rapporto indica che le compagnie di computer negli Stati Uniti hanno scoperto una forma conveniente di immagazzinamento dati utilizzando gli “immigranti elettronici” da paesi come l’India e l’Unione Sovietica dove esiste un grande numero di professionisti tecnici ben formati ma senza lavoro. Questi “immigranti” non hanno bisogno né di permessi di soggiorno né di un’assicurazione sanitaria. Il loro lavoro viene comunicato negli Stati Uniti attraverso Internet, senza tasse d’importazione”. (</a:t>
            </a:r>
            <a:r>
              <a:rPr lang="it-IT" altLang="en-US" i="1" dirty="0"/>
              <a:t>Il sogno di </a:t>
            </a:r>
            <a:r>
              <a:rPr lang="it-IT" altLang="en-US" i="1" dirty="0" err="1"/>
              <a:t>butterfly</a:t>
            </a:r>
            <a:r>
              <a:rPr lang="it-IT" altLang="en-US" i="1" dirty="0"/>
              <a:t>, </a:t>
            </a:r>
            <a:r>
              <a:rPr lang="it-IT" altLang="en-US" dirty="0"/>
              <a:t>2004).</a:t>
            </a:r>
            <a:endParaRPr lang="it-IT" altLang=""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atinLnBrk="0">
              <a:defRPr lang="it-IT" altLang="en-US"/>
            </a:pPr>
            <a:r>
              <a:rPr lang="it-IT" altLang="en-US"/>
              <a:t>Immaginazione e fantasia</a:t>
            </a:r>
          </a:p>
        </p:txBody>
      </p:sp>
      <p:sp>
        <p:nvSpPr>
          <p:cNvPr id="3" name="Segnaposto contenuto 2"/>
          <p:cNvSpPr>
            <a:spLocks noGrp="1"/>
          </p:cNvSpPr>
          <p:nvPr>
            <p:ph idx="1"/>
          </p:nvPr>
        </p:nvSpPr>
        <p:spPr/>
        <p:txBody>
          <a:bodyPr/>
          <a:lstStyle/>
          <a:p>
            <a:pPr latinLnBrk="0">
              <a:defRPr lang="it-IT" altLang="en-US"/>
            </a:pPr>
            <a:r>
              <a:rPr lang="it-IT" altLang="en-US"/>
              <a:t>Fantasia - individuale</a:t>
            </a:r>
          </a:p>
          <a:p>
            <a:pPr latinLnBrk="0">
              <a:defRPr lang="it-IT" altLang="en-US"/>
            </a:pPr>
            <a:endParaRPr lang="it-IT" altLang="en-US"/>
          </a:p>
          <a:p>
            <a:pPr latinLnBrk="0">
              <a:defRPr lang="it-IT" altLang="en-US"/>
            </a:pPr>
            <a:r>
              <a:rPr lang="it-IT" altLang="en-US"/>
              <a:t>Immaginazione - sociale</a:t>
            </a:r>
          </a:p>
          <a:p>
            <a:pPr latinLnBrk="0">
              <a:defRPr lang="it-IT" altLang="en-US"/>
            </a:pPr>
            <a:endParaRPr lang="it-IT" altLang="en-US"/>
          </a:p>
          <a:p>
            <a:pPr latinLnBrk="0">
              <a:defRPr lang="it-IT" altLang="en-US"/>
            </a:pPr>
            <a:r>
              <a:rPr lang="it-IT" altLang="en-US"/>
              <a:t>Le immagini dei media divengono parte di repertori locali: ironia, rabbia, umorismo, resistenza.</a:t>
            </a:r>
          </a:p>
          <a:p>
            <a:pPr latinLnBrk="0">
              <a:defRPr lang="it-IT" altLang="en-US"/>
            </a:pPr>
            <a:r>
              <a:rPr lang="it-IT" altLang="en-US"/>
              <a:t>Agency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atinLnBrk="0">
              <a:defRPr lang="it-IT" altLang="en-US"/>
            </a:pPr>
            <a:r>
              <a:rPr lang="it-IT" altLang="en-US"/>
              <a:t>Cultura di massa e azione </a:t>
            </a:r>
          </a:p>
        </p:txBody>
      </p:sp>
      <p:sp>
        <p:nvSpPr>
          <p:cNvPr id="3" name="Segnaposto contenuto 2"/>
          <p:cNvSpPr>
            <a:spLocks noGrp="1"/>
          </p:cNvSpPr>
          <p:nvPr>
            <p:ph idx="1"/>
          </p:nvPr>
        </p:nvSpPr>
        <p:spPr/>
        <p:txBody>
          <a:bodyPr/>
          <a:lstStyle/>
          <a:p>
            <a:pPr latinLnBrk="0">
              <a:defRPr lang="it-IT" altLang="en-US"/>
            </a:pPr>
            <a:r>
              <a:rPr lang="it-IT" altLang="en-US"/>
              <a:t>modo attivo in cui la gente si appropria dei media</a:t>
            </a:r>
          </a:p>
          <a:p>
            <a:pPr latinLnBrk="0">
              <a:defRPr lang="it-IT" altLang="en-US"/>
            </a:pPr>
            <a:r>
              <a:rPr lang="it-IT" altLang="en-US"/>
              <a:t>magliette, graffiti, musica rap, ecc.</a:t>
            </a:r>
          </a:p>
          <a:p>
            <a:pPr latinLnBrk="0">
              <a:defRPr lang="it-IT" altLang="en-US"/>
            </a:pPr>
            <a:r>
              <a:rPr lang="it-IT" altLang="en-US"/>
              <a:t>consumo: asservimento, libertà, piacere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320040"/>
            <a:ext cx="9652000" cy="1143000"/>
          </a:xfrm>
        </p:spPr>
        <p:txBody>
          <a:bodyPr/>
          <a:lstStyle/>
          <a:p>
            <a:pPr>
              <a:defRPr/>
            </a:pPr>
            <a:r>
              <a:rPr lang="it-IT" altLang="en-US" dirty="0"/>
              <a:t>Esempio: </a:t>
            </a:r>
            <a:r>
              <a:rPr lang="it-IT" dirty="0" err="1"/>
              <a:t>Princess</a:t>
            </a:r>
            <a:r>
              <a:rPr lang="it-IT" dirty="0"/>
              <a:t> </a:t>
            </a:r>
            <a:r>
              <a:rPr lang="it-IT" dirty="0" err="1"/>
              <a:t>Hijab</a:t>
            </a:r>
            <a:endParaRPr lang="it-IT" dirty="0"/>
          </a:p>
        </p:txBody>
      </p:sp>
      <p:pic>
        <p:nvPicPr>
          <p:cNvPr id="39939" name="Segnaposto contenuto 4" descr="0,,4365267_4,00.jpg"/>
          <p:cNvPicPr>
            <a:picLocks noGrp="1" noChangeAspect="1"/>
          </p:cNvPicPr>
          <p:nvPr>
            <p:ph idx="1"/>
          </p:nvPr>
        </p:nvPicPr>
        <p:blipFill>
          <a:blip r:embed="rId3" cstate="print"/>
          <a:srcRect/>
          <a:stretch>
            <a:fillRect/>
          </a:stretch>
        </p:blipFill>
        <p:spPr>
          <a:xfrm>
            <a:off x="3369734" y="1938338"/>
            <a:ext cx="4131733" cy="4191000"/>
          </a:xfrm>
        </p:spPr>
      </p:pic>
      <p:sp>
        <p:nvSpPr>
          <p:cNvPr id="25604" name="Segnaposto numero diapositiva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C32480-B271-483A-A452-09D365785609}" type="slidenum">
              <a:rPr lang="it-IT" smtClean="0"/>
              <a:pPr fontAlgn="base">
                <a:spcBef>
                  <a:spcPct val="0"/>
                </a:spcBef>
                <a:spcAft>
                  <a:spcPct val="0"/>
                </a:spcAft>
                <a:defRPr/>
              </a:pPr>
              <a:t>8</a:t>
            </a:fld>
            <a:endParaRPr lang="it-I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320040"/>
            <a:ext cx="9652000" cy="1143000"/>
          </a:xfrm>
        </p:spPr>
        <p:txBody>
          <a:bodyPr/>
          <a:lstStyle/>
          <a:p>
            <a:pPr eaLnBrk="1" fontAlgn="auto" hangingPunct="1">
              <a:spcAft>
                <a:spcPts val="0"/>
              </a:spcAft>
              <a:defRPr/>
            </a:pPr>
            <a:r>
              <a:rPr lang="it-IT" dirty="0" err="1"/>
              <a:t>Princess</a:t>
            </a:r>
            <a:r>
              <a:rPr lang="it-IT" dirty="0"/>
              <a:t> </a:t>
            </a:r>
            <a:r>
              <a:rPr lang="it-IT" dirty="0" err="1"/>
              <a:t>Hijab</a:t>
            </a:r>
            <a:endParaRPr lang="it-IT" dirty="0"/>
          </a:p>
        </p:txBody>
      </p:sp>
      <p:pic>
        <p:nvPicPr>
          <p:cNvPr id="40963" name="Segnaposto contenuto 4" descr="Princess-Hijab-006.jpg"/>
          <p:cNvPicPr>
            <a:picLocks noGrp="1" noChangeAspect="1"/>
          </p:cNvPicPr>
          <p:nvPr>
            <p:ph idx="1"/>
          </p:nvPr>
        </p:nvPicPr>
        <p:blipFill>
          <a:blip r:embed="rId3" cstate="print"/>
          <a:srcRect/>
          <a:stretch>
            <a:fillRect/>
          </a:stretch>
        </p:blipFill>
        <p:spPr>
          <a:xfrm>
            <a:off x="1871134" y="1700213"/>
            <a:ext cx="8693151" cy="3911600"/>
          </a:xfrm>
        </p:spPr>
      </p:pic>
      <p:sp>
        <p:nvSpPr>
          <p:cNvPr id="26628" name="Segnaposto numero diapositiva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9F66E2-3BB7-4E6F-8563-6B73177147C7}" type="slidenum">
              <a:rPr lang="it-IT" smtClean="0"/>
              <a:pPr fontAlgn="base">
                <a:spcBef>
                  <a:spcPct val="0"/>
                </a:spcBef>
                <a:spcAft>
                  <a:spcPct val="0"/>
                </a:spcAft>
                <a:defRPr/>
              </a:pPr>
              <a:t>9</a:t>
            </a:fld>
            <a:endParaRPr lang="it-IT"/>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TotalTime>
  <Words>456</Words>
  <Application>Microsoft Office PowerPoint</Application>
  <PresentationFormat>Widescreen</PresentationFormat>
  <Paragraphs>33</Paragraphs>
  <Slides>10</Slides>
  <Notes>10</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Organico</vt:lpstr>
      <vt:lpstr>Sociologia dei processi culturali  </vt:lpstr>
      <vt:lpstr>L'opera dell'immaginazione (Appadurai) </vt:lpstr>
      <vt:lpstr>Migrazione odierna</vt:lpstr>
      <vt:lpstr>Media e memoria</vt:lpstr>
      <vt:lpstr>Rey Chow, Media, materia, migranti</vt:lpstr>
      <vt:lpstr>Immaginazione e fantasia</vt:lpstr>
      <vt:lpstr>Cultura di massa e azione </vt:lpstr>
      <vt:lpstr>Esempio: Princess Hijab</vt:lpstr>
      <vt:lpstr>Princess Hijab</vt:lpstr>
      <vt:lpstr>Princess Hijab</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dell'immaginazione</dc:title>
  <dc:creator>patriziaccia</dc:creator>
  <cp:lastModifiedBy>Patrizia</cp:lastModifiedBy>
  <cp:revision>23</cp:revision>
  <dcterms:created xsi:type="dcterms:W3CDTF">2015-09-28T13:20:14Z</dcterms:created>
  <dcterms:modified xsi:type="dcterms:W3CDTF">2016-02-13T16:58:59Z</dcterms:modified>
</cp:coreProperties>
</file>