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588AC-9111-43DC-AC7A-D26A853FF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B307A3-2316-44DD-93F6-35116799E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8D1F0C-04D0-4687-B585-8F8B51BF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27184B-43DA-48D8-88FA-15C1FCA2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153EAC-9DB5-4BD5-B9B2-C743F9A3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41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F20F4-38D2-48A8-840B-F3141530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56BD95-AE38-4A7B-BE34-35772BFC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2F246-85CB-4229-B628-B006D5FD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30A543-B2FB-4D10-8800-EF6F1690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01948E-A86A-44EA-B3A5-41DCFE54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07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4EF7CD2-F494-4935-8B77-B86EB95B1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5E700E-64E2-445A-9E6A-0DE628EDD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7A3E05-046C-4697-9846-E85AD04B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3A6F61-9646-4F75-A845-B69F38E6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149F61-1F37-45E0-91ED-A75BA897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8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3100D6-CECA-4B18-846B-7AD78710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093C49-5960-461C-B0FB-202B351B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07DB12-6BFA-4041-A045-D5609541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DB54B-7AC9-42DD-9859-A6BCE740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02CA2A-8679-4110-8FDD-46FEABE2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13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68C82-3863-4ADB-B71A-1B9CDD26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020938-C922-4817-BC75-67A773EC5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78C21-5924-4CC8-BB1F-44780589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68FD6-9CCC-4706-B2F0-9340A292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CAE8E-6B80-43C9-8E88-F9B2334B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0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284A0C-DA50-4EC2-B6AA-46E47101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878B9-398E-4EBC-954B-AA0AAF42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6A524D-9898-431F-8E36-A58B9B2D5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B914C1-6D28-4B8D-A007-6004499D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4B6FA0-B91F-48C7-AE15-B79E6935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6CA9EA-652E-4BD5-9F1A-D49F9145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4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99955-8C9B-4614-98D4-82D14D6C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7FED1D-19B2-49E6-99DF-44A8E847C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82A18D-4F3E-4F1C-B575-5208936F9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6A9526-E2D8-49FC-95CA-336642ADE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A42679-39DB-4C53-8DB9-4BD5A53BB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B08A83-7E91-4316-8F5F-9F4BB666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423A06-A3B5-41B5-AD09-49D62D8D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BE55B3-2143-4D39-8496-5497D24A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57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61BC8-ADAC-495E-BF75-047EA29B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F28C95-5AB7-491B-A7E1-ACD5E9F9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EABF5B-AE61-4609-ADAA-29DCA34D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AA30A1D-E3B0-42C2-9DD8-7DADF071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25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35FFA8-2FA4-4781-8FFC-BA5A30C2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889479-C0CB-4342-B9EB-A72471A8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AC9BC0-FDBC-4144-930A-86527578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137BC-496C-4E40-91EC-426F77E3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55AB97-924D-4680-908B-C7E6E43F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D90E4F-28CD-458D-8E78-1D2AEF91F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2F7CE0-D29F-4AA8-B82C-A12B2B3B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6705B1-F62D-4524-912A-D1BD07BF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D4F1C1-6B47-4CC9-81AE-8022071C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48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C4B2C-2C0D-457E-95A8-B8350EF4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7BBADD-CB82-4BB0-826E-DC87200B1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5B86D8-7C48-4276-B4A3-63E1CB6B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B88676-F071-4453-9500-FD403E31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DC0211-15FD-4E77-8ABF-ABA4EFB1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48DF39-7731-4AE5-8F26-9E4DA851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42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E7A8C5-911C-4D39-82FC-34797FA8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C7641-07CD-4A13-A60B-544DA5189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647F8F-22D3-45F3-BFD4-ED86237AE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A09E-618B-490E-AF00-52422E4456EC}" type="datetimeFigureOut">
              <a:rPr lang="it-IT" smtClean="0"/>
              <a:t>17/04/2020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60322-66D8-4397-8090-31F4FDD97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D8E04A-CD8B-41A1-B598-00FBBA2DD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7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38FA83-9769-4509-90D9-953BFF37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Mercato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D9D06A-9A8A-46A5-966F-E3EBCEAA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Supponete che il markup sui costi delle imprese sia del 5% e che l’equazione dei salari sia W=P(1-u).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Calcolate il salario reale.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Calcolate il tasso naturale di disoccupazione.</a:t>
            </a:r>
          </a:p>
          <a:p>
            <a:r>
              <a:rPr lang="it-IT" sz="3200" dirty="0"/>
              <a:t>Supponete ora che il markup aumenti al 10%.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Come cambia il tasso naturale di disoccupazione?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Spiegate la vostra risposta avvalendovi anche di un grafico.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489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02B89-970A-4709-A036-92528B0F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La curva di Phillips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A31EA-87A8-4B30-A6CC-BA4186A9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Definite si intende per NAIRU.</a:t>
            </a:r>
          </a:p>
          <a:p>
            <a:pPr lvl="1"/>
            <a:r>
              <a:rPr lang="it-IT" sz="3200" dirty="0"/>
              <a:t>Quali fattori lo determinano?</a:t>
            </a:r>
          </a:p>
          <a:p>
            <a:r>
              <a:rPr lang="it-IT" sz="3200" dirty="0"/>
              <a:t>Spiegate come, secondo la curva di Phillips, cambierebbe l’inflazione se il governo attuasse delle politiche volte a ridurre la disoccupazione ad un livello inferiore al NAIRU nel caso di: </a:t>
            </a:r>
          </a:p>
          <a:p>
            <a:pPr lvl="1"/>
            <a:r>
              <a:rPr lang="it-IT" sz="3200" dirty="0"/>
              <a:t>aspettative adattive; </a:t>
            </a:r>
          </a:p>
          <a:p>
            <a:pPr lvl="1"/>
            <a:r>
              <a:rPr lang="it-IT" sz="3200" dirty="0"/>
              <a:t>aspettative di inflazione ancorate.</a:t>
            </a:r>
          </a:p>
        </p:txBody>
      </p:sp>
    </p:spTree>
    <p:extLst>
      <p:ext uri="{BB962C8B-B14F-4D97-AF65-F5344CB8AC3E}">
        <p14:creationId xmlns:p14="http://schemas.microsoft.com/office/powerpoint/2010/main" val="352270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48C8B-5659-4345-A5FE-2C1BC512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Il modello IS-LM-PC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1BB833-4BDF-4557-9792-AB5D060F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Assumete che la produzione sia pari al suo livello potenziale e che le aspettative di inflazione siano di tipo adattivo.</a:t>
            </a:r>
          </a:p>
          <a:p>
            <a:r>
              <a:rPr lang="it-IT" dirty="0"/>
              <a:t>Utilizzate il modello IS-LM-PC per valutare come cambierebbe la produzione e l’inflazione nel </a:t>
            </a:r>
            <a:r>
              <a:rPr lang="it-IT" b="1" dirty="0"/>
              <a:t>breve</a:t>
            </a:r>
            <a:r>
              <a:rPr lang="it-IT" dirty="0"/>
              <a:t> e nel </a:t>
            </a:r>
            <a:r>
              <a:rPr lang="it-IT" b="1" dirty="0"/>
              <a:t>medio periodo </a:t>
            </a:r>
            <a:r>
              <a:rPr lang="it-IT" dirty="0"/>
              <a:t>nel caso in cui il governo decida di </a:t>
            </a:r>
            <a:r>
              <a:rPr lang="it-IT" u="sng" dirty="0"/>
              <a:t>ridurre le imposte</a:t>
            </a:r>
            <a:r>
              <a:rPr lang="it-IT" dirty="0"/>
              <a:t>.</a:t>
            </a:r>
          </a:p>
          <a:p>
            <a:r>
              <a:rPr lang="it-IT" dirty="0"/>
              <a:t>Spiegate, infine, come cambierebbe la </a:t>
            </a:r>
            <a:r>
              <a:rPr lang="it-IT" u="sng" dirty="0"/>
              <a:t>composizione </a:t>
            </a:r>
            <a:r>
              <a:rPr lang="it-IT" dirty="0"/>
              <a:t>della produzione.</a:t>
            </a:r>
          </a:p>
        </p:txBody>
      </p:sp>
    </p:spTree>
    <p:extLst>
      <p:ext uri="{BB962C8B-B14F-4D97-AF65-F5344CB8AC3E}">
        <p14:creationId xmlns:p14="http://schemas.microsoft.com/office/powerpoint/2010/main" val="50768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DC35F-C4BD-44E2-B77F-7DC5EC50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Il modello IS-LM-PC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7BEF11-7AB2-45CF-884E-A379BCA88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Assumete che la produzione sia pari al suo livello potenziale e che le aspettative di inflazione siano di tipo adattivo.</a:t>
            </a:r>
          </a:p>
          <a:p>
            <a:r>
              <a:rPr lang="it-IT" dirty="0"/>
              <a:t>Assumete che ci sia una diminuzione del prezzo di petrolio.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come cambierebbe il tasso di disoccupazione naturale.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Utilizzate il modello IS-LM-PC per valutare come cambierebbe la produzione e l’inflazione nel </a:t>
            </a:r>
            <a:r>
              <a:rPr lang="it-IT" b="1" dirty="0"/>
              <a:t>breve</a:t>
            </a:r>
            <a:r>
              <a:rPr lang="it-IT" dirty="0"/>
              <a:t> e nel </a:t>
            </a:r>
            <a:r>
              <a:rPr lang="it-IT" b="1" dirty="0"/>
              <a:t>medio periodo </a:t>
            </a:r>
            <a:r>
              <a:rPr lang="it-IT" dirty="0"/>
              <a:t>nel caso in cui si riduca il prezzo del petrolio.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come varierà la composizione della </a:t>
            </a:r>
            <a:r>
              <a:rPr lang="it-IT" dirty="0" err="1"/>
              <a:t>prioduzione</a:t>
            </a:r>
            <a:r>
              <a:rPr lang="it-IT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cosa potrebbe cambiare se le aspettative di inflazione fossero ancorate.</a:t>
            </a:r>
          </a:p>
        </p:txBody>
      </p:sp>
    </p:spTree>
    <p:extLst>
      <p:ext uri="{BB962C8B-B14F-4D97-AF65-F5344CB8AC3E}">
        <p14:creationId xmlns:p14="http://schemas.microsoft.com/office/powerpoint/2010/main" val="773297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285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Mercato del lavoro</vt:lpstr>
      <vt:lpstr>La curva di Phillips</vt:lpstr>
      <vt:lpstr>Il modello IS-LM-PC (1)</vt:lpstr>
      <vt:lpstr>Il modello IS-LM-PC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Vito Amendolagine</dc:creator>
  <cp:lastModifiedBy>Vito Amendolagine</cp:lastModifiedBy>
  <cp:revision>34</cp:revision>
  <dcterms:created xsi:type="dcterms:W3CDTF">2020-04-17T07:48:34Z</dcterms:created>
  <dcterms:modified xsi:type="dcterms:W3CDTF">2020-04-17T16:14:51Z</dcterms:modified>
</cp:coreProperties>
</file>