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10058400" cy="7772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72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586483" y="2257045"/>
            <a:ext cx="582930" cy="1158240"/>
          </a:xfrm>
          <a:custGeom>
            <a:avLst/>
            <a:gdLst/>
            <a:ahLst/>
            <a:cxnLst/>
            <a:rect l="l" t="t" r="r" b="b"/>
            <a:pathLst>
              <a:path w="582930" h="1158239">
                <a:moveTo>
                  <a:pt x="0" y="1157909"/>
                </a:moveTo>
                <a:lnTo>
                  <a:pt x="582701" y="0"/>
                </a:lnTo>
              </a:path>
            </a:pathLst>
          </a:custGeom>
          <a:ln w="6096">
            <a:solidFill>
              <a:srgbClr val="2E7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75632" y="3445764"/>
            <a:ext cx="1411605" cy="1724025"/>
          </a:xfrm>
          <a:custGeom>
            <a:avLst/>
            <a:gdLst/>
            <a:ahLst/>
            <a:cxnLst/>
            <a:rect l="l" t="t" r="r" b="b"/>
            <a:pathLst>
              <a:path w="1411604" h="1724025">
                <a:moveTo>
                  <a:pt x="0" y="0"/>
                </a:moveTo>
                <a:lnTo>
                  <a:pt x="705612" y="0"/>
                </a:lnTo>
                <a:lnTo>
                  <a:pt x="705612" y="1723644"/>
                </a:lnTo>
                <a:lnTo>
                  <a:pt x="1411224" y="1723644"/>
                </a:lnTo>
              </a:path>
            </a:pathLst>
          </a:custGeom>
          <a:ln w="12192">
            <a:solidFill>
              <a:srgbClr val="F4B1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675632" y="3445764"/>
            <a:ext cx="1411605" cy="670560"/>
          </a:xfrm>
          <a:custGeom>
            <a:avLst/>
            <a:gdLst/>
            <a:ahLst/>
            <a:cxnLst/>
            <a:rect l="l" t="t" r="r" b="b"/>
            <a:pathLst>
              <a:path w="1411604" h="670560">
                <a:moveTo>
                  <a:pt x="0" y="0"/>
                </a:moveTo>
                <a:lnTo>
                  <a:pt x="705612" y="0"/>
                </a:lnTo>
                <a:lnTo>
                  <a:pt x="705612" y="670560"/>
                </a:lnTo>
                <a:lnTo>
                  <a:pt x="1411224" y="670560"/>
                </a:lnTo>
              </a:path>
            </a:pathLst>
          </a:custGeom>
          <a:ln w="12191">
            <a:solidFill>
              <a:srgbClr val="F4B1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675632" y="3006851"/>
            <a:ext cx="1411605" cy="439420"/>
          </a:xfrm>
          <a:custGeom>
            <a:avLst/>
            <a:gdLst/>
            <a:ahLst/>
            <a:cxnLst/>
            <a:rect l="l" t="t" r="r" b="b"/>
            <a:pathLst>
              <a:path w="1411604" h="439420">
                <a:moveTo>
                  <a:pt x="0" y="438912"/>
                </a:moveTo>
                <a:lnTo>
                  <a:pt x="705612" y="438912"/>
                </a:lnTo>
                <a:lnTo>
                  <a:pt x="705612" y="0"/>
                </a:lnTo>
                <a:lnTo>
                  <a:pt x="1411224" y="0"/>
                </a:lnTo>
              </a:path>
            </a:pathLst>
          </a:custGeom>
          <a:ln w="12192">
            <a:solidFill>
              <a:srgbClr val="F4B1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675632" y="1973579"/>
            <a:ext cx="1411605" cy="1472565"/>
          </a:xfrm>
          <a:custGeom>
            <a:avLst/>
            <a:gdLst/>
            <a:ahLst/>
            <a:cxnLst/>
            <a:rect l="l" t="t" r="r" b="b"/>
            <a:pathLst>
              <a:path w="1411604" h="1472564">
                <a:moveTo>
                  <a:pt x="0" y="1472184"/>
                </a:moveTo>
                <a:lnTo>
                  <a:pt x="705612" y="1472184"/>
                </a:lnTo>
                <a:lnTo>
                  <a:pt x="705612" y="0"/>
                </a:lnTo>
                <a:lnTo>
                  <a:pt x="1411224" y="0"/>
                </a:lnTo>
              </a:path>
            </a:pathLst>
          </a:custGeom>
          <a:ln w="12192">
            <a:solidFill>
              <a:srgbClr val="F4B18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680972" y="3445764"/>
            <a:ext cx="1470660" cy="146685"/>
          </a:xfrm>
          <a:custGeom>
            <a:avLst/>
            <a:gdLst/>
            <a:ahLst/>
            <a:cxnLst/>
            <a:rect l="l" t="t" r="r" b="b"/>
            <a:pathLst>
              <a:path w="1470660" h="146685">
                <a:moveTo>
                  <a:pt x="0" y="146303"/>
                </a:moveTo>
                <a:lnTo>
                  <a:pt x="735330" y="146303"/>
                </a:lnTo>
                <a:lnTo>
                  <a:pt x="735330" y="0"/>
                </a:lnTo>
                <a:lnTo>
                  <a:pt x="1470660" y="0"/>
                </a:lnTo>
              </a:path>
            </a:pathLst>
          </a:custGeom>
          <a:ln w="12192">
            <a:solidFill>
              <a:srgbClr val="2E75B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7660" y="1770888"/>
            <a:ext cx="2350007" cy="4495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80287" y="1754123"/>
            <a:ext cx="1443215" cy="51815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87095" y="1810511"/>
            <a:ext cx="2231135" cy="3322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1917" y="1838760"/>
            <a:ext cx="111887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Vice</a:t>
            </a:r>
            <a:r>
              <a:rPr sz="1500" b="1" spc="-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Dire</a:t>
            </a:r>
            <a:r>
              <a:rPr lang="it-IT" sz="15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15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tor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19" y="3057143"/>
            <a:ext cx="2590799" cy="8138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1708" y="3183635"/>
            <a:ext cx="1257299" cy="5989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5155" y="3096767"/>
            <a:ext cx="2471928" cy="6964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95316" y="3279080"/>
            <a:ext cx="88582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it-IT" sz="1800" b="1" spc="5" dirty="0" err="1" smtClean="0">
                <a:solidFill>
                  <a:srgbClr val="FFFFFF"/>
                </a:solidFill>
                <a:latin typeface="Calibri"/>
                <a:cs typeface="Calibri"/>
              </a:rPr>
              <a:t>Director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92195" y="3179063"/>
            <a:ext cx="1642872" cy="569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18688" y="3221748"/>
            <a:ext cx="1388363" cy="5196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151632" y="3218688"/>
            <a:ext cx="1523999" cy="4526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379129" y="3307274"/>
            <a:ext cx="106680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Coordinator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27419" y="1674876"/>
            <a:ext cx="3992879" cy="6370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231635" y="1712976"/>
            <a:ext cx="3584447" cy="59893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86855" y="1714500"/>
            <a:ext cx="3874007" cy="51968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388489" y="1709199"/>
            <a:ext cx="3509771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U.O. </a:t>
            </a:r>
            <a:r>
              <a:rPr lang="en-US" spc="-10" dirty="0">
                <a:solidFill>
                  <a:srgbClr val="FFFFFF"/>
                </a:solidFill>
                <a:cs typeface="Calibri"/>
              </a:rPr>
              <a:t>Accounting and negotiation </a:t>
            </a:r>
            <a:r>
              <a:rPr lang="en-US" spc="-10" dirty="0">
                <a:solidFill>
                  <a:srgbClr val="FFFFFF"/>
                </a:solidFill>
                <a:cs typeface="Calibri"/>
              </a:rPr>
              <a:t>activities </a:t>
            </a:r>
            <a:endParaRPr lang="en-US" spc="-10" dirty="0">
              <a:solidFill>
                <a:srgbClr val="FFFFFF"/>
              </a:solidFill>
              <a:cs typeface="Calibri"/>
            </a:endParaRPr>
          </a:p>
          <a:p>
            <a:pPr marL="12700">
              <a:lnSpc>
                <a:spcPct val="100000"/>
              </a:lnSpc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027419" y="2708147"/>
            <a:ext cx="3992879" cy="63550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88963" y="2744723"/>
            <a:ext cx="3668267" cy="598931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86855" y="2747772"/>
            <a:ext cx="3874007" cy="51816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372856" y="2840316"/>
            <a:ext cx="330136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U.O. </a:t>
            </a:r>
            <a:r>
              <a:rPr lang="it-IT" spc="-10" dirty="0" err="1">
                <a:solidFill>
                  <a:srgbClr val="FFFFFF"/>
                </a:solidFill>
                <a:cs typeface="Calibri"/>
              </a:rPr>
              <a:t>Education</a:t>
            </a:r>
            <a:r>
              <a:rPr lang="it-IT" spc="-10" dirty="0">
                <a:solidFill>
                  <a:srgbClr val="FFFFFF"/>
                </a:solidFill>
                <a:cs typeface="Calibri"/>
              </a:rPr>
              <a:t> and </a:t>
            </a:r>
            <a:r>
              <a:rPr lang="it-IT" spc="-10" dirty="0" err="1">
                <a:solidFill>
                  <a:srgbClr val="FFFFFF"/>
                </a:solidFill>
                <a:cs typeface="Calibri"/>
              </a:rPr>
              <a:t>student</a:t>
            </a:r>
            <a:r>
              <a:rPr lang="it-IT" spc="-10" dirty="0">
                <a:solidFill>
                  <a:srgbClr val="FFFFFF"/>
                </a:solidFill>
                <a:cs typeface="Calibri"/>
              </a:rPr>
              <a:t> </a:t>
            </a:r>
            <a:r>
              <a:rPr lang="it-IT" spc="-10" dirty="0" err="1">
                <a:solidFill>
                  <a:srgbClr val="FFFFFF"/>
                </a:solidFill>
                <a:cs typeface="Calibri"/>
              </a:rPr>
              <a:t>services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027419" y="3817619"/>
            <a:ext cx="3992879" cy="63550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473950" y="3854195"/>
            <a:ext cx="3099815" cy="59893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86855" y="3857244"/>
            <a:ext cx="3874007" cy="51815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657874" y="3949802"/>
            <a:ext cx="3158207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U.O. </a:t>
            </a:r>
            <a:r>
              <a:rPr lang="it-IT" spc="-15" dirty="0" err="1">
                <a:solidFill>
                  <a:srgbClr val="FFFFFF"/>
                </a:solidFill>
                <a:cs typeface="Calibri"/>
              </a:rPr>
              <a:t>Research</a:t>
            </a:r>
            <a:r>
              <a:rPr lang="it-IT" spc="-15" dirty="0">
                <a:solidFill>
                  <a:srgbClr val="FFFFFF"/>
                </a:solidFill>
                <a:cs typeface="Calibri"/>
              </a:rPr>
              <a:t> and Third </a:t>
            </a:r>
            <a:r>
              <a:rPr lang="it-IT" spc="-15" dirty="0" err="1">
                <a:solidFill>
                  <a:srgbClr val="FFFFFF"/>
                </a:solidFill>
                <a:cs typeface="Calibri"/>
              </a:rPr>
              <a:t>Mission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027419" y="4869179"/>
            <a:ext cx="3992879" cy="63703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39028" y="4783835"/>
            <a:ext cx="4119372" cy="84581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86855" y="4908804"/>
            <a:ext cx="3874007" cy="51968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122920" y="4910647"/>
            <a:ext cx="3802379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5885" marR="5080" indent="-1353820">
              <a:lnSpc>
                <a:spcPts val="1939"/>
              </a:lnSpc>
            </a:pPr>
            <a:r>
              <a:rPr sz="1800" spc="-25" dirty="0" smtClean="0">
                <a:solidFill>
                  <a:srgbClr val="FFFFFF"/>
                </a:solidFill>
                <a:latin typeface="Calibri"/>
                <a:cs typeface="Calibri"/>
              </a:rPr>
              <a:t>U.O. </a:t>
            </a:r>
            <a:r>
              <a:rPr lang="en-US" spc="-5" dirty="0">
                <a:solidFill>
                  <a:srgbClr val="FFFFFF"/>
                </a:solidFill>
                <a:cs typeface="Calibri"/>
              </a:rPr>
              <a:t>General services, logistics and IT support 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037844" y="3762755"/>
            <a:ext cx="1640205" cy="257810"/>
          </a:xfrm>
          <a:custGeom>
            <a:avLst/>
            <a:gdLst/>
            <a:ahLst/>
            <a:cxnLst/>
            <a:rect l="l" t="t" r="r" b="b"/>
            <a:pathLst>
              <a:path w="1640205" h="257810">
                <a:moveTo>
                  <a:pt x="0" y="0"/>
                </a:moveTo>
                <a:lnTo>
                  <a:pt x="1639824" y="0"/>
                </a:lnTo>
                <a:lnTo>
                  <a:pt x="1639824" y="257555"/>
                </a:lnTo>
                <a:lnTo>
                  <a:pt x="0" y="25755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037844" y="3762755"/>
            <a:ext cx="1640205" cy="257810"/>
          </a:xfrm>
          <a:prstGeom prst="rect">
            <a:avLst/>
          </a:prstGeom>
          <a:ln w="9144">
            <a:solidFill>
              <a:srgbClr val="5B9BD5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180"/>
              </a:spcBef>
            </a:pPr>
            <a:r>
              <a:rPr sz="1200" spc="-25" dirty="0">
                <a:latin typeface="Calibri"/>
                <a:cs typeface="Calibri"/>
              </a:rPr>
              <a:t>Prof. </a:t>
            </a:r>
            <a:r>
              <a:rPr sz="1200" spc="-5" dirty="0">
                <a:latin typeface="Calibri"/>
                <a:cs typeface="Calibri"/>
              </a:rPr>
              <a:t>Nicola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Decaro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138427" y="2107692"/>
            <a:ext cx="1539240" cy="257810"/>
          </a:xfrm>
          <a:custGeom>
            <a:avLst/>
            <a:gdLst/>
            <a:ahLst/>
            <a:cxnLst/>
            <a:rect l="l" t="t" r="r" b="b"/>
            <a:pathLst>
              <a:path w="1539239" h="257810">
                <a:moveTo>
                  <a:pt x="0" y="0"/>
                </a:moveTo>
                <a:lnTo>
                  <a:pt x="1539240" y="0"/>
                </a:lnTo>
                <a:lnTo>
                  <a:pt x="1539240" y="257556"/>
                </a:lnTo>
                <a:lnTo>
                  <a:pt x="0" y="25755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138427" y="2107692"/>
            <a:ext cx="1539240" cy="257810"/>
          </a:xfrm>
          <a:prstGeom prst="rect">
            <a:avLst/>
          </a:prstGeom>
          <a:ln w="9144">
            <a:solidFill>
              <a:srgbClr val="5B9BD5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170"/>
              </a:spcBef>
            </a:pPr>
            <a:r>
              <a:rPr sz="1200" spc="-25" dirty="0">
                <a:latin typeface="Calibri"/>
                <a:cs typeface="Calibri"/>
              </a:rPr>
              <a:t>Prof. </a:t>
            </a:r>
            <a:r>
              <a:rPr sz="1200" spc="-5" dirty="0">
                <a:latin typeface="Calibri"/>
                <a:cs typeface="Calibri"/>
              </a:rPr>
              <a:t>Pasquale </a:t>
            </a:r>
            <a:r>
              <a:rPr sz="1200" dirty="0">
                <a:latin typeface="Calibri"/>
                <a:cs typeface="Calibri"/>
              </a:rPr>
              <a:t>De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Palo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163823" y="3649979"/>
            <a:ext cx="1865630" cy="257810"/>
          </a:xfrm>
          <a:custGeom>
            <a:avLst/>
            <a:gdLst/>
            <a:ahLst/>
            <a:cxnLst/>
            <a:rect l="l" t="t" r="r" b="b"/>
            <a:pathLst>
              <a:path w="1865629" h="257810">
                <a:moveTo>
                  <a:pt x="0" y="0"/>
                </a:moveTo>
                <a:lnTo>
                  <a:pt x="1865376" y="0"/>
                </a:lnTo>
                <a:lnTo>
                  <a:pt x="1865376" y="257555"/>
                </a:lnTo>
                <a:lnTo>
                  <a:pt x="0" y="25755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163823" y="3649979"/>
            <a:ext cx="1865630" cy="207108"/>
          </a:xfrm>
          <a:prstGeom prst="rect">
            <a:avLst/>
          </a:prstGeom>
          <a:ln w="9144">
            <a:solidFill>
              <a:srgbClr val="5B9BD5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175"/>
              </a:spcBef>
            </a:pPr>
            <a:r>
              <a:rPr sz="1200" dirty="0" smtClean="0">
                <a:latin typeface="Calibri"/>
                <a:cs typeface="Calibri"/>
              </a:rPr>
              <a:t>D</a:t>
            </a:r>
            <a:r>
              <a:rPr lang="it-IT" sz="1200" smtClean="0">
                <a:latin typeface="Calibri"/>
                <a:cs typeface="Calibri"/>
              </a:rPr>
              <a:t>r</a:t>
            </a:r>
            <a:r>
              <a:rPr sz="1200" smtClean="0">
                <a:latin typeface="Calibri"/>
                <a:cs typeface="Calibri"/>
              </a:rPr>
              <a:t>. </a:t>
            </a:r>
            <a:r>
              <a:rPr sz="1200" spc="-5" dirty="0">
                <a:latin typeface="Calibri"/>
                <a:cs typeface="Calibri"/>
              </a:rPr>
              <a:t>Domenico</a:t>
            </a:r>
            <a:r>
              <a:rPr sz="1200" spc="-90" dirty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Borromeo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982711" y="2235707"/>
            <a:ext cx="1864360" cy="257810"/>
          </a:xfrm>
          <a:custGeom>
            <a:avLst/>
            <a:gdLst/>
            <a:ahLst/>
            <a:cxnLst/>
            <a:rect l="l" t="t" r="r" b="b"/>
            <a:pathLst>
              <a:path w="1864359" h="257810">
                <a:moveTo>
                  <a:pt x="0" y="0"/>
                </a:moveTo>
                <a:lnTo>
                  <a:pt x="1863852" y="0"/>
                </a:lnTo>
                <a:lnTo>
                  <a:pt x="1863852" y="257556"/>
                </a:lnTo>
                <a:lnTo>
                  <a:pt x="0" y="25755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982711" y="2235707"/>
            <a:ext cx="1864360" cy="207108"/>
          </a:xfrm>
          <a:prstGeom prst="rect">
            <a:avLst/>
          </a:prstGeom>
          <a:ln w="9144">
            <a:solidFill>
              <a:srgbClr val="5B9BD5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175"/>
              </a:spcBef>
            </a:pPr>
            <a:r>
              <a:rPr sz="1200" spc="-5" dirty="0" smtClean="0">
                <a:latin typeface="Calibri"/>
                <a:cs typeface="Calibri"/>
              </a:rPr>
              <a:t>Angela </a:t>
            </a:r>
            <a:r>
              <a:rPr sz="1200" dirty="0">
                <a:latin typeface="Calibri"/>
                <a:cs typeface="Calibri"/>
              </a:rPr>
              <a:t>Maria</a:t>
            </a:r>
            <a:r>
              <a:rPr sz="1200" spc="-7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Gazzillo</a:t>
            </a:r>
          </a:p>
        </p:txBody>
      </p:sp>
      <p:sp>
        <p:nvSpPr>
          <p:cNvPr id="35" name="object 35"/>
          <p:cNvSpPr/>
          <p:nvPr/>
        </p:nvSpPr>
        <p:spPr>
          <a:xfrm>
            <a:off x="7982711" y="3267455"/>
            <a:ext cx="1864360" cy="257810"/>
          </a:xfrm>
          <a:custGeom>
            <a:avLst/>
            <a:gdLst/>
            <a:ahLst/>
            <a:cxnLst/>
            <a:rect l="l" t="t" r="r" b="b"/>
            <a:pathLst>
              <a:path w="1864359" h="257810">
                <a:moveTo>
                  <a:pt x="0" y="0"/>
                </a:moveTo>
                <a:lnTo>
                  <a:pt x="1863852" y="0"/>
                </a:lnTo>
                <a:lnTo>
                  <a:pt x="1863852" y="257555"/>
                </a:lnTo>
                <a:lnTo>
                  <a:pt x="0" y="25755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982711" y="3267455"/>
            <a:ext cx="1864360" cy="207749"/>
          </a:xfrm>
          <a:prstGeom prst="rect">
            <a:avLst/>
          </a:prstGeom>
          <a:ln w="9144">
            <a:solidFill>
              <a:srgbClr val="5B9BD5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180"/>
              </a:spcBef>
            </a:pPr>
            <a:r>
              <a:rPr sz="1200" spc="-10" dirty="0" smtClean="0">
                <a:latin typeface="Calibri"/>
                <a:cs typeface="Calibri"/>
              </a:rPr>
              <a:t>Francesca</a:t>
            </a:r>
            <a:r>
              <a:rPr sz="1200" spc="-25" dirty="0" smtClean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Colaianni</a:t>
            </a:r>
          </a:p>
        </p:txBody>
      </p:sp>
      <p:sp>
        <p:nvSpPr>
          <p:cNvPr id="37" name="object 37"/>
          <p:cNvSpPr/>
          <p:nvPr/>
        </p:nvSpPr>
        <p:spPr>
          <a:xfrm>
            <a:off x="7982711" y="4383023"/>
            <a:ext cx="1864360" cy="257810"/>
          </a:xfrm>
          <a:custGeom>
            <a:avLst/>
            <a:gdLst/>
            <a:ahLst/>
            <a:cxnLst/>
            <a:rect l="l" t="t" r="r" b="b"/>
            <a:pathLst>
              <a:path w="1864359" h="257810">
                <a:moveTo>
                  <a:pt x="0" y="0"/>
                </a:moveTo>
                <a:lnTo>
                  <a:pt x="1863852" y="0"/>
                </a:lnTo>
                <a:lnTo>
                  <a:pt x="1863852" y="257556"/>
                </a:lnTo>
                <a:lnTo>
                  <a:pt x="0" y="25755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7982711" y="4383023"/>
            <a:ext cx="1864360" cy="207108"/>
          </a:xfrm>
          <a:prstGeom prst="rect">
            <a:avLst/>
          </a:prstGeom>
          <a:ln w="9144">
            <a:solidFill>
              <a:srgbClr val="5B9BD5"/>
            </a:solidFill>
          </a:ln>
        </p:spPr>
        <p:txBody>
          <a:bodyPr vert="horz" wrap="square" lIns="0" tIns="22225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175"/>
              </a:spcBef>
            </a:pPr>
            <a:r>
              <a:rPr sz="1200" spc="-5" dirty="0" smtClean="0">
                <a:latin typeface="Calibri"/>
                <a:cs typeface="Calibri"/>
              </a:rPr>
              <a:t>Anita</a:t>
            </a:r>
            <a:r>
              <a:rPr sz="1200" spc="-50" dirty="0" smtClean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Ingenni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982711" y="5428488"/>
            <a:ext cx="1864360" cy="257810"/>
          </a:xfrm>
          <a:custGeom>
            <a:avLst/>
            <a:gdLst/>
            <a:ahLst/>
            <a:cxnLst/>
            <a:rect l="l" t="t" r="r" b="b"/>
            <a:pathLst>
              <a:path w="1864359" h="257810">
                <a:moveTo>
                  <a:pt x="0" y="0"/>
                </a:moveTo>
                <a:lnTo>
                  <a:pt x="1863852" y="0"/>
                </a:lnTo>
                <a:lnTo>
                  <a:pt x="1863852" y="257556"/>
                </a:lnTo>
                <a:lnTo>
                  <a:pt x="0" y="25755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7982711" y="5428488"/>
            <a:ext cx="1864360" cy="206467"/>
          </a:xfrm>
          <a:prstGeom prst="rect">
            <a:avLst/>
          </a:prstGeom>
          <a:ln w="9144">
            <a:solidFill>
              <a:srgbClr val="5B9BD5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170"/>
              </a:spcBef>
            </a:pPr>
            <a:r>
              <a:rPr sz="1200" spc="-5" dirty="0" smtClean="0">
                <a:latin typeface="Calibri"/>
                <a:cs typeface="Calibri"/>
              </a:rPr>
              <a:t>Alessandro</a:t>
            </a:r>
            <a:r>
              <a:rPr sz="1200" spc="-40" dirty="0" smtClean="0">
                <a:latin typeface="Calibri"/>
                <a:cs typeface="Calibri"/>
              </a:rPr>
              <a:t> </a:t>
            </a:r>
            <a:r>
              <a:rPr sz="1200" spc="-5" dirty="0">
                <a:latin typeface="Calibri"/>
                <a:cs typeface="Calibri"/>
              </a:rPr>
              <a:t>Papaleo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0" y="6867143"/>
            <a:ext cx="10058400" cy="523240"/>
          </a:xfrm>
          <a:custGeom>
            <a:avLst/>
            <a:gdLst/>
            <a:ahLst/>
            <a:cxnLst/>
            <a:rect l="l" t="t" r="r" b="b"/>
            <a:pathLst>
              <a:path w="10058400" h="523240">
                <a:moveTo>
                  <a:pt x="0" y="522731"/>
                </a:moveTo>
                <a:lnTo>
                  <a:pt x="10058400" y="522731"/>
                </a:lnTo>
                <a:lnTo>
                  <a:pt x="10058400" y="0"/>
                </a:lnTo>
                <a:lnTo>
                  <a:pt x="0" y="0"/>
                </a:lnTo>
                <a:lnTo>
                  <a:pt x="0" y="522731"/>
                </a:lnTo>
                <a:close/>
              </a:path>
            </a:pathLst>
          </a:custGeom>
          <a:solidFill>
            <a:srgbClr val="2E75B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676401" y="6889682"/>
            <a:ext cx="830237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800" b="1" spc="-10" dirty="0">
                <a:solidFill>
                  <a:srgbClr val="FFFFFF"/>
                </a:solidFill>
                <a:cs typeface="Calibri"/>
              </a:rPr>
              <a:t>Department of Veterinary Medicine - Organization chart 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63</Words>
  <Application>Microsoft Office PowerPoint</Application>
  <PresentationFormat>Personalizzato</PresentationFormat>
  <Paragraphs>15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AlexOffice</dc:creator>
  <cp:lastModifiedBy>Account Microsoft</cp:lastModifiedBy>
  <cp:revision>2</cp:revision>
  <dcterms:created xsi:type="dcterms:W3CDTF">2023-06-15T09:11:45Z</dcterms:created>
  <dcterms:modified xsi:type="dcterms:W3CDTF">2023-06-15T07:15:59Z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2022-05-09T00:00:00Z</vt:filetime>
  </property>
  <property fmtid="{D5CDD505-2E9C-101B-9397-08002B2CF9AE}" pid="3" name="Creator">
    <vt:lpwstr>Acrobat PDFMaker 15 per PowerPoint</vt:lpwstr>
  </property>
  <property fmtid="{D5CDD505-2E9C-101B-9397-08002B2CF9AE}" pid="4" name="LastSaved">
    <vt:filetime>2023-06-15T00:00:00Z</vt:filetime>
  </property>
</Properties>
</file>